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1.xml" ContentType="application/vnd.openxmlformats-officedocument.presentationml.notesSlide+xml"/>
  <Override PartName="/ppt/tags/tag64.xml" ContentType="application/vnd.openxmlformats-officedocument.presentationml.tags+xml"/>
  <Override PartName="/ppt/notesSlides/notesSlide62.xml" ContentType="application/vnd.openxmlformats-officedocument.presentationml.notesSlide+xml"/>
  <Override PartName="/ppt/tags/tag65.xml" ContentType="application/vnd.openxmlformats-officedocument.presentationml.tags+xml"/>
  <Override PartName="/ppt/notesSlides/notesSlide63.xml" ContentType="application/vnd.openxmlformats-officedocument.presentationml.notesSlide+xml"/>
  <Override PartName="/ppt/tags/tag66.xml" ContentType="application/vnd.openxmlformats-officedocument.presentationml.tags+xml"/>
  <Override PartName="/ppt/notesSlides/notesSlide64.xml" ContentType="application/vnd.openxmlformats-officedocument.presentationml.notesSlide+xml"/>
  <Override PartName="/ppt/tags/tag67.xml" ContentType="application/vnd.openxmlformats-officedocument.presentationml.tags+xml"/>
  <Override PartName="/ppt/notesSlides/notesSlide65.xml" ContentType="application/vnd.openxmlformats-officedocument.presentationml.notesSlide+xml"/>
  <Override PartName="/ppt/tags/tag68.xml" ContentType="application/vnd.openxmlformats-officedocument.presentationml.tags+xml"/>
  <Override PartName="/ppt/notesSlides/notesSlide66.xml" ContentType="application/vnd.openxmlformats-officedocument.presentationml.notesSlide+xml"/>
  <Override PartName="/ppt/tags/tag69.xml" ContentType="application/vnd.openxmlformats-officedocument.presentationml.tags+xml"/>
  <Override PartName="/ppt/notesSlides/notesSlide67.xml" ContentType="application/vnd.openxmlformats-officedocument.presentationml.notesSlide+xml"/>
  <Override PartName="/ppt/tags/tag70.xml" ContentType="application/vnd.openxmlformats-officedocument.presentationml.tags+xml"/>
  <Override PartName="/ppt/notesSlides/notesSlide68.xml" ContentType="application/vnd.openxmlformats-officedocument.presentationml.notesSlide+xml"/>
  <Override PartName="/ppt/tags/tag71.xml" ContentType="application/vnd.openxmlformats-officedocument.presentationml.tags+xml"/>
  <Override PartName="/ppt/notesSlides/notesSlide69.xml" ContentType="application/vnd.openxmlformats-officedocument.presentationml.notesSlide+xml"/>
  <Override PartName="/ppt/tags/tag72.xml" ContentType="application/vnd.openxmlformats-officedocument.presentationml.tags+xml"/>
  <Override PartName="/ppt/notesSlides/notesSlide70.xml" ContentType="application/vnd.openxmlformats-officedocument.presentationml.notesSlide+xml"/>
  <Override PartName="/ppt/tags/tag73.xml" ContentType="application/vnd.openxmlformats-officedocument.presentationml.tags+xml"/>
  <Override PartName="/ppt/notesSlides/notesSlide71.xml" ContentType="application/vnd.openxmlformats-officedocument.presentationml.notesSlide+xml"/>
  <Override PartName="/ppt/tags/tag74.xml" ContentType="application/vnd.openxmlformats-officedocument.presentationml.tags+xml"/>
  <Override PartName="/ppt/notesSlides/notesSlide72.xml" ContentType="application/vnd.openxmlformats-officedocument.presentationml.notesSlide+xml"/>
  <Override PartName="/ppt/tags/tag75.xml" ContentType="application/vnd.openxmlformats-officedocument.presentationml.tags+xml"/>
  <Override PartName="/ppt/notesSlides/notesSlide73.xml" ContentType="application/vnd.openxmlformats-officedocument.presentationml.notesSlide+xml"/>
  <Override PartName="/ppt/tags/tag76.xml" ContentType="application/vnd.openxmlformats-officedocument.presentationml.tags+xml"/>
  <Override PartName="/ppt/notesSlides/notesSlide74.xml" ContentType="application/vnd.openxmlformats-officedocument.presentationml.notesSlide+xml"/>
  <Override PartName="/ppt/ink/ink1.xml" ContentType="application/inkml+xml"/>
  <Override PartName="/ppt/tags/tag77.xml" ContentType="application/vnd.openxmlformats-officedocument.presentationml.tags+xml"/>
  <Override PartName="/ppt/notesSlides/notesSlide75.xml" ContentType="application/vnd.openxmlformats-officedocument.presentationml.notesSlide+xml"/>
  <Override PartName="/ppt/tags/tag78.xml" ContentType="application/vnd.openxmlformats-officedocument.presentationml.tags+xml"/>
  <Override PartName="/ppt/notesSlides/notesSlide76.xml" ContentType="application/vnd.openxmlformats-officedocument.presentationml.notesSlide+xml"/>
  <Override PartName="/ppt/tags/tag79.xml" ContentType="application/vnd.openxmlformats-officedocument.presentationml.tags+xml"/>
  <Override PartName="/ppt/notesSlides/notesSlide77.xml" ContentType="application/vnd.openxmlformats-officedocument.presentationml.notesSlide+xml"/>
  <Override PartName="/ppt/tags/tag80.xml" ContentType="application/vnd.openxmlformats-officedocument.presentationml.tags+xml"/>
  <Override PartName="/ppt/notesSlides/notesSlide78.xml" ContentType="application/vnd.openxmlformats-officedocument.presentationml.notesSlide+xml"/>
  <Override PartName="/ppt/tags/tag81.xml" ContentType="application/vnd.openxmlformats-officedocument.presentationml.tags+xml"/>
  <Override PartName="/ppt/notesSlides/notesSlide79.xml" ContentType="application/vnd.openxmlformats-officedocument.presentationml.notesSlide+xml"/>
  <Override PartName="/ppt/tags/tag82.xml" ContentType="application/vnd.openxmlformats-officedocument.presentationml.tags+xml"/>
  <Override PartName="/ppt/notesSlides/notesSlide80.xml" ContentType="application/vnd.openxmlformats-officedocument.presentationml.notesSlide+xml"/>
  <Override PartName="/ppt/tags/tag83.xml" ContentType="application/vnd.openxmlformats-officedocument.presentationml.tags+xml"/>
  <Override PartName="/ppt/notesSlides/notesSlide81.xml" ContentType="application/vnd.openxmlformats-officedocument.presentationml.notesSlide+xml"/>
  <Override PartName="/ppt/tags/tag84.xml" ContentType="application/vnd.openxmlformats-officedocument.presentationml.tags+xml"/>
  <Override PartName="/ppt/notesSlides/notesSlide82.xml" ContentType="application/vnd.openxmlformats-officedocument.presentationml.notesSlide+xml"/>
  <Override PartName="/ppt/tags/tag85.xml" ContentType="application/vnd.openxmlformats-officedocument.presentationml.tags+xml"/>
  <Override PartName="/ppt/notesSlides/notesSlide83.xml" ContentType="application/vnd.openxmlformats-officedocument.presentationml.notesSlide+xml"/>
  <Override PartName="/ppt/tags/tag86.xml" ContentType="application/vnd.openxmlformats-officedocument.presentationml.tags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361" r:id="rId4"/>
    <p:sldId id="362" r:id="rId5"/>
    <p:sldId id="363" r:id="rId6"/>
    <p:sldId id="262" r:id="rId7"/>
    <p:sldId id="364" r:id="rId8"/>
    <p:sldId id="264" r:id="rId9"/>
    <p:sldId id="365" r:id="rId10"/>
    <p:sldId id="266" r:id="rId11"/>
    <p:sldId id="267" r:id="rId12"/>
    <p:sldId id="366" r:id="rId13"/>
    <p:sldId id="367" r:id="rId14"/>
    <p:sldId id="368" r:id="rId15"/>
    <p:sldId id="307" r:id="rId16"/>
    <p:sldId id="269" r:id="rId17"/>
    <p:sldId id="273" r:id="rId18"/>
    <p:sldId id="271" r:id="rId19"/>
    <p:sldId id="369" r:id="rId20"/>
    <p:sldId id="370" r:id="rId21"/>
    <p:sldId id="371" r:id="rId22"/>
    <p:sldId id="372" r:id="rId23"/>
    <p:sldId id="308" r:id="rId24"/>
    <p:sldId id="328" r:id="rId25"/>
    <p:sldId id="329" r:id="rId26"/>
    <p:sldId id="330" r:id="rId27"/>
    <p:sldId id="331" r:id="rId28"/>
    <p:sldId id="373" r:id="rId29"/>
    <p:sldId id="374" r:id="rId30"/>
    <p:sldId id="334" r:id="rId31"/>
    <p:sldId id="310" r:id="rId32"/>
    <p:sldId id="335" r:id="rId33"/>
    <p:sldId id="275" r:id="rId34"/>
    <p:sldId id="353" r:id="rId35"/>
    <p:sldId id="354" r:id="rId36"/>
    <p:sldId id="351" r:id="rId37"/>
    <p:sldId id="276" r:id="rId38"/>
    <p:sldId id="277" r:id="rId39"/>
    <p:sldId id="375" r:id="rId40"/>
    <p:sldId id="321" r:id="rId41"/>
    <p:sldId id="322" r:id="rId42"/>
    <p:sldId id="279" r:id="rId43"/>
    <p:sldId id="280" r:id="rId44"/>
    <p:sldId id="281" r:id="rId45"/>
    <p:sldId id="336" r:id="rId46"/>
    <p:sldId id="282" r:id="rId47"/>
    <p:sldId id="283" r:id="rId48"/>
    <p:sldId id="284" r:id="rId49"/>
    <p:sldId id="337" r:id="rId50"/>
    <p:sldId id="285" r:id="rId51"/>
    <p:sldId id="314" r:id="rId52"/>
    <p:sldId id="338" r:id="rId53"/>
    <p:sldId id="339" r:id="rId54"/>
    <p:sldId id="340" r:id="rId55"/>
    <p:sldId id="342" r:id="rId56"/>
    <p:sldId id="343" r:id="rId57"/>
    <p:sldId id="344" r:id="rId58"/>
    <p:sldId id="345" r:id="rId59"/>
    <p:sldId id="346" r:id="rId60"/>
    <p:sldId id="286" r:id="rId61"/>
    <p:sldId id="358" r:id="rId62"/>
    <p:sldId id="348" r:id="rId63"/>
    <p:sldId id="287" r:id="rId64"/>
    <p:sldId id="317" r:id="rId65"/>
    <p:sldId id="349" r:id="rId66"/>
    <p:sldId id="350" r:id="rId67"/>
    <p:sldId id="355" r:id="rId68"/>
    <p:sldId id="356" r:id="rId69"/>
    <p:sldId id="357" r:id="rId70"/>
    <p:sldId id="288" r:id="rId71"/>
    <p:sldId id="289" r:id="rId72"/>
    <p:sldId id="376" r:id="rId73"/>
    <p:sldId id="293" r:id="rId74"/>
    <p:sldId id="315" r:id="rId75"/>
    <p:sldId id="316" r:id="rId76"/>
    <p:sldId id="294" r:id="rId77"/>
    <p:sldId id="295" r:id="rId78"/>
    <p:sldId id="318" r:id="rId79"/>
    <p:sldId id="377" r:id="rId80"/>
    <p:sldId id="378" r:id="rId81"/>
    <p:sldId id="320" r:id="rId82"/>
    <p:sldId id="303" r:id="rId83"/>
    <p:sldId id="304" r:id="rId84"/>
    <p:sldId id="305" r:id="rId85"/>
    <p:sldId id="306" r:id="rId86"/>
  </p:sldIdLst>
  <p:sldSz cx="24384000" cy="13716000"/>
  <p:notesSz cx="6858000" cy="9144000"/>
  <p:custDataLst>
    <p:tags r:id="rId88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wise Learning" initials="R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4044"/>
    <a:srgbClr val="AFCA0B"/>
    <a:srgbClr val="ED7D31"/>
    <a:srgbClr val="F8F8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82014" autoAdjust="0"/>
  </p:normalViewPr>
  <p:slideViewPr>
    <p:cSldViewPr snapToGrid="0" snapToObjects="1">
      <p:cViewPr varScale="1">
        <p:scale>
          <a:sx n="46" d="100"/>
          <a:sy n="46" d="100"/>
        </p:scale>
        <p:origin x="1464" y="6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gs" Target="tags/tag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7T10:41:13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8160 3879 2879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00525" indent="-200525">
              <a:buSzPct val="100000"/>
              <a:buChar char="-"/>
              <a:defRPr sz="2000"/>
            </a:pPr>
            <a:r>
              <a:rPr lang="en-GB" dirty="0"/>
              <a:t>Bine </a:t>
            </a:r>
            <a:r>
              <a:rPr lang="en-GB" dirty="0" err="1"/>
              <a:t>ati</a:t>
            </a:r>
            <a:r>
              <a:rPr lang="en-GB" dirty="0"/>
              <a:t> </a:t>
            </a:r>
            <a:r>
              <a:rPr lang="en-GB" dirty="0" err="1"/>
              <a:t>venit</a:t>
            </a:r>
            <a:r>
              <a:rPr lang="en-GB" dirty="0"/>
              <a:t> la </a:t>
            </a:r>
            <a:r>
              <a:rPr lang="en-GB" dirty="0" err="1"/>
              <a:t>toata</a:t>
            </a:r>
            <a:r>
              <a:rPr lang="en-GB" dirty="0"/>
              <a:t> </a:t>
            </a:r>
            <a:r>
              <a:rPr lang="en-GB" dirty="0" err="1"/>
              <a:t>lumea</a:t>
            </a:r>
            <a:r>
              <a:rPr dirty="0"/>
              <a:t> </a:t>
            </a:r>
          </a:p>
          <a:p>
            <a:pPr marL="200525" indent="-200525">
              <a:buSzPct val="100000"/>
              <a:buChar char="-"/>
              <a:defRPr sz="2000"/>
            </a:pPr>
            <a:r>
              <a:rPr lang="en-GB" dirty="0" err="1"/>
              <a:t>Prezentati</a:t>
            </a:r>
            <a:r>
              <a:rPr dirty="0"/>
              <a:t> GFG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Echipa</a:t>
            </a:r>
            <a:r>
              <a:rPr dirty="0"/>
              <a:t> </a:t>
            </a:r>
            <a:r>
              <a:rPr dirty="0" err="1"/>
              <a:t>Rewise</a:t>
            </a:r>
            <a:r>
              <a:rPr dirty="0"/>
              <a:t>  </a:t>
            </a:r>
          </a:p>
          <a:p>
            <a:pPr marL="200525" indent="-200525">
              <a:buSzPct val="100000"/>
              <a:buChar char="-"/>
              <a:defRPr sz="2000"/>
            </a:pPr>
            <a:r>
              <a:rPr lang="en-GB" dirty="0"/>
              <a:t>Contract Social = respect </a:t>
            </a:r>
            <a:r>
              <a:rPr lang="en-GB" dirty="0" err="1"/>
              <a:t>intre</a:t>
            </a:r>
            <a:r>
              <a:rPr lang="en-GB" dirty="0"/>
              <a:t> </a:t>
            </a:r>
            <a:r>
              <a:rPr lang="en-GB" dirty="0" err="1"/>
              <a:t>indrumatori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dirty="0"/>
              <a:t> </a:t>
            </a:r>
            <a:r>
              <a:rPr dirty="0" err="1"/>
              <a:t>etc</a:t>
            </a:r>
            <a:r>
              <a:rPr dirty="0"/>
              <a:t> </a:t>
            </a:r>
          </a:p>
          <a:p>
            <a:pPr marL="200525" indent="-200525">
              <a:buSzPct val="100000"/>
              <a:buChar char="-"/>
              <a:defRPr sz="2000"/>
            </a:pPr>
            <a:r>
              <a:rPr lang="en-GB" dirty="0" err="1"/>
              <a:t>Prezentare</a:t>
            </a:r>
            <a:r>
              <a:rPr lang="en-GB" dirty="0"/>
              <a:t> </a:t>
            </a:r>
            <a:r>
              <a:rPr lang="en-GB" dirty="0" err="1"/>
              <a:t>generala</a:t>
            </a:r>
            <a:r>
              <a:rPr lang="en-GB" dirty="0"/>
              <a:t> a </a:t>
            </a:r>
            <a:r>
              <a:rPr lang="en-GB" dirty="0" err="1"/>
              <a:t>cursului</a:t>
            </a:r>
            <a:r>
              <a:rPr dirty="0"/>
              <a:t>:</a:t>
            </a:r>
          </a:p>
          <a:p>
            <a:pPr>
              <a:defRPr sz="2000"/>
            </a:pPr>
            <a:r>
              <a:rPr lang="en-GB" dirty="0" err="1"/>
              <a:t>Cursul</a:t>
            </a:r>
            <a:r>
              <a:rPr lang="en-GB" dirty="0"/>
              <a:t> se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concentra</a:t>
            </a:r>
            <a:r>
              <a:rPr lang="en-GB" dirty="0"/>
              <a:t> pe </a:t>
            </a:r>
            <a:r>
              <a:rPr lang="en-GB" dirty="0" err="1"/>
              <a:t>crearea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program de </a:t>
            </a:r>
            <a:r>
              <a:rPr lang="en-GB" dirty="0" err="1"/>
              <a:t>invatare</a:t>
            </a:r>
            <a:r>
              <a:rPr lang="en-GB" dirty="0"/>
              <a:t> interactive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interesant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folosi</a:t>
            </a:r>
            <a:r>
              <a:rPr lang="en-GB" dirty="0"/>
              <a:t> o </a:t>
            </a:r>
            <a:r>
              <a:rPr lang="en-GB" dirty="0" err="1"/>
              <a:t>combinatie</a:t>
            </a:r>
            <a:r>
              <a:rPr lang="en-GB" dirty="0"/>
              <a:t> de </a:t>
            </a:r>
            <a:r>
              <a:rPr lang="en-GB" dirty="0" err="1"/>
              <a:t>discutii</a:t>
            </a:r>
            <a:r>
              <a:rPr lang="en-GB" dirty="0"/>
              <a:t>, </a:t>
            </a:r>
            <a:r>
              <a:rPr lang="en-GB" dirty="0" err="1"/>
              <a:t>exercitii</a:t>
            </a:r>
            <a:r>
              <a:rPr lang="en-GB" dirty="0"/>
              <a:t> </a:t>
            </a:r>
            <a:r>
              <a:rPr lang="en-GB" dirty="0" err="1"/>
              <a:t>scrise</a:t>
            </a:r>
            <a:r>
              <a:rPr lang="en-GB" dirty="0"/>
              <a:t>, </a:t>
            </a:r>
            <a:r>
              <a:rPr lang="en-GB" dirty="0" err="1"/>
              <a:t>jocuri</a:t>
            </a:r>
            <a:r>
              <a:rPr lang="en-GB" dirty="0"/>
              <a:t>, </a:t>
            </a:r>
            <a:r>
              <a:rPr lang="en-GB" dirty="0" err="1"/>
              <a:t>exercitii</a:t>
            </a:r>
            <a:r>
              <a:rPr lang="en-GB" dirty="0"/>
              <a:t> practice, </a:t>
            </a:r>
            <a:r>
              <a:rPr lang="en-GB" dirty="0" err="1"/>
              <a:t>activitati</a:t>
            </a:r>
            <a:r>
              <a:rPr lang="en-GB" dirty="0"/>
              <a:t> </a:t>
            </a:r>
            <a:r>
              <a:rPr lang="en-GB" dirty="0" err="1"/>
              <a:t>intreprinzatoare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creative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incuraja</a:t>
            </a:r>
            <a:r>
              <a:rPr lang="en-GB" dirty="0"/>
              <a:t> </a:t>
            </a:r>
            <a:r>
              <a:rPr lang="en-GB" dirty="0" err="1"/>
              <a:t>constientizarea</a:t>
            </a:r>
            <a:r>
              <a:rPr lang="en-GB" dirty="0"/>
              <a:t> </a:t>
            </a:r>
            <a:r>
              <a:rPr lang="en-GB" dirty="0" err="1"/>
              <a:t>ecologica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tehnologica</a:t>
            </a:r>
            <a:r>
              <a:rPr dirty="0"/>
              <a:t>.</a:t>
            </a:r>
            <a:r>
              <a:rPr lang="en-GB" dirty="0"/>
              <a:t> </a:t>
            </a:r>
            <a:r>
              <a:rPr lang="en-GB" dirty="0" err="1"/>
              <a:t>Scopul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inspiram</a:t>
            </a:r>
            <a:r>
              <a:rPr lang="en-GB" dirty="0"/>
              <a:t> </a:t>
            </a:r>
            <a:r>
              <a:rPr lang="en-GB" dirty="0" err="1"/>
              <a:t>tinerii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lua</a:t>
            </a:r>
            <a:r>
              <a:rPr lang="en-GB" dirty="0"/>
              <a:t> </a:t>
            </a:r>
            <a:r>
              <a:rPr lang="en-GB" dirty="0" err="1"/>
              <a:t>primii</a:t>
            </a:r>
            <a:r>
              <a:rPr lang="en-GB" dirty="0"/>
              <a:t> </a:t>
            </a:r>
            <a:r>
              <a:rPr lang="en-GB" dirty="0" err="1"/>
              <a:t>pasi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depaseasca</a:t>
            </a:r>
            <a:r>
              <a:rPr lang="en-GB" dirty="0"/>
              <a:t> </a:t>
            </a:r>
            <a:r>
              <a:rPr lang="en-GB" dirty="0" err="1"/>
              <a:t>bariere</a:t>
            </a:r>
            <a:r>
              <a:rPr lang="en-GB" dirty="0"/>
              <a:t> in </a:t>
            </a:r>
            <a:r>
              <a:rPr lang="en-GB" dirty="0" err="1"/>
              <a:t>motivatie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increderea</a:t>
            </a:r>
            <a:r>
              <a:rPr lang="en-GB" dirty="0"/>
              <a:t> de sine, precum </a:t>
            </a:r>
            <a:r>
              <a:rPr lang="en-GB" dirty="0" err="1"/>
              <a:t>si</a:t>
            </a:r>
            <a:r>
              <a:rPr lang="en-GB" dirty="0"/>
              <a:t> de a </a:t>
            </a:r>
            <a:r>
              <a:rPr lang="en-GB" dirty="0" err="1"/>
              <a:t>sublinia</a:t>
            </a:r>
            <a:r>
              <a:rPr lang="en-GB" dirty="0"/>
              <a:t> </a:t>
            </a:r>
            <a:r>
              <a:rPr lang="en-GB" dirty="0" err="1"/>
              <a:t>optiunile</a:t>
            </a:r>
            <a:r>
              <a:rPr lang="en-GB" dirty="0"/>
              <a:t> de </a:t>
            </a:r>
            <a:r>
              <a:rPr lang="en-GB" dirty="0" err="1"/>
              <a:t>cariera</a:t>
            </a:r>
            <a:r>
              <a:rPr lang="en-GB" dirty="0"/>
              <a:t> din </a:t>
            </a:r>
            <a:r>
              <a:rPr lang="en-GB" dirty="0" err="1"/>
              <a:t>cadrul</a:t>
            </a:r>
            <a:r>
              <a:rPr lang="en-GB" dirty="0"/>
              <a:t> </a:t>
            </a:r>
            <a:r>
              <a:rPr lang="en-GB" dirty="0" err="1"/>
              <a:t>domeniului</a:t>
            </a:r>
            <a:r>
              <a:rPr lang="en-GB" dirty="0"/>
              <a:t> </a:t>
            </a:r>
            <a:r>
              <a:rPr lang="en-GB" dirty="0" err="1"/>
              <a:t>Abilitati</a:t>
            </a:r>
            <a:r>
              <a:rPr lang="en-GB" dirty="0"/>
              <a:t> </a:t>
            </a:r>
            <a:r>
              <a:rPr lang="en-GB" dirty="0" err="1"/>
              <a:t>Ecologice</a:t>
            </a:r>
            <a:r>
              <a:rPr lang="en-GB" dirty="0"/>
              <a:t> S</a:t>
            </a:r>
            <a:r>
              <a:rPr dirty="0"/>
              <a:t>TEAM.</a:t>
            </a:r>
            <a:endParaRPr lang="en-GB" dirty="0"/>
          </a:p>
          <a:p>
            <a:pPr>
              <a:defRPr sz="2000"/>
            </a:pPr>
            <a:endParaRPr lang="en-GB" dirty="0"/>
          </a:p>
          <a:p>
            <a:pPr>
              <a:defRPr sz="2000"/>
            </a:pP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activitatile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fii</a:t>
            </a:r>
            <a:r>
              <a:rPr lang="en-GB" dirty="0"/>
              <a:t> in </a:t>
            </a:r>
            <a:r>
              <a:rPr lang="en-GB" dirty="0" err="1"/>
              <a:t>etape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sustinute</a:t>
            </a:r>
            <a:r>
              <a:rPr lang="en-GB" dirty="0"/>
              <a:t> de personal cu </a:t>
            </a:r>
            <a:r>
              <a:rPr lang="en-GB" dirty="0" err="1"/>
              <a:t>experienta</a:t>
            </a:r>
            <a:r>
              <a:rPr lang="en-GB" dirty="0"/>
              <a:t> de la </a:t>
            </a:r>
            <a:r>
              <a:rPr lang="en-GB" dirty="0" err="1"/>
              <a:t>compania</a:t>
            </a:r>
            <a:r>
              <a:rPr lang="en-GB" dirty="0"/>
              <a:t> </a:t>
            </a:r>
            <a:r>
              <a:rPr dirty="0" err="1"/>
              <a:t>Rewise</a:t>
            </a:r>
            <a:r>
              <a:rPr dirty="0"/>
              <a:t> .</a:t>
            </a:r>
          </a:p>
          <a:p>
            <a:pPr marL="220578" indent="-220578">
              <a:buSzPct val="100000"/>
              <a:buChar char="-"/>
              <a:defRPr sz="2000"/>
            </a:pPr>
            <a:r>
              <a:rPr lang="en-GB" dirty="0" err="1"/>
              <a:t>Calificare</a:t>
            </a:r>
            <a:endParaRPr dirty="0"/>
          </a:p>
          <a:p>
            <a:pPr marL="220578" indent="-220578">
              <a:buSzPct val="100000"/>
              <a:buChar char="-"/>
              <a:defRPr sz="2000"/>
            </a:pPr>
            <a:r>
              <a:rPr lang="en-GB" dirty="0" err="1"/>
              <a:t>Constructia</a:t>
            </a:r>
            <a:r>
              <a:rPr lang="en-GB" dirty="0"/>
              <a:t> </a:t>
            </a:r>
            <a:r>
              <a:rPr lang="en-GB" dirty="0" err="1"/>
              <a:t>unei</a:t>
            </a:r>
            <a:r>
              <a:rPr lang="en-GB" dirty="0"/>
              <a:t> </a:t>
            </a:r>
            <a:r>
              <a:rPr lang="en-GB" dirty="0" err="1"/>
              <a:t>boxe</a:t>
            </a:r>
            <a:r>
              <a:rPr lang="en-GB" dirty="0"/>
              <a:t> din </a:t>
            </a:r>
            <a:r>
              <a:rPr lang="en-GB" dirty="0" err="1"/>
              <a:t>materiale</a:t>
            </a:r>
            <a:r>
              <a:rPr lang="en-GB" dirty="0"/>
              <a:t> </a:t>
            </a:r>
            <a:r>
              <a:rPr lang="en-GB" dirty="0" err="1"/>
              <a:t>reciclate</a:t>
            </a:r>
            <a:r>
              <a:rPr dirty="0"/>
              <a:t> </a:t>
            </a:r>
          </a:p>
          <a:p>
            <a:pPr marL="220578" indent="-220578">
              <a:buSzPct val="100000"/>
              <a:buChar char="-"/>
              <a:defRPr sz="2000"/>
            </a:pPr>
            <a:r>
              <a:rPr dirty="0" err="1"/>
              <a:t>Animati</a:t>
            </a:r>
            <a:r>
              <a:rPr lang="en-GB" dirty="0"/>
              <a:t>e</a:t>
            </a:r>
            <a:endParaRPr dirty="0"/>
          </a:p>
          <a:p>
            <a:pPr>
              <a:defRPr sz="2000"/>
            </a:pPr>
            <a:r>
              <a:rPr dirty="0"/>
              <a:t>- </a:t>
            </a:r>
            <a:r>
              <a:rPr lang="en-GB" dirty="0" err="1"/>
              <a:t>Intrebati</a:t>
            </a:r>
            <a:r>
              <a:rPr lang="en-GB" dirty="0"/>
              <a:t> </a:t>
            </a:r>
            <a:r>
              <a:rPr lang="en-GB" dirty="0" err="1"/>
              <a:t>studentii</a:t>
            </a:r>
            <a:r>
              <a:rPr lang="en-GB" dirty="0"/>
              <a:t> </a:t>
            </a:r>
            <a:r>
              <a:rPr lang="en-GB" dirty="0" err="1"/>
              <a:t>daca</a:t>
            </a:r>
            <a:r>
              <a:rPr lang="en-GB" dirty="0"/>
              <a:t> au </a:t>
            </a:r>
            <a:r>
              <a:rPr lang="en-GB" dirty="0" err="1"/>
              <a:t>intrebari</a:t>
            </a:r>
            <a:r>
              <a:rPr lang="en-GB" dirty="0"/>
              <a:t> </a:t>
            </a:r>
            <a:r>
              <a:rPr lang="en-GB" dirty="0" err="1"/>
              <a:t>inainte</a:t>
            </a:r>
            <a:r>
              <a:rPr lang="en-GB" dirty="0"/>
              <a:t> de a </a:t>
            </a:r>
            <a:r>
              <a:rPr lang="en-GB" dirty="0" err="1"/>
              <a:t>incepe</a:t>
            </a:r>
            <a:r>
              <a:rPr lang="en-GB" dirty="0"/>
              <a:t> </a:t>
            </a:r>
            <a:r>
              <a:rPr lang="en-GB" dirty="0" err="1"/>
              <a:t>cursul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lang="en-GB" dirty="0" err="1"/>
              <a:t>Intrebati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cred ca </a:t>
            </a:r>
            <a:r>
              <a:rPr lang="en-GB" dirty="0" err="1"/>
              <a:t>inseamna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cuvant</a:t>
            </a:r>
            <a:r>
              <a:rPr lang="en-GB" dirty="0"/>
              <a:t>  </a:t>
            </a:r>
            <a:r>
              <a:rPr lang="en-GB" dirty="0" err="1"/>
              <a:t>si</a:t>
            </a:r>
            <a:r>
              <a:rPr lang="en-GB" dirty="0"/>
              <a:t> concept</a:t>
            </a:r>
            <a:endParaRPr dirty="0"/>
          </a:p>
          <a:p>
            <a:pPr marL="210074" indent="-210074">
              <a:buSzPct val="100000"/>
              <a:buChar char="-"/>
            </a:pPr>
            <a:r>
              <a:rPr dirty="0"/>
              <a:t>Ex</a:t>
            </a:r>
            <a:r>
              <a:rPr lang="en-GB" dirty="0" err="1"/>
              <a:t>emple</a:t>
            </a:r>
            <a:r>
              <a:rPr lang="en-GB" dirty="0"/>
              <a:t> pe </a:t>
            </a:r>
            <a:r>
              <a:rPr lang="en-GB" dirty="0" err="1"/>
              <a:t>pagina</a:t>
            </a:r>
            <a:r>
              <a:rPr lang="en-GB" dirty="0"/>
              <a:t> </a:t>
            </a:r>
            <a:r>
              <a:rPr lang="en-GB" dirty="0" err="1"/>
              <a:t>urmatoare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 </a:t>
            </a:r>
            <a:r>
              <a:rPr lang="en-GB" dirty="0" err="1"/>
              <a:t>exemple</a:t>
            </a:r>
            <a:r>
              <a:rPr lang="en-GB" dirty="0"/>
              <a:t> de </a:t>
            </a:r>
            <a:r>
              <a:rPr lang="en-GB" dirty="0" err="1"/>
              <a:t>motivatie</a:t>
            </a:r>
            <a:endParaRPr dirty="0"/>
          </a:p>
          <a:p>
            <a:r>
              <a:rPr dirty="0"/>
              <a:t>- </a:t>
            </a:r>
            <a:r>
              <a:rPr lang="en-GB" dirty="0" err="1"/>
              <a:t>Estompati</a:t>
            </a:r>
            <a:r>
              <a:rPr lang="en-GB" dirty="0"/>
              <a:t> care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cititi</a:t>
            </a:r>
            <a:r>
              <a:rPr lang="en-GB" dirty="0"/>
              <a:t> </a:t>
            </a:r>
            <a:r>
              <a:rPr lang="en-GB" dirty="0" err="1"/>
              <a:t>declaratiile</a:t>
            </a:r>
            <a:r>
              <a:rPr dirty="0"/>
              <a:t> </a:t>
            </a:r>
          </a:p>
          <a:p>
            <a:pPr marL="220578" indent="-220578">
              <a:buSzPct val="100000"/>
              <a:buChar char="-"/>
            </a:pPr>
            <a:r>
              <a:rPr lang="en-GB" dirty="0" err="1"/>
              <a:t>Intrebati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daca</a:t>
            </a:r>
            <a:r>
              <a:rPr lang="en-GB" dirty="0"/>
              <a:t> au </a:t>
            </a:r>
            <a:r>
              <a:rPr lang="en-GB" dirty="0" err="1"/>
              <a:t>intrebari</a:t>
            </a:r>
            <a:r>
              <a:rPr lang="en-GB" dirty="0"/>
              <a:t>, </a:t>
            </a:r>
            <a:r>
              <a:rPr lang="en-GB" dirty="0" err="1"/>
              <a:t>daca</a:t>
            </a:r>
            <a:r>
              <a:rPr lang="en-GB" dirty="0"/>
              <a:t> sunt de </a:t>
            </a:r>
            <a:r>
              <a:rPr lang="en-GB" dirty="0" err="1"/>
              <a:t>acord</a:t>
            </a:r>
            <a:r>
              <a:rPr lang="en-GB" dirty="0"/>
              <a:t> cu </a:t>
            </a:r>
            <a:r>
              <a:rPr lang="en-GB" dirty="0" err="1"/>
              <a:t>declaratiile</a:t>
            </a:r>
            <a:r>
              <a:rPr lang="en-GB" dirty="0"/>
              <a:t> </a:t>
            </a:r>
            <a:r>
              <a:rPr lang="en-GB" dirty="0" err="1"/>
              <a:t>prezentate</a:t>
            </a:r>
            <a:r>
              <a:rPr lang="en-GB" dirty="0"/>
              <a:t> etc.</a:t>
            </a:r>
            <a:r>
              <a:rPr dirty="0"/>
              <a:t> </a:t>
            </a:r>
          </a:p>
          <a:p>
            <a:r>
              <a:rPr dirty="0"/>
              <a:t>*</a:t>
            </a:r>
            <a:r>
              <a:rPr lang="en-GB" dirty="0"/>
              <a:t> </a:t>
            </a:r>
            <a:r>
              <a:rPr lang="en-GB" dirty="0" err="1"/>
              <a:t>Distribuiti</a:t>
            </a:r>
            <a:r>
              <a:rPr lang="en-GB" dirty="0"/>
              <a:t> </a:t>
            </a:r>
            <a:r>
              <a:rPr lang="en-GB" dirty="0" err="1"/>
              <a:t>caietele</a:t>
            </a:r>
            <a:r>
              <a:rPr lang="en-GB" dirty="0"/>
              <a:t> de </a:t>
            </a:r>
            <a:r>
              <a:rPr lang="en-GB" dirty="0" err="1"/>
              <a:t>lucru</a:t>
            </a:r>
            <a:r>
              <a:rPr lang="en-GB" dirty="0"/>
              <a:t> , 1 la </a:t>
            </a:r>
            <a:r>
              <a:rPr lang="en-GB" dirty="0" err="1"/>
              <a:t>fiecare</a:t>
            </a:r>
            <a:r>
              <a:rPr lang="en-GB" dirty="0"/>
              <a:t> </a:t>
            </a:r>
            <a:r>
              <a:rPr lang="en-GB" dirty="0" err="1"/>
              <a:t>persoana</a:t>
            </a:r>
            <a:r>
              <a:rPr dirty="0"/>
              <a:t>*</a:t>
            </a:r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err="1"/>
              <a:t>Elevii</a:t>
            </a:r>
            <a:r>
              <a:rPr lang="en-US" b="1" dirty="0"/>
              <a:t> sunt pe </a:t>
            </a:r>
            <a:r>
              <a:rPr lang="en-US" b="1" dirty="0" err="1"/>
              <a:t>cale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inceapa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raspunda</a:t>
            </a:r>
            <a:r>
              <a:rPr lang="en-US" b="1" dirty="0"/>
              <a:t> la </a:t>
            </a:r>
            <a:r>
              <a:rPr lang="en-US" b="1" dirty="0" err="1"/>
              <a:t>intrebarile</a:t>
            </a:r>
            <a:r>
              <a:rPr lang="en-US" b="1" dirty="0"/>
              <a:t> din SECTIUNE; </a:t>
            </a:r>
            <a:r>
              <a:rPr lang="en-US" b="1" dirty="0" err="1"/>
              <a:t>reamintiti</a:t>
            </a:r>
            <a:r>
              <a:rPr lang="en-US" b="1" dirty="0"/>
              <a:t>-le ca </a:t>
            </a:r>
            <a:r>
              <a:rPr lang="en-US" b="1" dirty="0" err="1"/>
              <a:t>aceasta</a:t>
            </a:r>
            <a:r>
              <a:rPr lang="en-US" b="1" dirty="0"/>
              <a:t> NU ESTE O EXAMINARE – </a:t>
            </a:r>
            <a:r>
              <a:rPr lang="en-US" b="1" dirty="0" err="1"/>
              <a:t>elevii</a:t>
            </a:r>
            <a:r>
              <a:rPr lang="en-US" b="1" dirty="0"/>
              <a:t> sunt </a:t>
            </a:r>
            <a:r>
              <a:rPr lang="en-US" b="1" dirty="0" err="1"/>
              <a:t>liberi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vorbeasca</a:t>
            </a:r>
            <a:r>
              <a:rPr lang="en-US" b="1" dirty="0"/>
              <a:t>, </a:t>
            </a:r>
            <a:r>
              <a:rPr lang="en-US" b="1" dirty="0" err="1"/>
              <a:t>sa</a:t>
            </a:r>
            <a:r>
              <a:rPr lang="en-US" b="1" dirty="0"/>
              <a:t> se </a:t>
            </a:r>
            <a:r>
              <a:rPr lang="en-US" b="1" dirty="0" err="1"/>
              <a:t>miste</a:t>
            </a:r>
            <a:r>
              <a:rPr lang="en-US" b="1" dirty="0"/>
              <a:t>,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puna</a:t>
            </a:r>
            <a:r>
              <a:rPr lang="en-US" b="1" dirty="0"/>
              <a:t> </a:t>
            </a:r>
            <a:r>
              <a:rPr lang="en-US" b="1" dirty="0" err="1"/>
              <a:t>intrebari</a:t>
            </a:r>
            <a:r>
              <a:rPr lang="en-US" b="1" dirty="0"/>
              <a:t>, cu </a:t>
            </a:r>
            <a:r>
              <a:rPr lang="en-US" b="1" dirty="0" err="1"/>
              <a:t>conditia</a:t>
            </a:r>
            <a:r>
              <a:rPr lang="en-US" b="1" dirty="0"/>
              <a:t> ca </a:t>
            </a:r>
            <a:r>
              <a:rPr lang="en-US" b="1" dirty="0" err="1"/>
              <a:t>raspunsurile</a:t>
            </a:r>
            <a:r>
              <a:rPr lang="en-US" b="1" dirty="0"/>
              <a:t> date </a:t>
            </a:r>
            <a:r>
              <a:rPr lang="en-US" b="1" dirty="0" err="1"/>
              <a:t>sa</a:t>
            </a:r>
            <a:r>
              <a:rPr lang="en-US" b="1" dirty="0"/>
              <a:t> fie in </a:t>
            </a:r>
            <a:r>
              <a:rPr lang="en-US" b="1" dirty="0" err="1"/>
              <a:t>cuvintele</a:t>
            </a:r>
            <a:r>
              <a:rPr lang="en-US" b="1" dirty="0"/>
              <a:t> </a:t>
            </a:r>
            <a:r>
              <a:rPr lang="en-US" b="1" dirty="0" err="1"/>
              <a:t>proprii</a:t>
            </a:r>
            <a:r>
              <a:rPr lang="en-US" b="1" dirty="0"/>
              <a:t>. </a:t>
            </a:r>
            <a:r>
              <a:rPr lang="en-US" b="1" dirty="0" err="1"/>
              <a:t>Pastrati</a:t>
            </a:r>
            <a:r>
              <a:rPr lang="en-US" b="1" dirty="0"/>
              <a:t> </a:t>
            </a:r>
            <a:r>
              <a:rPr lang="en-US" b="1" dirty="0" err="1"/>
              <a:t>pagina</a:t>
            </a:r>
            <a:r>
              <a:rPr lang="en-US" b="1" dirty="0"/>
              <a:t> </a:t>
            </a:r>
            <a:r>
              <a:rPr lang="en-US" b="1" dirty="0" err="1"/>
              <a:t>vizibila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a-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ajuta</a:t>
            </a:r>
            <a:r>
              <a:rPr lang="en-US" b="1" dirty="0"/>
              <a:t>. Nu </a:t>
            </a:r>
            <a:r>
              <a:rPr lang="en-US" b="1" dirty="0" err="1"/>
              <a:t>exista</a:t>
            </a:r>
            <a:r>
              <a:rPr lang="en-US" b="1" dirty="0"/>
              <a:t> </a:t>
            </a:r>
            <a:r>
              <a:rPr lang="en-US" b="1" dirty="0" err="1"/>
              <a:t>nici</a:t>
            </a:r>
            <a:r>
              <a:rPr lang="en-US" b="1" dirty="0"/>
              <a:t> un </a:t>
            </a:r>
            <a:r>
              <a:rPr lang="en-US" b="1" dirty="0" err="1"/>
              <a:t>timp</a:t>
            </a:r>
            <a:r>
              <a:rPr lang="en-US" b="1" dirty="0"/>
              <a:t> LIMITA; </a:t>
            </a:r>
            <a:r>
              <a:rPr lang="en-US" b="1" dirty="0" err="1"/>
              <a:t>elevii</a:t>
            </a:r>
            <a:r>
              <a:rPr lang="en-US" b="1" dirty="0"/>
              <a:t> pot </a:t>
            </a:r>
            <a:r>
              <a:rPr lang="en-US" b="1" dirty="0" err="1"/>
              <a:t>lua</a:t>
            </a:r>
            <a:r>
              <a:rPr lang="en-US" b="1" dirty="0"/>
              <a:t> o </a:t>
            </a:r>
            <a:r>
              <a:rPr lang="en-US" b="1" dirty="0" err="1"/>
              <a:t>pauza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se pot </a:t>
            </a:r>
            <a:r>
              <a:rPr lang="en-US" b="1" dirty="0" err="1"/>
              <a:t>intoarce</a:t>
            </a:r>
            <a:r>
              <a:rPr lang="en-US" b="1" dirty="0"/>
              <a:t> la </a:t>
            </a:r>
            <a:r>
              <a:rPr lang="en-US" b="1" dirty="0" err="1"/>
              <a:t>intrebari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tarziu</a:t>
            </a:r>
            <a:r>
              <a:rPr lang="en-US" b="1" dirty="0"/>
              <a:t>. </a:t>
            </a:r>
            <a:r>
              <a:rPr lang="en-US" b="1" dirty="0" err="1"/>
              <a:t>Durata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trebui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fie de </a:t>
            </a:r>
            <a:r>
              <a:rPr lang="en-US" b="1" dirty="0" err="1"/>
              <a:t>aproximativ</a:t>
            </a:r>
            <a:r>
              <a:rPr lang="en-US" b="1" dirty="0"/>
              <a:t> 30 – 60 minute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aceasta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FLEXIBILA. </a:t>
            </a:r>
            <a:r>
              <a:rPr lang="en-US" b="1" dirty="0" err="1"/>
              <a:t>Indrumatorul</a:t>
            </a:r>
            <a:r>
              <a:rPr lang="en-US" b="1" dirty="0"/>
              <a:t> care </a:t>
            </a:r>
            <a:r>
              <a:rPr lang="en-US" b="1" dirty="0" err="1"/>
              <a:t>cunoaste</a:t>
            </a:r>
            <a:r>
              <a:rPr lang="en-US" b="1" dirty="0"/>
              <a:t> </a:t>
            </a:r>
            <a:r>
              <a:rPr lang="en-US" b="1" dirty="0" err="1"/>
              <a:t>elevii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ghida</a:t>
            </a:r>
            <a:r>
              <a:rPr lang="en-US" b="1" dirty="0"/>
              <a:t> </a:t>
            </a:r>
            <a:r>
              <a:rPr lang="en-US" b="1" dirty="0" err="1"/>
              <a:t>acest</a:t>
            </a:r>
            <a:r>
              <a:rPr lang="en-US" b="1" dirty="0"/>
              <a:t> </a:t>
            </a:r>
            <a:r>
              <a:rPr lang="en-US" b="1" dirty="0" err="1"/>
              <a:t>proces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07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Remintiti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scrie</a:t>
            </a:r>
            <a:r>
              <a:rPr lang="en-GB" dirty="0"/>
              <a:t> in </a:t>
            </a:r>
            <a:r>
              <a:rPr lang="en-GB" dirty="0" err="1"/>
              <a:t>propiile</a:t>
            </a:r>
            <a:r>
              <a:rPr lang="en-GB" dirty="0"/>
              <a:t> </a:t>
            </a:r>
            <a:r>
              <a:rPr lang="en-GB" dirty="0" err="1"/>
              <a:t>cuvinte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scrie</a:t>
            </a:r>
            <a:r>
              <a:rPr lang="en-GB" dirty="0"/>
              <a:t> 1 – 2 </a:t>
            </a:r>
            <a:r>
              <a:rPr lang="en-GB" dirty="0" err="1"/>
              <a:t>propozitii</a:t>
            </a:r>
            <a:r>
              <a:rPr lang="en-GB" dirty="0"/>
              <a:t>. </a:t>
            </a:r>
            <a:r>
              <a:rPr lang="en-GB" dirty="0" err="1"/>
              <a:t>Intoarceti</a:t>
            </a:r>
            <a:r>
              <a:rPr lang="en-GB" dirty="0"/>
              <a:t> </a:t>
            </a:r>
            <a:r>
              <a:rPr lang="en-GB" dirty="0" err="1"/>
              <a:t>inapoi</a:t>
            </a:r>
            <a:r>
              <a:rPr lang="en-GB" dirty="0"/>
              <a:t> la </a:t>
            </a:r>
            <a:r>
              <a:rPr lang="en-GB" dirty="0" err="1"/>
              <a:t>Pagina</a:t>
            </a:r>
            <a:r>
              <a:rPr lang="en-GB" dirty="0"/>
              <a:t> 12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cititi</a:t>
            </a:r>
            <a:r>
              <a:rPr lang="en-GB" dirty="0"/>
              <a:t> din </a:t>
            </a:r>
            <a:r>
              <a:rPr lang="en-GB" dirty="0" err="1"/>
              <a:t>nout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</a:t>
            </a:r>
            <a:r>
              <a:rPr lang="en-GB" dirty="0"/>
              <a:t> </a:t>
            </a:r>
            <a:r>
              <a:rPr lang="en-GB" dirty="0" err="1"/>
              <a:t>sprijin</a:t>
            </a:r>
            <a:r>
              <a:rPr lang="en-GB" dirty="0"/>
              <a:t>. Mai </a:t>
            </a:r>
            <a:r>
              <a:rPr lang="en-GB" dirty="0" err="1"/>
              <a:t>departe</a:t>
            </a:r>
            <a:r>
              <a:rPr lang="en-GB" dirty="0"/>
              <a:t>, ne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uita</a:t>
            </a:r>
            <a:r>
              <a:rPr lang="en-GB" dirty="0"/>
              <a:t> la un video care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</a:t>
            </a:r>
            <a:r>
              <a:rPr lang="en-GB" dirty="0" err="1"/>
              <a:t>ajuta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raspundeti</a:t>
            </a:r>
            <a:r>
              <a:rPr lang="en-GB" dirty="0"/>
              <a:t> la </a:t>
            </a:r>
            <a:r>
              <a:rPr lang="en-GB" dirty="0" err="1"/>
              <a:t>restul</a:t>
            </a:r>
            <a:r>
              <a:rPr lang="en-GB" dirty="0"/>
              <a:t> </a:t>
            </a:r>
            <a:r>
              <a:rPr lang="en-GB" dirty="0" err="1"/>
              <a:t>intrebarilor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86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Indrumatorii</a:t>
            </a:r>
            <a:r>
              <a:rPr lang="en-GB" dirty="0"/>
              <a:t> din </a:t>
            </a:r>
            <a:r>
              <a:rPr lang="en-GB" dirty="0" err="1"/>
              <a:t>clasa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distribui</a:t>
            </a:r>
            <a:r>
              <a:rPr lang="en-GB" dirty="0"/>
              <a:t> </a:t>
            </a:r>
            <a:r>
              <a:rPr lang="en-GB" dirty="0" err="1"/>
              <a:t>Foaia</a:t>
            </a:r>
            <a:r>
              <a:rPr lang="en-GB" dirty="0"/>
              <a:t> cu </a:t>
            </a:r>
            <a:r>
              <a:rPr lang="en-GB" dirty="0" err="1"/>
              <a:t>Intrebari</a:t>
            </a:r>
            <a:r>
              <a:rPr lang="en-GB" dirty="0"/>
              <a:t> OTELUL – Este </a:t>
            </a:r>
            <a:r>
              <a:rPr lang="en-GB" dirty="0" err="1"/>
              <a:t>foarte</a:t>
            </a:r>
            <a:r>
              <a:rPr lang="en-GB" dirty="0"/>
              <a:t> </a:t>
            </a:r>
            <a:r>
              <a:rPr lang="en-GB" dirty="0" err="1"/>
              <a:t>probabil</a:t>
            </a:r>
            <a:r>
              <a:rPr lang="en-GB" dirty="0"/>
              <a:t> ca </a:t>
            </a:r>
            <a:r>
              <a:rPr lang="en-GB" dirty="0" err="1"/>
              <a:t>raspunsurile</a:t>
            </a:r>
            <a:r>
              <a:rPr lang="en-GB" dirty="0"/>
              <a:t> </a:t>
            </a:r>
            <a:r>
              <a:rPr lang="en-GB" dirty="0" err="1"/>
              <a:t>primite</a:t>
            </a:r>
            <a:r>
              <a:rPr lang="en-GB" dirty="0"/>
              <a:t> de la Munteanu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Carjan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ajute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raspunda</a:t>
            </a:r>
            <a:r>
              <a:rPr lang="en-GB" dirty="0"/>
              <a:t> la </a:t>
            </a:r>
            <a:r>
              <a:rPr lang="en-GB" dirty="0" err="1"/>
              <a:t>intrebarile</a:t>
            </a:r>
            <a:r>
              <a:rPr lang="en-GB" dirty="0"/>
              <a:t> din </a:t>
            </a:r>
            <a:r>
              <a:rPr lang="en-GB" dirty="0" err="1"/>
              <a:t>Sectiunea</a:t>
            </a:r>
            <a:r>
              <a:rPr lang="en-GB" dirty="0"/>
              <a:t> 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53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Videoclipul</a:t>
            </a:r>
            <a:r>
              <a:rPr lang="en-US" b="1" dirty="0"/>
              <a:t>  MOTIVATIA ? -  VERIFICATI NOUTATILE / RUGATI ELEVII SA URMAREASCA VIDEOCLIPUL SI POT FII INFORMATI CA URMEAZA SA JOACE UN JOC DE CARTI</a:t>
            </a:r>
          </a:p>
        </p:txBody>
      </p:sp>
    </p:spTree>
    <p:extLst>
      <p:ext uri="{BB962C8B-B14F-4D97-AF65-F5344CB8AC3E}">
        <p14:creationId xmlns:p14="http://schemas.microsoft.com/office/powerpoint/2010/main" val="955950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00525" indent="-200525">
              <a:buSzPct val="100000"/>
              <a:buChar char="-"/>
            </a:pPr>
            <a:r>
              <a:rPr b="1" dirty="0"/>
              <a:t>5 x A4</a:t>
            </a:r>
            <a:r>
              <a:rPr lang="en-GB" b="1" dirty="0"/>
              <a:t>/A3</a:t>
            </a:r>
            <a:r>
              <a:rPr b="1" dirty="0"/>
              <a:t> </a:t>
            </a:r>
            <a:r>
              <a:rPr lang="en-GB" b="1" dirty="0" err="1"/>
              <a:t>carduri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pagini</a:t>
            </a:r>
            <a:r>
              <a:rPr lang="en-GB" b="1" dirty="0"/>
              <a:t> laminate 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b="1" dirty="0" err="1"/>
              <a:t>contin</a:t>
            </a:r>
            <a:r>
              <a:rPr lang="en-GB" b="1" dirty="0"/>
              <a:t> </a:t>
            </a:r>
            <a:r>
              <a:rPr lang="en-GB" b="1" dirty="0" err="1"/>
              <a:t>cuvantul</a:t>
            </a:r>
            <a:r>
              <a:rPr lang="en-GB" b="1" dirty="0"/>
              <a:t> MOTIVATIA  </a:t>
            </a:r>
            <a:r>
              <a:rPr lang="en-GB" b="1" dirty="0" err="1"/>
              <a:t>scris</a:t>
            </a:r>
            <a:r>
              <a:rPr lang="en-GB" b="1" dirty="0"/>
              <a:t> in </a:t>
            </a:r>
            <a:r>
              <a:rPr lang="en-GB" b="1" dirty="0" err="1"/>
              <a:t>susul</a:t>
            </a:r>
            <a:r>
              <a:rPr lang="en-GB" b="1" dirty="0"/>
              <a:t> </a:t>
            </a:r>
            <a:r>
              <a:rPr lang="en-GB" b="1" dirty="0" err="1"/>
              <a:t>paginii</a:t>
            </a:r>
            <a:r>
              <a:rPr lang="en-GB" b="1" dirty="0"/>
              <a:t>. In </a:t>
            </a:r>
            <a:r>
              <a:rPr lang="en-GB" b="1" dirty="0" err="1"/>
              <a:t>grupurile</a:t>
            </a:r>
            <a:r>
              <a:rPr lang="en-GB" b="1" dirty="0"/>
              <a:t> lor,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cerceteaza</a:t>
            </a:r>
            <a:r>
              <a:rPr lang="en-GB" b="1" dirty="0"/>
              <a:t> care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semnificatia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fiecare</a:t>
            </a:r>
            <a:r>
              <a:rPr lang="en-GB" b="1" dirty="0"/>
              <a:t> </a:t>
            </a:r>
            <a:r>
              <a:rPr lang="en-GB" b="1" dirty="0" err="1"/>
              <a:t>dintre</a:t>
            </a:r>
            <a:r>
              <a:rPr lang="en-GB" b="1" dirty="0"/>
              <a:t> </a:t>
            </a:r>
            <a:r>
              <a:rPr lang="en-GB" b="1" dirty="0" err="1"/>
              <a:t>cele</a:t>
            </a:r>
            <a:r>
              <a:rPr lang="en-GB" b="1" dirty="0"/>
              <a:t> 14 </a:t>
            </a:r>
            <a:r>
              <a:rPr lang="en-GB" b="1" dirty="0" err="1"/>
              <a:t>carduri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le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plasa</a:t>
            </a:r>
            <a:r>
              <a:rPr lang="en-GB" b="1" dirty="0"/>
              <a:t> pe </a:t>
            </a:r>
            <a:r>
              <a:rPr lang="en-GB" b="1" dirty="0" err="1"/>
              <a:t>cardul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mare </a:t>
            </a:r>
            <a:r>
              <a:rPr lang="en-GB" b="1" dirty="0" err="1"/>
              <a:t>daca</a:t>
            </a:r>
            <a:r>
              <a:rPr lang="en-GB" b="1" dirty="0"/>
              <a:t> </a:t>
            </a:r>
            <a:r>
              <a:rPr lang="en-GB" b="1" dirty="0" err="1"/>
              <a:t>considera</a:t>
            </a:r>
            <a:r>
              <a:rPr lang="en-GB" b="1" dirty="0"/>
              <a:t> ca </a:t>
            </a:r>
            <a:r>
              <a:rPr lang="en-GB" b="1" dirty="0" err="1"/>
              <a:t>ajuta</a:t>
            </a:r>
            <a:r>
              <a:rPr lang="en-GB" b="1" dirty="0"/>
              <a:t> la </a:t>
            </a:r>
            <a:r>
              <a:rPr lang="en-GB" b="1" dirty="0" err="1"/>
              <a:t>intelegerea</a:t>
            </a:r>
            <a:r>
              <a:rPr lang="en-GB" b="1" dirty="0"/>
              <a:t> </a:t>
            </a:r>
            <a:r>
              <a:rPr lang="en-GB" b="1" dirty="0" err="1"/>
              <a:t>conceptului</a:t>
            </a:r>
            <a:r>
              <a:rPr lang="en-GB" b="1" dirty="0"/>
              <a:t> de </a:t>
            </a:r>
            <a:r>
              <a:rPr lang="en-GB" b="1" dirty="0" err="1"/>
              <a:t>motivatie</a:t>
            </a:r>
            <a:r>
              <a:rPr lang="en-GB" b="1" dirty="0"/>
              <a:t>.  (</a:t>
            </a:r>
            <a:r>
              <a:rPr lang="en-GB" b="1" dirty="0" err="1"/>
              <a:t>Elevii</a:t>
            </a:r>
            <a:r>
              <a:rPr lang="en-GB" b="1" dirty="0"/>
              <a:t> pot face </a:t>
            </a:r>
            <a:r>
              <a:rPr lang="en-GB" b="1" dirty="0" err="1"/>
              <a:t>cateva</a:t>
            </a:r>
            <a:r>
              <a:rPr lang="en-GB" b="1" dirty="0"/>
              <a:t> </a:t>
            </a:r>
            <a:r>
              <a:rPr lang="en-GB" b="1" dirty="0" err="1"/>
              <a:t>notite</a:t>
            </a:r>
            <a:r>
              <a:rPr lang="en-GB" b="1" dirty="0"/>
              <a:t> in SECTIUNEA B din </a:t>
            </a:r>
            <a:r>
              <a:rPr lang="en-GB" b="1" dirty="0" err="1"/>
              <a:t>Caietul</a:t>
            </a:r>
            <a:r>
              <a:rPr lang="en-GB" b="1" dirty="0"/>
              <a:t> de </a:t>
            </a:r>
            <a:r>
              <a:rPr lang="en-GB" b="1" dirty="0" err="1"/>
              <a:t>lucru</a:t>
            </a:r>
            <a:r>
              <a:rPr lang="en-GB" b="1" dirty="0"/>
              <a:t>)</a:t>
            </a:r>
            <a:endParaRPr b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Mentionati</a:t>
            </a:r>
            <a:r>
              <a:rPr lang="en-GB" b="1" dirty="0"/>
              <a:t> </a:t>
            </a:r>
            <a:r>
              <a:rPr lang="en-GB" b="1" dirty="0" err="1"/>
              <a:t>faptul</a:t>
            </a:r>
            <a:r>
              <a:rPr lang="en-GB" b="1" dirty="0"/>
              <a:t> ca </a:t>
            </a:r>
            <a:r>
              <a:rPr lang="en-GB" b="1" dirty="0" err="1"/>
              <a:t>modelele</a:t>
            </a:r>
            <a:r>
              <a:rPr lang="en-GB" b="1" dirty="0"/>
              <a:t> de </a:t>
            </a:r>
            <a:r>
              <a:rPr lang="en-GB" b="1" dirty="0" err="1"/>
              <a:t>urmat</a:t>
            </a:r>
            <a:r>
              <a:rPr lang="en-GB" b="1" dirty="0"/>
              <a:t> </a:t>
            </a:r>
            <a:r>
              <a:rPr lang="en-GB" b="1" dirty="0" err="1"/>
              <a:t>inspirationale</a:t>
            </a:r>
            <a:r>
              <a:rPr lang="en-GB" b="1" dirty="0"/>
              <a:t> pot </a:t>
            </a:r>
            <a:r>
              <a:rPr lang="en-GB" b="1" dirty="0" err="1"/>
              <a:t>motiva</a:t>
            </a:r>
            <a:r>
              <a:rPr lang="en-GB" b="1" dirty="0"/>
              <a:t> o </a:t>
            </a:r>
            <a:r>
              <a:rPr lang="en-GB" b="1" dirty="0" err="1"/>
              <a:t>persoana</a:t>
            </a:r>
            <a:r>
              <a:rPr lang="en-GB" b="1" dirty="0"/>
              <a:t>. </a:t>
            </a:r>
            <a:r>
              <a:rPr lang="en-GB" b="1" dirty="0" err="1"/>
              <a:t>Intrebati</a:t>
            </a:r>
            <a:r>
              <a:rPr lang="en-GB" b="1" dirty="0"/>
              <a:t> </a:t>
            </a:r>
            <a:r>
              <a:rPr lang="en-GB" b="1" dirty="0" err="1"/>
              <a:t>elevii</a:t>
            </a:r>
            <a:r>
              <a:rPr lang="en-GB" b="1" dirty="0"/>
              <a:t> cine ii </a:t>
            </a:r>
            <a:r>
              <a:rPr lang="en-GB" b="1" dirty="0" err="1"/>
              <a:t>inspira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motiveaza</a:t>
            </a:r>
            <a:r>
              <a:rPr lang="en-GB" b="1" dirty="0"/>
              <a:t> pe </a:t>
            </a:r>
            <a:r>
              <a:rPr lang="en-GB" b="1" dirty="0" err="1"/>
              <a:t>ei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de </a:t>
            </a:r>
            <a:r>
              <a:rPr lang="en-GB" b="1" dirty="0" err="1"/>
              <a:t>ce</a:t>
            </a:r>
            <a:r>
              <a:rPr lang="en-GB" b="1" dirty="0"/>
              <a:t>? Mai </a:t>
            </a:r>
            <a:r>
              <a:rPr lang="en-GB" b="1" dirty="0" err="1"/>
              <a:t>departe</a:t>
            </a:r>
            <a:r>
              <a:rPr lang="en-GB" b="1" dirty="0"/>
              <a:t>, </a:t>
            </a:r>
            <a:r>
              <a:rPr lang="en-GB" b="1" dirty="0" err="1"/>
              <a:t>veti</a:t>
            </a:r>
            <a:r>
              <a:rPr lang="en-GB" b="1" dirty="0"/>
              <a:t> </a:t>
            </a:r>
            <a:r>
              <a:rPr lang="en-GB" b="1" dirty="0" err="1"/>
              <a:t>urmari</a:t>
            </a:r>
            <a:r>
              <a:rPr lang="en-GB" b="1" dirty="0"/>
              <a:t> un videoclip </a:t>
            </a:r>
            <a:r>
              <a:rPr lang="en-GB" b="1" dirty="0" err="1"/>
              <a:t>despre</a:t>
            </a:r>
            <a:r>
              <a:rPr lang="en-GB" b="1" dirty="0"/>
              <a:t> 2 </a:t>
            </a:r>
            <a:r>
              <a:rPr lang="en-GB" b="1" dirty="0" err="1"/>
              <a:t>jucatori</a:t>
            </a:r>
            <a:r>
              <a:rPr lang="en-GB" b="1" dirty="0"/>
              <a:t> </a:t>
            </a:r>
            <a:r>
              <a:rPr lang="en-GB" b="1" dirty="0" err="1"/>
              <a:t>romani</a:t>
            </a:r>
            <a:r>
              <a:rPr lang="en-GB" b="1" dirty="0"/>
              <a:t> de </a:t>
            </a:r>
            <a:r>
              <a:rPr lang="en-GB" b="1" dirty="0" err="1"/>
              <a:t>fotbal</a:t>
            </a:r>
            <a:r>
              <a:rPr lang="en-GB" b="1" dirty="0"/>
              <a:t> , 2 </a:t>
            </a:r>
            <a:r>
              <a:rPr lang="en-GB" b="1" dirty="0" err="1"/>
              <a:t>jucatori</a:t>
            </a:r>
            <a:r>
              <a:rPr lang="en-GB" b="1" dirty="0"/>
              <a:t> </a:t>
            </a:r>
            <a:r>
              <a:rPr lang="en-GB" b="1" dirty="0" err="1"/>
              <a:t>inspirationali</a:t>
            </a:r>
            <a:r>
              <a:rPr lang="en-GB" b="1" dirty="0"/>
              <a:t>. </a:t>
            </a:r>
            <a:endParaRPr b="1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rPr dirty="0" err="1"/>
              <a:t>Animati</a:t>
            </a:r>
            <a:r>
              <a:rPr lang="en-GB" dirty="0" err="1"/>
              <a:t>ie</a:t>
            </a:r>
            <a:r>
              <a:rPr dirty="0"/>
              <a:t> </a:t>
            </a:r>
            <a:r>
              <a:rPr lang="en-GB" dirty="0"/>
              <a:t> O PAGINA ADITIONALA PE CARE O PUTETI FOLOSI DACA CINEVA A LIPSIT DE LA SESIUNEA DE LUNI.</a:t>
            </a:r>
            <a:endParaRPr dirty="0"/>
          </a:p>
          <a:p>
            <a:pPr marL="210074" indent="-210074">
              <a:buSzPct val="100000"/>
              <a:buChar char="-"/>
              <a:defRPr sz="1800"/>
            </a:pPr>
            <a:r>
              <a:rPr lang="en-GB" dirty="0" err="1"/>
              <a:t>Antreprenorul</a:t>
            </a:r>
            <a:r>
              <a:rPr lang="en-GB" dirty="0"/>
              <a:t> </a:t>
            </a:r>
            <a:r>
              <a:rPr lang="en-GB" dirty="0" err="1"/>
              <a:t>Dorinel</a:t>
            </a:r>
            <a:r>
              <a:rPr lang="en-GB" dirty="0"/>
              <a:t> Munteanu </a:t>
            </a:r>
            <a:r>
              <a:rPr lang="en-GB" dirty="0" err="1"/>
              <a:t>antreneaza</a:t>
            </a:r>
            <a:r>
              <a:rPr lang="en-GB" dirty="0"/>
              <a:t> </a:t>
            </a:r>
            <a:r>
              <a:rPr lang="en-GB" dirty="0" err="1"/>
              <a:t>jucatorii</a:t>
            </a:r>
            <a:r>
              <a:rPr lang="en-GB" dirty="0"/>
              <a:t> de la </a:t>
            </a:r>
            <a:r>
              <a:rPr lang="en-GB" dirty="0" err="1"/>
              <a:t>Clubul</a:t>
            </a:r>
            <a:r>
              <a:rPr lang="en-GB" dirty="0"/>
              <a:t> local de </a:t>
            </a:r>
            <a:r>
              <a:rPr lang="en-GB" dirty="0" err="1"/>
              <a:t>Fotbal</a:t>
            </a:r>
            <a:r>
              <a:rPr lang="en-GB" dirty="0"/>
              <a:t> </a:t>
            </a:r>
            <a:r>
              <a:rPr lang="en-GB" dirty="0" err="1"/>
              <a:t>Otelul</a:t>
            </a:r>
            <a:r>
              <a:rPr lang="en-GB" dirty="0"/>
              <a:t> </a:t>
            </a:r>
            <a:r>
              <a:rPr dirty="0"/>
              <a:t> (“The Steel”). Munteanu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un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jucator</a:t>
            </a:r>
            <a:r>
              <a:rPr lang="en-GB" dirty="0"/>
              <a:t> Roman de </a:t>
            </a:r>
            <a:r>
              <a:rPr lang="en-GB" dirty="0" err="1"/>
              <a:t>fotbal</a:t>
            </a:r>
            <a:r>
              <a:rPr lang="en-GB" dirty="0"/>
              <a:t>, care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detinatorul</a:t>
            </a:r>
            <a:r>
              <a:rPr lang="en-GB" dirty="0"/>
              <a:t> </a:t>
            </a:r>
            <a:r>
              <a:rPr lang="en-GB" dirty="0" err="1"/>
              <a:t>recordului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multe</a:t>
            </a:r>
            <a:r>
              <a:rPr lang="en-GB" dirty="0"/>
              <a:t> </a:t>
            </a:r>
            <a:r>
              <a:rPr lang="en-GB" dirty="0" err="1"/>
              <a:t>meciuri</a:t>
            </a:r>
            <a:r>
              <a:rPr lang="en-GB" dirty="0"/>
              <a:t> </a:t>
            </a:r>
            <a:r>
              <a:rPr lang="en-GB" dirty="0" err="1"/>
              <a:t>jucate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Echipa</a:t>
            </a:r>
            <a:r>
              <a:rPr lang="en-GB" dirty="0"/>
              <a:t> </a:t>
            </a:r>
            <a:r>
              <a:rPr lang="en-GB" dirty="0" err="1"/>
              <a:t>Natioanala</a:t>
            </a:r>
            <a:r>
              <a:rPr lang="en-GB" dirty="0"/>
              <a:t> a </a:t>
            </a:r>
            <a:r>
              <a:rPr lang="en-GB" dirty="0" err="1"/>
              <a:t>Romaniei</a:t>
            </a:r>
            <a:r>
              <a:rPr lang="en-GB" dirty="0"/>
              <a:t> </a:t>
            </a:r>
            <a:r>
              <a:rPr dirty="0"/>
              <a:t>– 134, </a:t>
            </a:r>
            <a:r>
              <a:rPr lang="en-GB" dirty="0"/>
              <a:t>cu</a:t>
            </a:r>
            <a:r>
              <a:rPr dirty="0"/>
              <a:t>16 g</a:t>
            </a:r>
            <a:r>
              <a:rPr lang="en-GB" dirty="0" err="1"/>
              <a:t>oluri</a:t>
            </a:r>
            <a:r>
              <a:rPr dirty="0"/>
              <a:t>. </a:t>
            </a:r>
            <a:r>
              <a:rPr lang="en-GB" dirty="0"/>
              <a:t> El a </a:t>
            </a:r>
            <a:r>
              <a:rPr lang="en-GB" dirty="0" err="1"/>
              <a:t>jucat</a:t>
            </a:r>
            <a:r>
              <a:rPr lang="en-GB" dirty="0"/>
              <a:t> in 2 </a:t>
            </a:r>
            <a:r>
              <a:rPr lang="en-GB" dirty="0" err="1"/>
              <a:t>Cupe</a:t>
            </a:r>
            <a:r>
              <a:rPr lang="en-GB" dirty="0"/>
              <a:t> Mondiale </a:t>
            </a:r>
            <a:r>
              <a:rPr lang="en-GB" dirty="0" err="1"/>
              <a:t>si</a:t>
            </a:r>
            <a:r>
              <a:rPr lang="en-GB" dirty="0"/>
              <a:t> 2 </a:t>
            </a:r>
            <a:r>
              <a:rPr lang="en-GB" dirty="0" err="1"/>
              <a:t>Campionate</a:t>
            </a:r>
            <a:r>
              <a:rPr lang="en-GB" dirty="0"/>
              <a:t> </a:t>
            </a:r>
            <a:r>
              <a:rPr lang="en-GB" dirty="0" err="1"/>
              <a:t>Europene</a:t>
            </a:r>
            <a:r>
              <a:rPr dirty="0"/>
              <a:t>. </a:t>
            </a:r>
          </a:p>
          <a:p>
            <a:pPr marL="210074" indent="-210074">
              <a:buSzPct val="100000"/>
              <a:buChar char="-"/>
              <a:defRPr sz="1800"/>
            </a:pPr>
            <a:r>
              <a:rPr lang="en-GB" dirty="0"/>
              <a:t>Ca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antreprenor</a:t>
            </a:r>
            <a:r>
              <a:rPr lang="en-GB" dirty="0"/>
              <a:t>, a </a:t>
            </a:r>
            <a:r>
              <a:rPr lang="en-GB" dirty="0" err="1"/>
              <a:t>castigat</a:t>
            </a:r>
            <a:r>
              <a:rPr lang="en-GB" dirty="0"/>
              <a:t>, in 2011, </a:t>
            </a:r>
            <a:r>
              <a:rPr lang="en-GB" dirty="0" err="1"/>
              <a:t>Campionatul</a:t>
            </a:r>
            <a:r>
              <a:rPr lang="en-GB" dirty="0"/>
              <a:t> </a:t>
            </a:r>
            <a:r>
              <a:rPr lang="en-GB" dirty="0" err="1"/>
              <a:t>Romaniei</a:t>
            </a:r>
            <a:r>
              <a:rPr lang="en-GB" dirty="0"/>
              <a:t> </a:t>
            </a:r>
            <a:r>
              <a:rPr dirty="0"/>
              <a:t> + the Super Cup</a:t>
            </a:r>
            <a:r>
              <a:rPr lang="en-GB" dirty="0"/>
              <a:t>a</a:t>
            </a:r>
            <a:r>
              <a:rPr dirty="0"/>
              <a:t> </a:t>
            </a:r>
            <a:r>
              <a:rPr lang="en-GB" dirty="0" err="1"/>
              <a:t>si</a:t>
            </a:r>
            <a:r>
              <a:rPr lang="en-GB" dirty="0"/>
              <a:t> a </a:t>
            </a:r>
            <a:r>
              <a:rPr lang="en-GB" dirty="0" err="1"/>
              <a:t>jucat</a:t>
            </a:r>
            <a:r>
              <a:rPr lang="en-GB" dirty="0"/>
              <a:t> in Liga </a:t>
            </a:r>
            <a:r>
              <a:rPr lang="en-GB" dirty="0" err="1"/>
              <a:t>Campionilor</a:t>
            </a:r>
            <a:r>
              <a:rPr lang="en-GB" dirty="0"/>
              <a:t> cu </a:t>
            </a:r>
            <a:r>
              <a:rPr dirty="0" err="1"/>
              <a:t>Otelul</a:t>
            </a:r>
            <a:r>
              <a:rPr dirty="0"/>
              <a:t> Galati. Munteanu</a:t>
            </a:r>
            <a:r>
              <a:rPr lang="en-GB" dirty="0"/>
              <a:t> le-a </a:t>
            </a:r>
            <a:r>
              <a:rPr lang="en-GB" dirty="0" err="1"/>
              <a:t>spus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: “Am </a:t>
            </a:r>
            <a:r>
              <a:rPr lang="en-GB" dirty="0" err="1"/>
              <a:t>inceput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joc</a:t>
            </a:r>
            <a:r>
              <a:rPr lang="en-GB" dirty="0"/>
              <a:t> </a:t>
            </a:r>
            <a:r>
              <a:rPr lang="en-GB" dirty="0" err="1"/>
              <a:t>fotbal</a:t>
            </a:r>
            <a:r>
              <a:rPr lang="en-GB" dirty="0"/>
              <a:t> </a:t>
            </a:r>
            <a:r>
              <a:rPr lang="en-GB" dirty="0" err="1"/>
              <a:t>profesionist</a:t>
            </a:r>
            <a:r>
              <a:rPr lang="en-GB" dirty="0"/>
              <a:t> cand </a:t>
            </a:r>
            <a:r>
              <a:rPr lang="en-GB" dirty="0" err="1"/>
              <a:t>eram</a:t>
            </a:r>
            <a:r>
              <a:rPr lang="en-GB" dirty="0"/>
              <a:t> de </a:t>
            </a:r>
            <a:r>
              <a:rPr lang="en-GB" dirty="0" err="1"/>
              <a:t>varsta</a:t>
            </a:r>
            <a:r>
              <a:rPr lang="en-GB" dirty="0"/>
              <a:t> </a:t>
            </a:r>
            <a:r>
              <a:rPr lang="en-GB" dirty="0" err="1"/>
              <a:t>voastra</a:t>
            </a:r>
            <a:r>
              <a:rPr lang="en-GB" dirty="0"/>
              <a:t>, la 14 ani , in Liga a 3-a, in </a:t>
            </a:r>
            <a:r>
              <a:rPr lang="en-GB" dirty="0" err="1"/>
              <a:t>echipa</a:t>
            </a:r>
            <a:r>
              <a:rPr lang="en-GB" dirty="0"/>
              <a:t> de </a:t>
            </a:r>
            <a:r>
              <a:rPr lang="en-GB" dirty="0" err="1"/>
              <a:t>seniori</a:t>
            </a:r>
            <a:r>
              <a:rPr lang="en-GB" dirty="0"/>
              <a:t>, in </a:t>
            </a:r>
            <a:r>
              <a:rPr lang="en-GB" dirty="0" err="1"/>
              <a:t>orasul</a:t>
            </a:r>
            <a:r>
              <a:rPr lang="en-GB" dirty="0"/>
              <a:t> in case m-am </a:t>
            </a:r>
            <a:r>
              <a:rPr lang="en-GB" dirty="0" err="1"/>
              <a:t>nascut</a:t>
            </a:r>
            <a:r>
              <a:rPr lang="en-GB" dirty="0"/>
              <a:t>. </a:t>
            </a:r>
            <a:r>
              <a:rPr lang="en-GB" dirty="0" err="1"/>
              <a:t>Asta</a:t>
            </a:r>
            <a:r>
              <a:rPr lang="en-GB" dirty="0"/>
              <a:t> a </a:t>
            </a:r>
            <a:r>
              <a:rPr lang="en-GB" dirty="0" err="1"/>
              <a:t>necesitat</a:t>
            </a:r>
            <a:r>
              <a:rPr lang="en-GB" dirty="0"/>
              <a:t> </a:t>
            </a:r>
            <a:r>
              <a:rPr lang="en-GB" dirty="0" err="1"/>
              <a:t>munca</a:t>
            </a:r>
            <a:r>
              <a:rPr lang="en-GB" dirty="0"/>
              <a:t> </a:t>
            </a:r>
            <a:r>
              <a:rPr lang="en-GB" dirty="0" err="1"/>
              <a:t>grea</a:t>
            </a:r>
            <a:r>
              <a:rPr lang="en-GB" dirty="0"/>
              <a:t> continua, </a:t>
            </a:r>
            <a:r>
              <a:rPr lang="en-GB" dirty="0" err="1"/>
              <a:t>disciplina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ambitie</a:t>
            </a:r>
            <a:r>
              <a:rPr dirty="0"/>
              <a:t>.</a:t>
            </a:r>
            <a:r>
              <a:rPr lang="en-GB" dirty="0"/>
              <a:t> </a:t>
            </a:r>
            <a:r>
              <a:rPr lang="en-GB" dirty="0" err="1"/>
              <a:t>Asta</a:t>
            </a:r>
            <a:r>
              <a:rPr lang="en-GB" dirty="0"/>
              <a:t> se </a:t>
            </a:r>
            <a:r>
              <a:rPr lang="en-GB" dirty="0" err="1"/>
              <a:t>aplica</a:t>
            </a:r>
            <a:r>
              <a:rPr lang="en-GB" dirty="0"/>
              <a:t> </a:t>
            </a:r>
            <a:r>
              <a:rPr lang="en-GB" dirty="0" err="1"/>
              <a:t>atat</a:t>
            </a:r>
            <a:r>
              <a:rPr lang="en-GB" dirty="0"/>
              <a:t> la </a:t>
            </a:r>
            <a:r>
              <a:rPr lang="en-GB" dirty="0" err="1"/>
              <a:t>atleti</a:t>
            </a:r>
            <a:r>
              <a:rPr lang="en-GB" dirty="0"/>
              <a:t> cat </a:t>
            </a:r>
            <a:r>
              <a:rPr lang="en-GB" dirty="0" err="1"/>
              <a:t>si</a:t>
            </a:r>
            <a:r>
              <a:rPr lang="en-GB" dirty="0"/>
              <a:t> la </a:t>
            </a:r>
            <a:r>
              <a:rPr lang="en-GB" dirty="0" err="1"/>
              <a:t>orice</a:t>
            </a:r>
            <a:r>
              <a:rPr lang="en-GB" dirty="0"/>
              <a:t> </a:t>
            </a:r>
            <a:r>
              <a:rPr lang="en-GB" dirty="0" err="1"/>
              <a:t>alta</a:t>
            </a:r>
            <a:r>
              <a:rPr lang="en-GB" dirty="0"/>
              <a:t> </a:t>
            </a:r>
            <a:r>
              <a:rPr lang="en-GB" dirty="0" err="1"/>
              <a:t>profesie</a:t>
            </a:r>
            <a:r>
              <a:rPr lang="en-GB" dirty="0"/>
              <a:t> precum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fii</a:t>
            </a:r>
            <a:r>
              <a:rPr lang="en-GB" dirty="0"/>
              <a:t> </a:t>
            </a:r>
            <a:r>
              <a:rPr lang="en-GB" dirty="0" err="1"/>
              <a:t>electricieni</a:t>
            </a:r>
            <a:r>
              <a:rPr dirty="0"/>
              <a:t>.</a:t>
            </a:r>
            <a:r>
              <a:rPr lang="en-GB" dirty="0"/>
              <a:t> Dace am </a:t>
            </a:r>
            <a:r>
              <a:rPr lang="en-GB" dirty="0" err="1"/>
              <a:t>reusit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, cu </a:t>
            </a:r>
            <a:r>
              <a:rPr lang="en-GB" dirty="0" err="1"/>
              <a:t>siguranta</a:t>
            </a:r>
            <a:r>
              <a:rPr lang="en-GB" dirty="0"/>
              <a:t> </a:t>
            </a:r>
            <a:r>
              <a:rPr lang="en-GB" dirty="0" err="1"/>
              <a:t>puteti</a:t>
            </a:r>
            <a:r>
              <a:rPr lang="en-GB" dirty="0"/>
              <a:t> </a:t>
            </a:r>
            <a:r>
              <a:rPr lang="en-GB" dirty="0" err="1"/>
              <a:t>reusi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voi</a:t>
            </a:r>
            <a:r>
              <a:rPr dirty="0"/>
              <a:t>!”.</a:t>
            </a:r>
          </a:p>
          <a:p>
            <a:pPr marL="210074" indent="-210074">
              <a:buSzPct val="100000"/>
              <a:buChar char="-"/>
              <a:defRPr sz="1800"/>
            </a:pPr>
            <a:r>
              <a:rPr lang="en-GB" dirty="0"/>
              <a:t>De </a:t>
            </a:r>
            <a:r>
              <a:rPr lang="en-GB" dirty="0" err="1"/>
              <a:t>asemenea</a:t>
            </a:r>
            <a:r>
              <a:rPr dirty="0"/>
              <a:t>, George </a:t>
            </a:r>
            <a:r>
              <a:rPr dirty="0" err="1"/>
              <a:t>Carjan</a:t>
            </a:r>
            <a:r>
              <a:rPr dirty="0"/>
              <a:t> –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bun </a:t>
            </a:r>
            <a:r>
              <a:rPr lang="en-GB" dirty="0" err="1"/>
              <a:t>marcator</a:t>
            </a:r>
            <a:r>
              <a:rPr lang="en-GB" dirty="0"/>
              <a:t> de </a:t>
            </a:r>
            <a:r>
              <a:rPr lang="en-GB" dirty="0" err="1"/>
              <a:t>goluri</a:t>
            </a:r>
            <a:r>
              <a:rPr lang="en-GB" dirty="0"/>
              <a:t>, a </a:t>
            </a:r>
            <a:r>
              <a:rPr lang="en-GB" dirty="0" err="1"/>
              <a:t>marturisit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:</a:t>
            </a:r>
            <a:r>
              <a:rPr dirty="0"/>
              <a:t> “</a:t>
            </a:r>
            <a:r>
              <a:rPr lang="en-GB" dirty="0"/>
              <a:t>Am </a:t>
            </a:r>
            <a:r>
              <a:rPr lang="en-GB" dirty="0" err="1"/>
              <a:t>avut</a:t>
            </a:r>
            <a:r>
              <a:rPr lang="en-GB" dirty="0"/>
              <a:t> un moment </a:t>
            </a:r>
            <a:r>
              <a:rPr lang="en-GB" dirty="0" err="1"/>
              <a:t>dificil</a:t>
            </a:r>
            <a:r>
              <a:rPr lang="en-GB" dirty="0"/>
              <a:t> in </a:t>
            </a:r>
            <a:r>
              <a:rPr lang="en-GB" dirty="0" err="1"/>
              <a:t>cariera</a:t>
            </a:r>
            <a:r>
              <a:rPr lang="en-GB" dirty="0"/>
              <a:t> </a:t>
            </a:r>
            <a:r>
              <a:rPr lang="en-GB" dirty="0" err="1"/>
              <a:t>mea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nu am </a:t>
            </a:r>
            <a:r>
              <a:rPr lang="en-GB" dirty="0" err="1"/>
              <a:t>jucat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o </a:t>
            </a:r>
            <a:r>
              <a:rPr lang="en-GB" dirty="0" err="1"/>
              <a:t>perioada</a:t>
            </a:r>
            <a:r>
              <a:rPr lang="en-GB" dirty="0"/>
              <a:t> de </a:t>
            </a:r>
            <a:r>
              <a:rPr lang="en-GB" dirty="0" err="1"/>
              <a:t>peste</a:t>
            </a:r>
            <a:r>
              <a:rPr lang="en-GB" dirty="0"/>
              <a:t> un an de </a:t>
            </a:r>
            <a:r>
              <a:rPr lang="en-GB" dirty="0" err="1"/>
              <a:t>zile</a:t>
            </a:r>
            <a:r>
              <a:rPr lang="en-GB" dirty="0"/>
              <a:t>. Am </a:t>
            </a:r>
            <a:r>
              <a:rPr lang="en-GB" dirty="0" err="1"/>
              <a:t>crezut</a:t>
            </a:r>
            <a:r>
              <a:rPr lang="en-GB" dirty="0"/>
              <a:t> ca nu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putea</a:t>
            </a:r>
            <a:r>
              <a:rPr lang="en-GB" dirty="0"/>
              <a:t> </a:t>
            </a:r>
            <a:r>
              <a:rPr lang="en-GB" dirty="0" err="1"/>
              <a:t>reveni</a:t>
            </a:r>
            <a:r>
              <a:rPr lang="en-GB" dirty="0"/>
              <a:t>. Dar m-am </a:t>
            </a:r>
            <a:r>
              <a:rPr lang="en-GB" dirty="0" err="1"/>
              <a:t>intors</a:t>
            </a:r>
            <a:r>
              <a:rPr lang="en-GB" dirty="0"/>
              <a:t> cu </a:t>
            </a:r>
            <a:r>
              <a:rPr lang="en-GB" dirty="0" err="1"/>
              <a:t>ambitia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aduc</a:t>
            </a:r>
            <a:r>
              <a:rPr lang="en-GB" dirty="0"/>
              <a:t> </a:t>
            </a:r>
            <a:r>
              <a:rPr lang="en-GB" dirty="0" err="1"/>
              <a:t>Clubul</a:t>
            </a:r>
            <a:r>
              <a:rPr lang="en-GB" dirty="0"/>
              <a:t> </a:t>
            </a:r>
            <a:r>
              <a:rPr lang="en-GB" dirty="0" err="1"/>
              <a:t>Otelul</a:t>
            </a:r>
            <a:r>
              <a:rPr lang="en-GB" dirty="0"/>
              <a:t> in Liga 1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muncim</a:t>
            </a:r>
            <a:r>
              <a:rPr lang="en-GB" dirty="0"/>
              <a:t> din </a:t>
            </a:r>
            <a:r>
              <a:rPr lang="en-GB" dirty="0" err="1"/>
              <a:t>greu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avem</a:t>
            </a:r>
            <a:r>
              <a:rPr lang="en-GB" dirty="0"/>
              <a:t> </a:t>
            </a:r>
            <a:r>
              <a:rPr lang="en-GB" dirty="0" err="1"/>
              <a:t>succes</a:t>
            </a:r>
            <a:r>
              <a:rPr lang="en-GB" dirty="0"/>
              <a:t>.</a:t>
            </a:r>
            <a:r>
              <a:rPr dirty="0"/>
              <a:t>”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Reamintiti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scrie</a:t>
            </a:r>
            <a:r>
              <a:rPr lang="en-GB" b="1" dirty="0"/>
              <a:t> in </a:t>
            </a:r>
            <a:r>
              <a:rPr lang="en-GB" b="1" dirty="0" err="1"/>
              <a:t>propiile</a:t>
            </a:r>
            <a:r>
              <a:rPr lang="en-GB" b="1" dirty="0"/>
              <a:t> </a:t>
            </a:r>
            <a:r>
              <a:rPr lang="en-GB" b="1" dirty="0" err="1"/>
              <a:t>cuvinte</a:t>
            </a:r>
            <a:r>
              <a:rPr lang="en-GB" b="1" dirty="0"/>
              <a:t>. 1.2 </a:t>
            </a:r>
            <a:r>
              <a:rPr lang="en-GB" b="1" dirty="0" err="1"/>
              <a:t>necesita</a:t>
            </a:r>
            <a:r>
              <a:rPr lang="en-GB" b="1" dirty="0"/>
              <a:t> minim 4 </a:t>
            </a:r>
            <a:r>
              <a:rPr lang="en-GB" b="1" dirty="0" err="1"/>
              <a:t>factori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2 </a:t>
            </a:r>
            <a:r>
              <a:rPr lang="en-GB" b="1" dirty="0" err="1"/>
              <a:t>propozitii</a:t>
            </a:r>
            <a:r>
              <a:rPr lang="en-GB" b="1" dirty="0"/>
              <a:t>.</a:t>
            </a:r>
          </a:p>
          <a:p>
            <a:r>
              <a:rPr lang="en-GB" b="1" dirty="0"/>
              <a:t>1.3 </a:t>
            </a:r>
            <a:r>
              <a:rPr lang="en-GB" b="1" dirty="0" err="1"/>
              <a:t>necesita</a:t>
            </a:r>
            <a:r>
              <a:rPr lang="en-GB" b="1" dirty="0"/>
              <a:t> 2 – 3 </a:t>
            </a:r>
            <a:r>
              <a:rPr lang="en-GB" b="1" dirty="0" err="1"/>
              <a:t>propozitii</a:t>
            </a:r>
            <a:r>
              <a:rPr lang="en-GB" b="1" dirty="0"/>
              <a:t> 1.4 </a:t>
            </a:r>
            <a:r>
              <a:rPr lang="en-GB" b="1" dirty="0" err="1"/>
              <a:t>necesita</a:t>
            </a:r>
            <a:r>
              <a:rPr lang="en-GB" b="1" dirty="0"/>
              <a:t> minim 4 </a:t>
            </a:r>
            <a:r>
              <a:rPr lang="en-GB" b="1" dirty="0" err="1"/>
              <a:t>factori</a:t>
            </a:r>
            <a:r>
              <a:rPr lang="en-GB" b="1" dirty="0"/>
              <a:t> </a:t>
            </a:r>
            <a:r>
              <a:rPr lang="en-GB" b="1" dirty="0" err="1"/>
              <a:t>motivanti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nevoi</a:t>
            </a:r>
            <a:r>
              <a:rPr lang="en-GB" b="1" dirty="0"/>
              <a:t>, </a:t>
            </a:r>
            <a:r>
              <a:rPr lang="en-GB" b="1" dirty="0" err="1"/>
              <a:t>cel</a:t>
            </a:r>
            <a:r>
              <a:rPr lang="en-GB" b="1" dirty="0"/>
              <a:t> </a:t>
            </a:r>
            <a:r>
              <a:rPr lang="en-GB" b="1" dirty="0" err="1"/>
              <a:t>putin</a:t>
            </a:r>
            <a:r>
              <a:rPr lang="en-GB" b="1" dirty="0"/>
              <a:t> 2 </a:t>
            </a:r>
            <a:r>
              <a:rPr lang="en-GB" b="1" dirty="0" err="1"/>
              <a:t>propozitii</a:t>
            </a:r>
            <a:r>
              <a:rPr lang="en-GB" b="1" dirty="0"/>
              <a:t>. </a:t>
            </a:r>
            <a:r>
              <a:rPr lang="en-GB" b="1" dirty="0" err="1"/>
              <a:t>Idei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sprijin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discutii</a:t>
            </a:r>
            <a:r>
              <a:rPr lang="en-GB" b="1" dirty="0"/>
              <a:t> pot fi </a:t>
            </a:r>
            <a:r>
              <a:rPr lang="en-GB" b="1" dirty="0" err="1"/>
              <a:t>gasite</a:t>
            </a:r>
            <a:r>
              <a:rPr lang="en-GB" b="1" dirty="0"/>
              <a:t> pe </a:t>
            </a:r>
            <a:r>
              <a:rPr lang="en-GB" b="1" dirty="0" err="1"/>
              <a:t>urmatoarea</a:t>
            </a:r>
            <a:r>
              <a:rPr lang="en-GB" b="1" dirty="0"/>
              <a:t> imagine.</a:t>
            </a:r>
          </a:p>
        </p:txBody>
      </p:sp>
    </p:spTree>
    <p:extLst>
      <p:ext uri="{BB962C8B-B14F-4D97-AF65-F5344CB8AC3E}">
        <p14:creationId xmlns:p14="http://schemas.microsoft.com/office/powerpoint/2010/main" val="409865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dirty="0"/>
              <a:t>Introduce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Compania</a:t>
            </a:r>
            <a:r>
              <a:rPr lang="en-GB" dirty="0"/>
              <a:t> GFG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activitatea</a:t>
            </a:r>
            <a:r>
              <a:rPr lang="en-GB" dirty="0"/>
              <a:t> pe care o </a:t>
            </a:r>
            <a:r>
              <a:rPr lang="en-GB" dirty="0" err="1"/>
              <a:t>intreprinde</a:t>
            </a:r>
            <a:r>
              <a:rPr lang="en-GB" dirty="0"/>
              <a:t> </a:t>
            </a:r>
            <a:r>
              <a:rPr dirty="0" err="1"/>
              <a:t>Rewise</a:t>
            </a:r>
            <a:r>
              <a:rPr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rolul</a:t>
            </a:r>
            <a:r>
              <a:rPr lang="en-GB" dirty="0"/>
              <a:t> lor in </a:t>
            </a:r>
            <a:r>
              <a:rPr lang="en-GB" dirty="0" err="1"/>
              <a:t>acest</a:t>
            </a:r>
            <a:r>
              <a:rPr lang="en-GB" dirty="0"/>
              <a:t> program</a:t>
            </a:r>
            <a:endParaRPr dirty="0"/>
          </a:p>
          <a:p>
            <a:pPr marL="210074" indent="-210074">
              <a:buSzPct val="100000"/>
              <a:buChar char="-"/>
              <a:defRPr>
                <a:solidFill>
                  <a:srgbClr val="EA3F38"/>
                </a:solidFill>
              </a:defRPr>
            </a:pPr>
            <a:r>
              <a:rPr dirty="0"/>
              <a:t>GFG</a:t>
            </a:r>
          </a:p>
          <a:p>
            <a:pPr marL="210074" indent="-210074">
              <a:buSzPct val="100000"/>
              <a:buChar char="-"/>
              <a:defRPr>
                <a:solidFill>
                  <a:srgbClr val="EA3F38"/>
                </a:solidFill>
              </a:defRPr>
            </a:pPr>
            <a:r>
              <a:rPr dirty="0" err="1"/>
              <a:t>Rewise</a:t>
            </a:r>
            <a:endParaRPr dirty="0"/>
          </a:p>
          <a:p>
            <a:pPr marL="210074" indent="-210074">
              <a:buSzPct val="100000"/>
              <a:buChar char="-"/>
            </a:pP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viziona</a:t>
            </a:r>
            <a:r>
              <a:rPr lang="en-GB" dirty="0"/>
              <a:t> un videoclip de </a:t>
            </a:r>
            <a:r>
              <a:rPr lang="en-GB" dirty="0" err="1"/>
              <a:t>introducere</a:t>
            </a:r>
            <a:r>
              <a:rPr lang="en-GB" dirty="0"/>
              <a:t> </a:t>
            </a:r>
            <a:r>
              <a:rPr lang="en-GB" dirty="0" err="1"/>
              <a:t>dupa</a:t>
            </a:r>
            <a:r>
              <a:rPr lang="en-GB" dirty="0"/>
              <a:t> </a:t>
            </a:r>
            <a:r>
              <a:rPr lang="en-GB" dirty="0" err="1"/>
              <a:t>jocul</a:t>
            </a:r>
            <a:r>
              <a:rPr lang="en-GB" dirty="0"/>
              <a:t> ice breaker </a:t>
            </a:r>
            <a:r>
              <a:rPr dirty="0"/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23782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b="1" dirty="0" err="1"/>
              <a:t>Folositi</a:t>
            </a:r>
            <a:r>
              <a:rPr lang="en-GB" b="1" dirty="0"/>
              <a:t> </a:t>
            </a:r>
            <a:r>
              <a:rPr lang="en-GB" b="1" dirty="0" err="1"/>
              <a:t>aceasta</a:t>
            </a:r>
            <a:r>
              <a:rPr lang="en-GB" b="1" dirty="0"/>
              <a:t> </a:t>
            </a:r>
            <a:r>
              <a:rPr lang="en-GB" b="1" dirty="0" err="1"/>
              <a:t>pagina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a genera </a:t>
            </a:r>
            <a:r>
              <a:rPr lang="en-GB" b="1" dirty="0" err="1"/>
              <a:t>discutii</a:t>
            </a:r>
            <a:r>
              <a:rPr lang="en-GB" b="1" dirty="0"/>
              <a:t> – </a:t>
            </a:r>
            <a:r>
              <a:rPr lang="en-GB" b="1" dirty="0" err="1"/>
              <a:t>studentii</a:t>
            </a:r>
            <a:r>
              <a:rPr lang="en-GB" b="1" dirty="0"/>
              <a:t> au de </a:t>
            </a:r>
            <a:r>
              <a:rPr lang="en-GB" b="1" dirty="0" err="1"/>
              <a:t>multe</a:t>
            </a:r>
            <a:r>
              <a:rPr lang="en-GB" b="1" dirty="0"/>
              <a:t> </a:t>
            </a:r>
            <a:r>
              <a:rPr lang="en-GB" b="1" dirty="0" err="1"/>
              <a:t>ori</a:t>
            </a:r>
            <a:r>
              <a:rPr lang="en-GB" b="1" dirty="0"/>
              <a:t> </a:t>
            </a:r>
            <a:r>
              <a:rPr lang="en-GB" b="1" dirty="0" err="1"/>
              <a:t>raspunsuri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</a:t>
            </a:r>
            <a:r>
              <a:rPr lang="en-GB" b="1" dirty="0" err="1"/>
              <a:t>bune</a:t>
            </a:r>
            <a:r>
              <a:rPr lang="en-GB" b="1" dirty="0"/>
              <a:t> .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trebuie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scrie</a:t>
            </a:r>
            <a:r>
              <a:rPr lang="en-GB" b="1" dirty="0"/>
              <a:t> </a:t>
            </a:r>
            <a:r>
              <a:rPr lang="en-GB" b="1" dirty="0" err="1"/>
              <a:t>raspunsuri</a:t>
            </a:r>
            <a:r>
              <a:rPr lang="en-GB" b="1" dirty="0"/>
              <a:t> </a:t>
            </a:r>
            <a:r>
              <a:rPr lang="en-GB" b="1" dirty="0" err="1"/>
              <a:t>individuale</a:t>
            </a:r>
            <a:r>
              <a:rPr lang="en-GB" b="1" dirty="0"/>
              <a:t>. </a:t>
            </a:r>
            <a:r>
              <a:rPr lang="en-GB" b="1" dirty="0" err="1"/>
              <a:t>Raspunsuri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joc</a:t>
            </a:r>
            <a:r>
              <a:rPr lang="en-GB" b="1" dirty="0"/>
              <a:t> : </a:t>
            </a:r>
            <a:r>
              <a:rPr lang="en-GB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incurajare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motive  </a:t>
            </a:r>
            <a:r>
              <a:rPr lang="en-GB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stimulare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en-GB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activ</a:t>
            </a:r>
            <a:endParaRPr lang="en-GB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Stimuli    </a:t>
            </a:r>
            <a:r>
              <a:rPr lang="en-GB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dorinta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</a:t>
            </a:r>
            <a:r>
              <a:rPr lang="en-GB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energie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</a:t>
            </a:r>
            <a:r>
              <a:rPr lang="en-GB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realizari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</a:t>
            </a:r>
            <a:r>
              <a:rPr lang="en-GB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determinare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97724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Subliniati</a:t>
            </a:r>
            <a:r>
              <a:rPr lang="en-GB" b="1" dirty="0"/>
              <a:t> </a:t>
            </a:r>
            <a:r>
              <a:rPr lang="en-GB" b="1" dirty="0" err="1"/>
              <a:t>faptul</a:t>
            </a:r>
            <a:r>
              <a:rPr lang="en-GB" b="1" dirty="0"/>
              <a:t> ca </a:t>
            </a:r>
            <a:r>
              <a:rPr lang="en-GB" b="1" dirty="0" err="1"/>
              <a:t>raspunsul</a:t>
            </a:r>
            <a:r>
              <a:rPr lang="en-GB" b="1" dirty="0"/>
              <a:t> se </a:t>
            </a:r>
            <a:r>
              <a:rPr lang="en-GB" b="1" dirty="0" err="1"/>
              <a:t>refera</a:t>
            </a:r>
            <a:r>
              <a:rPr lang="en-GB" b="1" dirty="0"/>
              <a:t> la </a:t>
            </a:r>
            <a:r>
              <a:rPr lang="en-GB" b="1" dirty="0" err="1"/>
              <a:t>fiecare</a:t>
            </a:r>
            <a:r>
              <a:rPr lang="en-GB" b="1" dirty="0"/>
              <a:t> </a:t>
            </a:r>
            <a:r>
              <a:rPr lang="en-GB" b="1" dirty="0" err="1"/>
              <a:t>dintre</a:t>
            </a:r>
            <a:r>
              <a:rPr lang="en-GB" b="1" dirty="0"/>
              <a:t> </a:t>
            </a:r>
            <a:r>
              <a:rPr lang="en-GB" b="1" dirty="0" err="1"/>
              <a:t>ei</a:t>
            </a:r>
            <a:r>
              <a:rPr lang="en-GB" b="1" dirty="0"/>
              <a:t> individual. </a:t>
            </a:r>
            <a:r>
              <a:rPr lang="en-GB" b="1" dirty="0" err="1"/>
              <a:t>Aici</a:t>
            </a:r>
            <a:r>
              <a:rPr lang="en-GB" b="1" dirty="0"/>
              <a:t>, </a:t>
            </a:r>
            <a:r>
              <a:rPr lang="en-GB" b="1" dirty="0" err="1"/>
              <a:t>onestitatea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foarte</a:t>
            </a:r>
            <a:r>
              <a:rPr lang="en-GB" b="1" dirty="0"/>
              <a:t> </a:t>
            </a:r>
            <a:r>
              <a:rPr lang="en-GB" b="1" dirty="0" err="1"/>
              <a:t>importanta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352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Toate</a:t>
            </a:r>
            <a:r>
              <a:rPr lang="en-US" b="1" dirty="0"/>
              <a:t> </a:t>
            </a:r>
            <a:r>
              <a:rPr lang="en-US" b="1" dirty="0" err="1"/>
              <a:t>intrebarile</a:t>
            </a:r>
            <a:r>
              <a:rPr lang="en-US" b="1" dirty="0"/>
              <a:t> </a:t>
            </a:r>
            <a:r>
              <a:rPr lang="en-US" b="1" dirty="0" err="1"/>
              <a:t>acreditate</a:t>
            </a:r>
            <a:r>
              <a:rPr lang="en-US" b="1" dirty="0"/>
              <a:t> sunt in </a:t>
            </a:r>
            <a:r>
              <a:rPr lang="en-US" b="1" dirty="0" err="1"/>
              <a:t>Sectiunea</a:t>
            </a:r>
            <a:r>
              <a:rPr lang="en-US" b="1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763172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vorbi</a:t>
            </a:r>
            <a:r>
              <a:rPr lang="en-GB" dirty="0"/>
              <a:t> </a:t>
            </a:r>
            <a:r>
              <a:rPr lang="en-GB" dirty="0" err="1"/>
              <a:t>onest</a:t>
            </a:r>
            <a:r>
              <a:rPr lang="en-GB" dirty="0"/>
              <a:t> in </a:t>
            </a:r>
            <a:r>
              <a:rPr lang="en-GB" dirty="0" err="1"/>
              <a:t>grupuri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pot fi </a:t>
            </a:r>
            <a:r>
              <a:rPr lang="en-GB" dirty="0" err="1"/>
              <a:t>asigurati</a:t>
            </a:r>
            <a:r>
              <a:rPr lang="en-GB" dirty="0"/>
              <a:t> ca nu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impartaseasca</a:t>
            </a:r>
            <a:r>
              <a:rPr lang="en-GB" dirty="0"/>
              <a:t> </a:t>
            </a:r>
            <a:r>
              <a:rPr lang="en-GB" dirty="0" err="1"/>
              <a:t>raspunsurile</a:t>
            </a:r>
            <a:r>
              <a:rPr lang="en-GB" dirty="0"/>
              <a:t> cu </a:t>
            </a:r>
            <a:r>
              <a:rPr lang="en-GB" dirty="0" err="1"/>
              <a:t>grupul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mare </a:t>
            </a:r>
            <a:r>
              <a:rPr lang="en-GB" dirty="0" err="1"/>
              <a:t>daca</a:t>
            </a:r>
            <a:r>
              <a:rPr lang="en-GB" dirty="0"/>
              <a:t> nu </a:t>
            </a:r>
            <a:r>
              <a:rPr lang="en-GB" dirty="0" err="1"/>
              <a:t>doresc</a:t>
            </a:r>
            <a:r>
              <a:rPr lang="en-GB" dirty="0"/>
              <a:t>. </a:t>
            </a:r>
            <a:r>
              <a:rPr lang="en-GB" dirty="0" err="1"/>
              <a:t>Vor</a:t>
            </a:r>
            <a:r>
              <a:rPr lang="en-GB" dirty="0"/>
              <a:t> fi </a:t>
            </a:r>
            <a:r>
              <a:rPr lang="en-GB" dirty="0" err="1"/>
              <a:t>invitati</a:t>
            </a:r>
            <a:r>
              <a:rPr lang="en-GB" dirty="0"/>
              <a:t> </a:t>
            </a:r>
            <a:r>
              <a:rPr lang="en-GB" dirty="0" err="1"/>
              <a:t>dar</a:t>
            </a:r>
            <a:r>
              <a:rPr lang="en-GB" dirty="0"/>
              <a:t> nu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obligatoriu</a:t>
            </a:r>
            <a:r>
              <a:rPr lang="en-GB" dirty="0"/>
              <a:t>. LUATI AMINTE: </a:t>
            </a:r>
            <a:r>
              <a:rPr lang="en-GB" dirty="0" err="1"/>
              <a:t>Elevii</a:t>
            </a:r>
            <a:r>
              <a:rPr lang="en-GB" dirty="0"/>
              <a:t> care nu </a:t>
            </a:r>
            <a:r>
              <a:rPr lang="en-GB" dirty="0" err="1"/>
              <a:t>doresc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raspunda</a:t>
            </a:r>
            <a:r>
              <a:rPr lang="en-GB" dirty="0"/>
              <a:t> in fata </a:t>
            </a:r>
            <a:r>
              <a:rPr lang="en-GB" dirty="0" err="1"/>
              <a:t>grupului</a:t>
            </a:r>
            <a:r>
              <a:rPr lang="en-GB" dirty="0"/>
              <a:t> pot </a:t>
            </a:r>
            <a:r>
              <a:rPr lang="en-GB" dirty="0" err="1"/>
              <a:t>scrie</a:t>
            </a:r>
            <a:r>
              <a:rPr lang="en-GB" dirty="0"/>
              <a:t> </a:t>
            </a:r>
            <a:r>
              <a:rPr lang="en-GB" dirty="0" err="1"/>
              <a:t>ideile</a:t>
            </a:r>
            <a:r>
              <a:rPr lang="en-GB" dirty="0"/>
              <a:t> pe care le au in </a:t>
            </a:r>
            <a:r>
              <a:rPr lang="en-GB" dirty="0" err="1"/>
              <a:t>sectiunea</a:t>
            </a:r>
            <a:r>
              <a:rPr lang="en-GB" dirty="0"/>
              <a:t> B din </a:t>
            </a:r>
            <a:r>
              <a:rPr lang="en-GB" dirty="0" err="1"/>
              <a:t>caietul</a:t>
            </a:r>
            <a:r>
              <a:rPr lang="en-GB" dirty="0"/>
              <a:t> de </a:t>
            </a:r>
            <a:r>
              <a:rPr lang="en-GB" dirty="0" err="1"/>
              <a:t>lucru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716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Daca se </a:t>
            </a:r>
            <a:r>
              <a:rPr lang="en-GB" dirty="0" err="1"/>
              <a:t>ofera</a:t>
            </a:r>
            <a:r>
              <a:rPr lang="en-GB" dirty="0"/>
              <a:t> </a:t>
            </a:r>
            <a:r>
              <a:rPr lang="en-GB" dirty="0" err="1"/>
              <a:t>cineva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discute</a:t>
            </a:r>
            <a:r>
              <a:rPr lang="en-GB" dirty="0"/>
              <a:t> in fata </a:t>
            </a:r>
            <a:r>
              <a:rPr lang="en-GB" dirty="0" err="1"/>
              <a:t>grupului</a:t>
            </a:r>
            <a:r>
              <a:rPr lang="en-GB" dirty="0"/>
              <a:t> – nu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mult</a:t>
            </a:r>
            <a:r>
              <a:rPr lang="en-GB" dirty="0"/>
              <a:t> de 5 minute.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704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129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Remintiti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ca </a:t>
            </a:r>
            <a:r>
              <a:rPr lang="en-GB" dirty="0" err="1"/>
              <a:t>raspunsul</a:t>
            </a:r>
            <a:r>
              <a:rPr lang="en-GB" dirty="0"/>
              <a:t> se </a:t>
            </a:r>
            <a:r>
              <a:rPr lang="en-GB" dirty="0" err="1"/>
              <a:t>poate</a:t>
            </a:r>
            <a:r>
              <a:rPr lang="en-GB" dirty="0"/>
              <a:t> </a:t>
            </a:r>
            <a:r>
              <a:rPr lang="en-GB" dirty="0" err="1"/>
              <a:t>referi</a:t>
            </a:r>
            <a:r>
              <a:rPr lang="en-GB" dirty="0"/>
              <a:t> la </a:t>
            </a:r>
            <a:r>
              <a:rPr lang="en-GB" dirty="0" err="1"/>
              <a:t>efecte</a:t>
            </a:r>
            <a:r>
              <a:rPr lang="en-GB" dirty="0"/>
              <a:t> negative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pozitive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930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Remintiti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ca </a:t>
            </a:r>
            <a:r>
              <a:rPr lang="en-GB" dirty="0" err="1"/>
              <a:t>notitele</a:t>
            </a:r>
            <a:r>
              <a:rPr lang="en-GB" dirty="0"/>
              <a:t> </a:t>
            </a:r>
            <a:r>
              <a:rPr lang="en-GB" dirty="0" err="1"/>
              <a:t>facute</a:t>
            </a:r>
            <a:r>
              <a:rPr lang="en-GB" dirty="0"/>
              <a:t> in </a:t>
            </a:r>
            <a:r>
              <a:rPr lang="en-GB" dirty="0" err="1"/>
              <a:t>timpul</a:t>
            </a:r>
            <a:r>
              <a:rPr lang="en-GB" dirty="0"/>
              <a:t> </a:t>
            </a:r>
            <a:r>
              <a:rPr lang="en-GB" dirty="0" err="1"/>
              <a:t>jocului</a:t>
            </a:r>
            <a:r>
              <a:rPr lang="en-GB" dirty="0"/>
              <a:t> MOTIVATIA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putea</a:t>
            </a:r>
            <a:r>
              <a:rPr lang="en-GB" dirty="0"/>
              <a:t> </a:t>
            </a:r>
            <a:r>
              <a:rPr lang="en-GB" dirty="0" err="1"/>
              <a:t>ajuta</a:t>
            </a:r>
            <a:r>
              <a:rPr lang="en-GB" dirty="0"/>
              <a:t> (Doua </a:t>
            </a:r>
            <a:r>
              <a:rPr lang="en-GB" dirty="0" err="1"/>
              <a:t>propozitii</a:t>
            </a:r>
            <a:r>
              <a:rPr lang="en-GB" dirty="0"/>
              <a:t> complete)</a:t>
            </a:r>
          </a:p>
        </p:txBody>
      </p:sp>
    </p:spTree>
    <p:extLst>
      <p:ext uri="{BB962C8B-B14F-4D97-AF65-F5344CB8AC3E}">
        <p14:creationId xmlns:p14="http://schemas.microsoft.com/office/powerpoint/2010/main" val="6169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Remintiti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ca </a:t>
            </a:r>
            <a:r>
              <a:rPr lang="en-GB" dirty="0" err="1"/>
              <a:t>notitele</a:t>
            </a:r>
            <a:r>
              <a:rPr lang="en-GB" dirty="0"/>
              <a:t> </a:t>
            </a:r>
            <a:r>
              <a:rPr lang="en-GB" dirty="0" err="1"/>
              <a:t>facute</a:t>
            </a:r>
            <a:r>
              <a:rPr lang="en-GB" dirty="0"/>
              <a:t> in </a:t>
            </a:r>
            <a:r>
              <a:rPr lang="en-GB" dirty="0" err="1"/>
              <a:t>timpul</a:t>
            </a:r>
            <a:r>
              <a:rPr lang="en-GB" dirty="0"/>
              <a:t> </a:t>
            </a:r>
            <a:r>
              <a:rPr lang="en-GB" dirty="0" err="1"/>
              <a:t>jocului</a:t>
            </a:r>
            <a:r>
              <a:rPr lang="en-GB" dirty="0"/>
              <a:t> MOTIVATIA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putea</a:t>
            </a:r>
            <a:r>
              <a:rPr lang="en-GB" dirty="0"/>
              <a:t> </a:t>
            </a:r>
            <a:r>
              <a:rPr lang="en-GB" dirty="0" err="1"/>
              <a:t>ajuta</a:t>
            </a:r>
            <a:r>
              <a:rPr lang="en-GB" dirty="0"/>
              <a:t> (Doua </a:t>
            </a:r>
            <a:r>
              <a:rPr lang="en-GB" dirty="0" err="1"/>
              <a:t>propozitii</a:t>
            </a:r>
            <a:r>
              <a:rPr lang="en-GB" dirty="0"/>
              <a:t> complete)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769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lang="en-GB" dirty="0" err="1"/>
              <a:t>Explicati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ca </a:t>
            </a:r>
            <a:r>
              <a:rPr lang="en-GB" dirty="0" err="1"/>
              <a:t>inainte</a:t>
            </a:r>
            <a:r>
              <a:rPr lang="en-GB" dirty="0"/>
              <a:t> de </a:t>
            </a:r>
            <a:r>
              <a:rPr lang="en-GB" dirty="0" err="1"/>
              <a:t>inceperea</a:t>
            </a:r>
            <a:r>
              <a:rPr lang="en-GB" dirty="0"/>
              <a:t> </a:t>
            </a:r>
            <a:r>
              <a:rPr lang="en-GB" dirty="0" err="1"/>
              <a:t>cursului</a:t>
            </a:r>
            <a:r>
              <a:rPr lang="en-GB" dirty="0"/>
              <a:t>, </a:t>
            </a:r>
            <a:r>
              <a:rPr lang="en-GB" dirty="0" err="1"/>
              <a:t>este</a:t>
            </a:r>
            <a:r>
              <a:rPr lang="en-GB" dirty="0"/>
              <a:t> bine ca </a:t>
            </a:r>
            <a:r>
              <a:rPr lang="en-GB" dirty="0" err="1"/>
              <a:t>toata</a:t>
            </a:r>
            <a:r>
              <a:rPr lang="en-GB" dirty="0"/>
              <a:t> </a:t>
            </a:r>
            <a:r>
              <a:rPr lang="en-GB" dirty="0" err="1"/>
              <a:t>lumea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se </a:t>
            </a:r>
            <a:r>
              <a:rPr lang="en-GB" dirty="0" err="1"/>
              <a:t>cunoasca</a:t>
            </a:r>
            <a:endParaRPr dirty="0"/>
          </a:p>
          <a:p>
            <a:pPr marL="210074" indent="-210074">
              <a:buSzPct val="100000"/>
              <a:buChar char="-"/>
            </a:pP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participa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indrumatorii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angajatii</a:t>
            </a:r>
            <a:r>
              <a:rPr lang="en-GB" dirty="0"/>
              <a:t>,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incuraja</a:t>
            </a:r>
            <a:r>
              <a:rPr lang="en-GB" dirty="0"/>
              <a:t> </a:t>
            </a:r>
            <a:r>
              <a:rPr lang="en-GB" dirty="0" err="1"/>
              <a:t>elevii</a:t>
            </a:r>
            <a:endParaRPr dirty="0"/>
          </a:p>
          <a:p>
            <a:pPr marL="210074" indent="-210074">
              <a:buSzPct val="100000"/>
              <a:buChar char="-"/>
            </a:pPr>
            <a:r>
              <a:rPr lang="en-GB" dirty="0" err="1"/>
              <a:t>Elevii</a:t>
            </a:r>
            <a:r>
              <a:rPr lang="en-GB" dirty="0"/>
              <a:t> se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implica</a:t>
            </a:r>
            <a:r>
              <a:rPr lang="en-GB" dirty="0"/>
              <a:t> </a:t>
            </a:r>
            <a:r>
              <a:rPr lang="en-GB" dirty="0" err="1"/>
              <a:t>doar</a:t>
            </a:r>
            <a:r>
              <a:rPr lang="en-GB" dirty="0"/>
              <a:t> </a:t>
            </a:r>
            <a:r>
              <a:rPr lang="en-GB" dirty="0" err="1"/>
              <a:t>daca</a:t>
            </a:r>
            <a:r>
              <a:rPr lang="en-GB" dirty="0"/>
              <a:t> se </a:t>
            </a:r>
            <a:r>
              <a:rPr lang="en-GB" dirty="0" err="1"/>
              <a:t>simt</a:t>
            </a:r>
            <a:r>
              <a:rPr lang="en-GB" dirty="0"/>
              <a:t> </a:t>
            </a:r>
            <a:r>
              <a:rPr lang="en-GB" dirty="0" err="1"/>
              <a:t>comfortabil</a:t>
            </a:r>
            <a:r>
              <a:rPr lang="en-GB" dirty="0"/>
              <a:t> – initial </a:t>
            </a:r>
            <a:r>
              <a:rPr lang="en-GB" dirty="0" err="1"/>
              <a:t>asta</a:t>
            </a:r>
            <a:r>
              <a:rPr lang="en-GB" dirty="0"/>
              <a:t> se </a:t>
            </a:r>
            <a:r>
              <a:rPr lang="en-GB" dirty="0" err="1"/>
              <a:t>va</a:t>
            </a:r>
            <a:r>
              <a:rPr lang="en-GB" dirty="0"/>
              <a:t> face in </a:t>
            </a:r>
            <a:r>
              <a:rPr lang="en-GB" dirty="0" err="1"/>
              <a:t>grupuri</a:t>
            </a:r>
            <a:r>
              <a:rPr lang="en-GB" dirty="0"/>
              <a:t> de cate 5, </a:t>
            </a:r>
            <a:r>
              <a:rPr lang="en-GB" dirty="0" err="1"/>
              <a:t>grupuri</a:t>
            </a:r>
            <a:r>
              <a:rPr lang="en-GB" dirty="0"/>
              <a:t> in care </a:t>
            </a:r>
            <a:r>
              <a:rPr lang="en-GB" dirty="0" err="1"/>
              <a:t>vor</a:t>
            </a:r>
            <a:r>
              <a:rPr lang="en-GB" dirty="0"/>
              <a:t> fi pe </a:t>
            </a:r>
            <a:r>
              <a:rPr lang="en-GB" dirty="0" err="1"/>
              <a:t>parcursul</a:t>
            </a:r>
            <a:r>
              <a:rPr lang="en-GB" dirty="0"/>
              <a:t> </a:t>
            </a:r>
            <a:r>
              <a:rPr lang="en-GB" dirty="0" err="1"/>
              <a:t>saptamanii</a:t>
            </a:r>
            <a:endParaRPr dirty="0"/>
          </a:p>
          <a:p>
            <a:pPr marL="210074" indent="-210074">
              <a:buSzPct val="100000"/>
              <a:buChar char="-"/>
            </a:pPr>
            <a:r>
              <a:rPr lang="en-GB" dirty="0" err="1"/>
              <a:t>Explicati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ca un aspect </a:t>
            </a:r>
            <a:r>
              <a:rPr lang="en-GB" dirty="0" err="1"/>
              <a:t>interesant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fi un hobby , </a:t>
            </a:r>
            <a:r>
              <a:rPr lang="en-GB" dirty="0" err="1"/>
              <a:t>undeva</a:t>
            </a:r>
            <a:r>
              <a:rPr lang="en-GB" dirty="0"/>
              <a:t> </a:t>
            </a:r>
            <a:r>
              <a:rPr lang="en-GB" dirty="0" err="1"/>
              <a:t>unde</a:t>
            </a:r>
            <a:r>
              <a:rPr lang="en-GB" dirty="0"/>
              <a:t> au </a:t>
            </a:r>
            <a:r>
              <a:rPr lang="en-GB" dirty="0" err="1"/>
              <a:t>calatorit</a:t>
            </a:r>
            <a:r>
              <a:rPr lang="en-GB" dirty="0"/>
              <a:t>, o </a:t>
            </a:r>
            <a:r>
              <a:rPr lang="en-GB" dirty="0" err="1"/>
              <a:t>persoana</a:t>
            </a:r>
            <a:r>
              <a:rPr lang="en-GB" dirty="0"/>
              <a:t> pe care au </a:t>
            </a:r>
            <a:r>
              <a:rPr lang="en-GB" dirty="0" err="1"/>
              <a:t>cunoscut</a:t>
            </a:r>
            <a:r>
              <a:rPr lang="en-GB" dirty="0"/>
              <a:t>-o , </a:t>
            </a:r>
            <a:r>
              <a:rPr lang="en-GB" dirty="0" err="1"/>
              <a:t>animale</a:t>
            </a:r>
            <a:r>
              <a:rPr lang="en-GB" dirty="0"/>
              <a:t> de casa etc.</a:t>
            </a:r>
            <a:r>
              <a:rPr dirty="0"/>
              <a:t> 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putea</a:t>
            </a:r>
            <a:r>
              <a:rPr lang="en-GB" dirty="0"/>
              <a:t> fi </a:t>
            </a:r>
            <a:r>
              <a:rPr lang="en-GB" dirty="0" err="1"/>
              <a:t>ceva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fac</a:t>
            </a:r>
            <a:r>
              <a:rPr lang="en-GB" dirty="0"/>
              <a:t> tot </a:t>
            </a:r>
            <a:r>
              <a:rPr lang="en-GB" dirty="0" err="1"/>
              <a:t>timpul</a:t>
            </a:r>
            <a:r>
              <a:rPr lang="en-GB" dirty="0"/>
              <a:t> (ex. </a:t>
            </a:r>
            <a:r>
              <a:rPr lang="en-GB" dirty="0" err="1"/>
              <a:t>Canta</a:t>
            </a:r>
            <a:r>
              <a:rPr lang="en-GB" dirty="0"/>
              <a:t> la un instrument) </a:t>
            </a:r>
            <a:r>
              <a:rPr lang="en-GB" dirty="0" err="1"/>
              <a:t>dar</a:t>
            </a:r>
            <a:r>
              <a:rPr lang="en-GB" dirty="0"/>
              <a:t> </a:t>
            </a:r>
            <a:r>
              <a:rPr lang="en-GB" dirty="0" err="1"/>
              <a:t>noua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s-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parea</a:t>
            </a:r>
            <a:r>
              <a:rPr lang="en-GB" dirty="0"/>
              <a:t> </a:t>
            </a:r>
            <a:r>
              <a:rPr lang="en-GB" dirty="0" err="1"/>
              <a:t>interesant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818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Nu </a:t>
            </a:r>
            <a:r>
              <a:rPr lang="en-GB" dirty="0" err="1"/>
              <a:t>uitati</a:t>
            </a:r>
            <a:r>
              <a:rPr lang="en-GB" dirty="0"/>
              <a:t> – Minim 3 </a:t>
            </a:r>
            <a:r>
              <a:rPr lang="en-GB" dirty="0" err="1"/>
              <a:t>modalitati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3 </a:t>
            </a:r>
            <a:r>
              <a:rPr lang="en-GB" dirty="0" err="1"/>
              <a:t>propozitii</a:t>
            </a:r>
            <a:r>
              <a:rPr lang="en-GB" dirty="0"/>
              <a:t>. </a:t>
            </a:r>
            <a:r>
              <a:rPr lang="en-GB" b="1" dirty="0"/>
              <a:t>Daca nu au </a:t>
            </a:r>
            <a:r>
              <a:rPr lang="en-GB" b="1" dirty="0" err="1"/>
              <a:t>terminat</a:t>
            </a:r>
            <a:r>
              <a:rPr lang="en-GB" b="1" dirty="0"/>
              <a:t> </a:t>
            </a:r>
            <a:r>
              <a:rPr lang="en-GB" b="1" dirty="0" err="1"/>
              <a:t>Sectiunea</a:t>
            </a:r>
            <a:r>
              <a:rPr lang="en-GB" b="1" dirty="0"/>
              <a:t> A, </a:t>
            </a:r>
            <a:r>
              <a:rPr lang="en-GB" b="1" dirty="0" err="1"/>
              <a:t>rugati</a:t>
            </a:r>
            <a:r>
              <a:rPr lang="en-GB" b="1" dirty="0"/>
              <a:t>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asculte</a:t>
            </a:r>
            <a:r>
              <a:rPr lang="en-GB" b="1" dirty="0"/>
              <a:t> </a:t>
            </a:r>
            <a:r>
              <a:rPr lang="en-GB" b="1" dirty="0" err="1"/>
              <a:t>partea</a:t>
            </a:r>
            <a:r>
              <a:rPr lang="en-GB" b="1" dirty="0"/>
              <a:t> </a:t>
            </a:r>
            <a:r>
              <a:rPr lang="en-GB" b="1" dirty="0" err="1"/>
              <a:t>urmatoare</a:t>
            </a:r>
            <a:r>
              <a:rPr lang="en-GB" b="1" dirty="0"/>
              <a:t> a </a:t>
            </a:r>
            <a:r>
              <a:rPr lang="en-GB" b="1" dirty="0" err="1"/>
              <a:t>prezentarii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pot </a:t>
            </a:r>
            <a:r>
              <a:rPr lang="en-GB" b="1" dirty="0" err="1"/>
              <a:t>incepe</a:t>
            </a:r>
            <a:r>
              <a:rPr lang="en-GB" b="1" dirty="0"/>
              <a:t> cu </a:t>
            </a:r>
            <a:r>
              <a:rPr lang="en-GB" b="1" dirty="0" err="1"/>
              <a:t>posterele</a:t>
            </a:r>
            <a:r>
              <a:rPr lang="en-GB" b="1" dirty="0"/>
              <a:t> cand sunt </a:t>
            </a:r>
            <a:r>
              <a:rPr lang="en-GB" b="1" dirty="0" err="1"/>
              <a:t>gata</a:t>
            </a:r>
            <a:r>
              <a:rPr lang="en-GB" b="1" dirty="0"/>
              <a:t>. </a:t>
            </a:r>
            <a:r>
              <a:rPr lang="en-GB" b="1" dirty="0" err="1"/>
              <a:t>Elevii</a:t>
            </a:r>
            <a:r>
              <a:rPr lang="en-GB" b="1" dirty="0"/>
              <a:t> pot </a:t>
            </a:r>
            <a:r>
              <a:rPr lang="en-GB" b="1" dirty="0" err="1"/>
              <a:t>lucra</a:t>
            </a:r>
            <a:r>
              <a:rPr lang="en-GB" b="1" dirty="0"/>
              <a:t> la </a:t>
            </a:r>
            <a:r>
              <a:rPr lang="en-GB" b="1" dirty="0" err="1"/>
              <a:t>postere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saptamanii</a:t>
            </a:r>
            <a:r>
              <a:rPr lang="en-GB" b="1" dirty="0"/>
              <a:t>, la </a:t>
            </a:r>
            <a:r>
              <a:rPr lang="en-GB" b="1" dirty="0" err="1"/>
              <a:t>fel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Sectiunea</a:t>
            </a:r>
            <a:r>
              <a:rPr lang="en-GB" b="1" dirty="0"/>
              <a:t> A. NU ESTE UN EXAMEN.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0012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/>
              <a:t> LUATI AMINTE . Daca nu au </a:t>
            </a:r>
            <a:r>
              <a:rPr lang="en-GB" b="1" dirty="0" err="1"/>
              <a:t>terminat</a:t>
            </a:r>
            <a:r>
              <a:rPr lang="en-GB" b="1" dirty="0"/>
              <a:t> </a:t>
            </a:r>
            <a:r>
              <a:rPr lang="en-GB" b="1" dirty="0" err="1"/>
              <a:t>Sectiunea</a:t>
            </a:r>
            <a:r>
              <a:rPr lang="en-GB" b="1" dirty="0"/>
              <a:t> A, </a:t>
            </a:r>
            <a:r>
              <a:rPr lang="en-GB" b="1" dirty="0" err="1"/>
              <a:t>rugati</a:t>
            </a:r>
            <a:r>
              <a:rPr lang="en-GB" b="1" dirty="0"/>
              <a:t>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asculte</a:t>
            </a:r>
            <a:r>
              <a:rPr lang="en-GB" b="1" dirty="0"/>
              <a:t> </a:t>
            </a:r>
            <a:r>
              <a:rPr lang="en-GB" b="1" dirty="0" err="1"/>
              <a:t>partea</a:t>
            </a:r>
            <a:r>
              <a:rPr lang="en-GB" b="1" dirty="0"/>
              <a:t> </a:t>
            </a:r>
            <a:r>
              <a:rPr lang="en-GB" b="1" dirty="0" err="1"/>
              <a:t>urmatoare</a:t>
            </a:r>
            <a:r>
              <a:rPr lang="en-GB" b="1" dirty="0"/>
              <a:t> a </a:t>
            </a:r>
            <a:r>
              <a:rPr lang="en-GB" b="1" dirty="0" err="1"/>
              <a:t>prezentarii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pot </a:t>
            </a:r>
            <a:r>
              <a:rPr lang="en-GB" b="1" dirty="0" err="1"/>
              <a:t>incepe</a:t>
            </a:r>
            <a:r>
              <a:rPr lang="en-GB" b="1" dirty="0"/>
              <a:t> cand sunt </a:t>
            </a:r>
            <a:r>
              <a:rPr lang="en-GB" b="1" dirty="0" err="1"/>
              <a:t>gata</a:t>
            </a:r>
            <a:r>
              <a:rPr lang="en-GB" b="1" dirty="0"/>
              <a:t> – pot </a:t>
            </a:r>
            <a:r>
              <a:rPr lang="en-GB" b="1" dirty="0" err="1"/>
              <a:t>adauga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lucra</a:t>
            </a:r>
            <a:r>
              <a:rPr lang="en-GB" b="1" dirty="0"/>
              <a:t> la </a:t>
            </a:r>
            <a:r>
              <a:rPr lang="en-GB" b="1" dirty="0" err="1"/>
              <a:t>postere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saptmanaii</a:t>
            </a:r>
            <a:r>
              <a:rPr lang="en-GB" b="1" dirty="0"/>
              <a:t>. </a:t>
            </a:r>
            <a:r>
              <a:rPr lang="en-GB" b="1" dirty="0" err="1"/>
              <a:t>Acelasi</a:t>
            </a:r>
            <a:r>
              <a:rPr lang="en-GB" b="1" dirty="0"/>
              <a:t> </a:t>
            </a:r>
            <a:r>
              <a:rPr lang="en-GB" b="1" dirty="0" err="1"/>
              <a:t>lucru</a:t>
            </a:r>
            <a:r>
              <a:rPr lang="en-GB" b="1" dirty="0"/>
              <a:t> se </a:t>
            </a:r>
            <a:r>
              <a:rPr lang="en-GB" b="1" dirty="0" err="1"/>
              <a:t>aplica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 SECTIUNEA din </a:t>
            </a:r>
            <a:r>
              <a:rPr lang="en-GB" b="1" dirty="0" err="1"/>
              <a:t>caietul</a:t>
            </a:r>
            <a:r>
              <a:rPr lang="en-GB" b="1" dirty="0"/>
              <a:t> de </a:t>
            </a:r>
            <a:r>
              <a:rPr lang="en-GB" b="1" dirty="0" err="1"/>
              <a:t>lucru</a:t>
            </a:r>
            <a:r>
              <a:rPr lang="en-GB" b="1" dirty="0"/>
              <a:t>. (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activitati</a:t>
            </a:r>
            <a:r>
              <a:rPr lang="en-GB" b="1" dirty="0"/>
              <a:t>  </a:t>
            </a:r>
            <a:r>
              <a:rPr lang="en-GB" b="1" dirty="0" err="1"/>
              <a:t>vor</a:t>
            </a:r>
            <a:r>
              <a:rPr lang="en-GB" b="1" dirty="0"/>
              <a:t> face </a:t>
            </a:r>
            <a:r>
              <a:rPr lang="en-GB" b="1" dirty="0" err="1"/>
              <a:t>parte</a:t>
            </a:r>
            <a:r>
              <a:rPr lang="en-GB" b="1" dirty="0"/>
              <a:t> din </a:t>
            </a:r>
            <a:r>
              <a:rPr lang="en-GB" b="1" dirty="0" err="1"/>
              <a:t>caruselul</a:t>
            </a:r>
            <a:r>
              <a:rPr lang="en-GB" b="1" dirty="0"/>
              <a:t> de </a:t>
            </a:r>
            <a:r>
              <a:rPr lang="en-GB" b="1" dirty="0" err="1"/>
              <a:t>activitati</a:t>
            </a:r>
            <a:r>
              <a:rPr lang="en-GB" b="1" dirty="0"/>
              <a:t> din </a:t>
            </a:r>
            <a:r>
              <a:rPr lang="en-GB" b="1" dirty="0" err="1"/>
              <a:t>zilele</a:t>
            </a:r>
            <a:r>
              <a:rPr lang="en-GB" b="1" dirty="0"/>
              <a:t>  2, 3 4 </a:t>
            </a:r>
            <a:r>
              <a:rPr lang="en-GB" b="1" dirty="0" err="1"/>
              <a:t>si</a:t>
            </a:r>
            <a:r>
              <a:rPr lang="en-GB" b="1" dirty="0"/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603309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Elevii</a:t>
            </a:r>
            <a:r>
              <a:rPr lang="en-GB" b="1" dirty="0"/>
              <a:t> pot </a:t>
            </a:r>
            <a:r>
              <a:rPr lang="en-GB" b="1" dirty="0" err="1"/>
              <a:t>lucra</a:t>
            </a:r>
            <a:r>
              <a:rPr lang="en-GB" b="1" dirty="0"/>
              <a:t> la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 </a:t>
            </a:r>
            <a:r>
              <a:rPr lang="en-GB" b="1" dirty="0" err="1"/>
              <a:t>toata</a:t>
            </a:r>
            <a:r>
              <a:rPr lang="en-GB" b="1" dirty="0"/>
              <a:t> </a:t>
            </a:r>
            <a:r>
              <a:rPr lang="en-GB" b="1" dirty="0" err="1"/>
              <a:t>saptamana</a:t>
            </a:r>
            <a:r>
              <a:rPr lang="en-GB" b="1" dirty="0"/>
              <a:t> – de </a:t>
            </a:r>
            <a:r>
              <a:rPr lang="en-GB" b="1" dirty="0" err="1"/>
              <a:t>exemplu</a:t>
            </a:r>
            <a:r>
              <a:rPr lang="en-GB" b="1" dirty="0"/>
              <a:t> pot lucre la </a:t>
            </a:r>
            <a:r>
              <a:rPr lang="en-GB" b="1" dirty="0" err="1"/>
              <a:t>postere</a:t>
            </a:r>
            <a:r>
              <a:rPr lang="en-GB" b="1" dirty="0"/>
              <a:t> in </a:t>
            </a:r>
            <a:r>
              <a:rPr lang="en-GB" b="1" dirty="0" err="1"/>
              <a:t>timp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b="1" dirty="0" err="1"/>
              <a:t>isi</a:t>
            </a:r>
            <a:r>
              <a:rPr lang="en-GB" b="1" dirty="0"/>
              <a:t> </a:t>
            </a:r>
            <a:r>
              <a:rPr lang="en-GB" b="1" dirty="0" err="1"/>
              <a:t>asteapta</a:t>
            </a:r>
            <a:r>
              <a:rPr lang="en-GB" b="1" dirty="0"/>
              <a:t> </a:t>
            </a:r>
            <a:r>
              <a:rPr lang="en-GB" b="1" dirty="0" err="1"/>
              <a:t>randul</a:t>
            </a:r>
            <a:r>
              <a:rPr lang="en-GB" b="1" dirty="0"/>
              <a:t> la </a:t>
            </a:r>
            <a:r>
              <a:rPr lang="en-GB" b="1" dirty="0" err="1"/>
              <a:t>statia</a:t>
            </a:r>
            <a:r>
              <a:rPr lang="en-GB" b="1" dirty="0"/>
              <a:t> de </a:t>
            </a:r>
            <a:r>
              <a:rPr lang="en-GB" b="1" dirty="0" err="1"/>
              <a:t>animatie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130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64066" indent="-164066">
              <a:buSzPct val="100000"/>
              <a:buChar char="-"/>
            </a:pP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creeaza</a:t>
            </a:r>
            <a:r>
              <a:rPr lang="en-GB" b="1" dirty="0"/>
              <a:t> POSTERE MOTIVATIONALE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motiva</a:t>
            </a:r>
            <a:r>
              <a:rPr lang="en-GB" b="1" dirty="0"/>
              <a:t> </a:t>
            </a:r>
            <a:r>
              <a:rPr lang="en-GB" b="1" dirty="0" err="1"/>
              <a:t>persoanele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actioneze</a:t>
            </a:r>
            <a:r>
              <a:rPr lang="en-GB" b="1" dirty="0"/>
              <a:t> la </a:t>
            </a:r>
            <a:r>
              <a:rPr lang="en-GB" b="1" dirty="0" err="1"/>
              <a:t>nivel</a:t>
            </a:r>
            <a:r>
              <a:rPr lang="en-GB" b="1" dirty="0"/>
              <a:t> individual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ajuta</a:t>
            </a:r>
            <a:r>
              <a:rPr lang="en-GB" b="1" dirty="0"/>
              <a:t> </a:t>
            </a:r>
            <a:r>
              <a:rPr lang="en-GB" b="1" dirty="0" err="1"/>
              <a:t>mediul</a:t>
            </a:r>
            <a:r>
              <a:rPr lang="en-GB" b="1" dirty="0"/>
              <a:t> </a:t>
            </a:r>
            <a:r>
              <a:rPr lang="en-GB" b="1" dirty="0" err="1"/>
              <a:t>inconjurator</a:t>
            </a:r>
            <a:endParaRPr lang="en-GB" b="1" dirty="0"/>
          </a:p>
          <a:p>
            <a:pPr marL="164066" indent="-164066">
              <a:buSzPct val="100000"/>
              <a:buChar char="-"/>
            </a:pPr>
            <a:r>
              <a:rPr lang="en-GB" b="1" dirty="0" err="1"/>
              <a:t>Posterele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afisele</a:t>
            </a:r>
            <a:r>
              <a:rPr lang="en-GB" b="1" dirty="0"/>
              <a:t> </a:t>
            </a:r>
            <a:r>
              <a:rPr lang="en-GB" b="1" dirty="0" err="1"/>
              <a:t>motivationale</a:t>
            </a:r>
            <a:r>
              <a:rPr lang="en-GB" b="1" dirty="0"/>
              <a:t> </a:t>
            </a:r>
            <a:r>
              <a:rPr lang="en-GB" b="1" dirty="0" err="1"/>
              <a:t>exista</a:t>
            </a:r>
            <a:r>
              <a:rPr lang="en-GB" b="1" dirty="0"/>
              <a:t> de </a:t>
            </a:r>
            <a:r>
              <a:rPr lang="en-GB" b="1" dirty="0" err="1"/>
              <a:t>mai</a:t>
            </a:r>
            <a:r>
              <a:rPr lang="en-GB" b="1" dirty="0"/>
              <a:t> multi ani. De </a:t>
            </a:r>
            <a:r>
              <a:rPr lang="en-GB" b="1" dirty="0" err="1"/>
              <a:t>obicei</a:t>
            </a:r>
            <a:r>
              <a:rPr lang="en-GB" b="1" dirty="0"/>
              <a:t> au un fundal </a:t>
            </a:r>
            <a:r>
              <a:rPr lang="en-GB" b="1" dirty="0" err="1"/>
              <a:t>inchis</a:t>
            </a:r>
            <a:r>
              <a:rPr lang="en-GB" b="1" dirty="0"/>
              <a:t> la </a:t>
            </a:r>
            <a:r>
              <a:rPr lang="en-GB" b="1" dirty="0" err="1"/>
              <a:t>culoare</a:t>
            </a:r>
            <a:r>
              <a:rPr lang="en-GB" b="1" dirty="0"/>
              <a:t>, o imagine </a:t>
            </a:r>
            <a:r>
              <a:rPr lang="en-GB" b="1" dirty="0" err="1"/>
              <a:t>si</a:t>
            </a:r>
            <a:r>
              <a:rPr lang="en-GB" b="1" dirty="0"/>
              <a:t> o </a:t>
            </a:r>
            <a:r>
              <a:rPr lang="en-GB" b="1" dirty="0" err="1"/>
              <a:t>fraza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citat</a:t>
            </a:r>
            <a:r>
              <a:rPr lang="en-GB" b="1" dirty="0"/>
              <a:t> inspirational </a:t>
            </a:r>
            <a:r>
              <a:rPr lang="en-GB" b="1" dirty="0" err="1"/>
              <a:t>scrise</a:t>
            </a:r>
            <a:r>
              <a:rPr lang="en-GB" b="1" dirty="0"/>
              <a:t> </a:t>
            </a:r>
            <a:r>
              <a:rPr lang="en-GB" b="1" dirty="0" err="1"/>
              <a:t>clar</a:t>
            </a:r>
            <a:r>
              <a:rPr lang="en-GB" b="1" dirty="0"/>
              <a:t>.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vedea</a:t>
            </a:r>
            <a:r>
              <a:rPr lang="en-GB" b="1" dirty="0"/>
              <a:t>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 in </a:t>
            </a:r>
            <a:r>
              <a:rPr lang="en-GB" b="1" dirty="0" err="1"/>
              <a:t>clase</a:t>
            </a:r>
            <a:r>
              <a:rPr lang="en-GB" b="1" dirty="0"/>
              <a:t>, </a:t>
            </a:r>
            <a:r>
              <a:rPr lang="en-GB" b="1" dirty="0" err="1"/>
              <a:t>biblioteci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birouri</a:t>
            </a:r>
            <a:r>
              <a:rPr lang="en-GB" b="1" dirty="0"/>
              <a:t>.</a:t>
            </a:r>
          </a:p>
          <a:p>
            <a:pPr marL="164066" marR="0" lvl="0" indent="-164066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crea</a:t>
            </a:r>
            <a:r>
              <a:rPr lang="en-GB" b="1" dirty="0"/>
              <a:t> un </a:t>
            </a:r>
            <a:r>
              <a:rPr lang="en-GB" b="1" dirty="0" err="1"/>
              <a:t>paragraf</a:t>
            </a:r>
            <a:r>
              <a:rPr lang="en-GB" b="1" dirty="0"/>
              <a:t> personal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alege</a:t>
            </a:r>
            <a:r>
              <a:rPr lang="en-GB" b="1" dirty="0"/>
              <a:t> un </a:t>
            </a:r>
            <a:r>
              <a:rPr lang="en-GB" b="1" dirty="0" err="1"/>
              <a:t>citat</a:t>
            </a:r>
            <a:r>
              <a:rPr lang="en-GB" b="1" dirty="0"/>
              <a:t> de pe un website care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inspira</a:t>
            </a:r>
            <a:r>
              <a:rPr lang="en-GB" b="1" dirty="0"/>
              <a:t>;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extrage</a:t>
            </a:r>
            <a:r>
              <a:rPr lang="en-GB" b="1" dirty="0"/>
              <a:t> o </a:t>
            </a:r>
            <a:r>
              <a:rPr lang="en-GB" b="1" dirty="0" err="1"/>
              <a:t>parte</a:t>
            </a:r>
            <a:r>
              <a:rPr lang="en-GB" b="1" dirty="0"/>
              <a:t> </a:t>
            </a:r>
            <a:r>
              <a:rPr lang="en-GB" b="1" dirty="0" err="1"/>
              <a:t>dintr</a:t>
            </a:r>
            <a:r>
              <a:rPr lang="en-GB" b="1" dirty="0"/>
              <a:t>-o </a:t>
            </a:r>
            <a:r>
              <a:rPr lang="en-GB" b="1" dirty="0" err="1"/>
              <a:t>poezie</a:t>
            </a:r>
            <a:r>
              <a:rPr lang="en-GB" b="1" dirty="0"/>
              <a:t>, </a:t>
            </a:r>
            <a:r>
              <a:rPr lang="en-GB" b="1" dirty="0" err="1"/>
              <a:t>cantec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carte care </a:t>
            </a:r>
            <a:r>
              <a:rPr lang="en-GB" b="1" dirty="0" err="1"/>
              <a:t>va</a:t>
            </a:r>
            <a:r>
              <a:rPr lang="en-GB" b="1" dirty="0"/>
              <a:t> place.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adauga</a:t>
            </a:r>
            <a:r>
              <a:rPr lang="en-GB" b="1" dirty="0"/>
              <a:t> la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, </a:t>
            </a:r>
            <a:r>
              <a:rPr lang="en-GB" b="1" dirty="0" err="1"/>
              <a:t>oricand</a:t>
            </a:r>
            <a:r>
              <a:rPr lang="en-GB" b="1" dirty="0"/>
              <a:t> </a:t>
            </a:r>
            <a:r>
              <a:rPr lang="en-GB" b="1" dirty="0" err="1"/>
              <a:t>aveti</a:t>
            </a:r>
            <a:r>
              <a:rPr lang="en-GB" b="1" dirty="0"/>
              <a:t> </a:t>
            </a:r>
            <a:r>
              <a:rPr lang="en-GB" b="1" dirty="0" err="1"/>
              <a:t>timp</a:t>
            </a:r>
            <a:r>
              <a:rPr lang="en-GB" b="1" dirty="0"/>
              <a:t> liver cu </a:t>
            </a:r>
            <a:r>
              <a:rPr lang="en-GB" b="1" dirty="0" err="1"/>
              <a:t>grupul</a:t>
            </a:r>
            <a:r>
              <a:rPr lang="en-GB" b="1" dirty="0"/>
              <a:t> </a:t>
            </a:r>
            <a:r>
              <a:rPr lang="en-GB" b="1" dirty="0" err="1"/>
              <a:t>vostru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saptamanii</a:t>
            </a:r>
            <a:r>
              <a:rPr lang="en-GB" b="1" dirty="0"/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64066" indent="-164066">
              <a:buSzPct val="100000"/>
              <a:buChar char="-"/>
            </a:pPr>
            <a:r>
              <a:rPr lang="en-GB" b="1" dirty="0" err="1"/>
              <a:t>Elevii</a:t>
            </a:r>
            <a:r>
              <a:rPr lang="en-GB" b="1" dirty="0"/>
              <a:t> pot </a:t>
            </a:r>
            <a:r>
              <a:rPr lang="en-GB" b="1" dirty="0" err="1"/>
              <a:t>crea</a:t>
            </a:r>
            <a:r>
              <a:rPr lang="en-GB" b="1" dirty="0"/>
              <a:t> POSTERE MOTIVATIONALE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motiva</a:t>
            </a:r>
            <a:r>
              <a:rPr lang="en-GB" b="1" dirty="0"/>
              <a:t> </a:t>
            </a:r>
            <a:r>
              <a:rPr lang="en-GB" b="1" dirty="0" err="1"/>
              <a:t>persoanele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ia</a:t>
            </a:r>
            <a:r>
              <a:rPr lang="en-GB" b="1" dirty="0"/>
              <a:t> </a:t>
            </a:r>
            <a:r>
              <a:rPr lang="en-GB" b="1" dirty="0" err="1"/>
              <a:t>actiuni</a:t>
            </a:r>
            <a:r>
              <a:rPr lang="en-GB" b="1" dirty="0"/>
              <a:t> la </a:t>
            </a:r>
            <a:r>
              <a:rPr lang="en-GB" b="1" dirty="0" err="1"/>
              <a:t>nivel</a:t>
            </a:r>
            <a:r>
              <a:rPr lang="en-GB" b="1" dirty="0"/>
              <a:t> individual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ajuta</a:t>
            </a:r>
            <a:r>
              <a:rPr lang="en-GB" b="1" dirty="0"/>
              <a:t> </a:t>
            </a:r>
            <a:r>
              <a:rPr lang="en-GB" b="1" dirty="0" err="1"/>
              <a:t>mediul</a:t>
            </a:r>
            <a:r>
              <a:rPr lang="en-GB" b="1" dirty="0"/>
              <a:t> </a:t>
            </a:r>
            <a:r>
              <a:rPr lang="en-GB" b="1" dirty="0" err="1"/>
              <a:t>inconjurator</a:t>
            </a:r>
            <a:endParaRPr b="1" dirty="0"/>
          </a:p>
          <a:p>
            <a:pPr marL="164066" indent="-164066">
              <a:buSzPct val="100000"/>
              <a:buChar char="-"/>
            </a:pPr>
            <a:r>
              <a:rPr lang="en-GB" b="1" dirty="0" err="1"/>
              <a:t>Posterele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afisele</a:t>
            </a:r>
            <a:r>
              <a:rPr lang="en-GB" b="1" dirty="0"/>
              <a:t> </a:t>
            </a:r>
            <a:r>
              <a:rPr lang="en-GB" b="1" dirty="0" err="1"/>
              <a:t>motivationale</a:t>
            </a:r>
            <a:r>
              <a:rPr lang="en-GB" b="1" dirty="0"/>
              <a:t> </a:t>
            </a:r>
            <a:r>
              <a:rPr lang="en-GB" b="1" dirty="0" err="1"/>
              <a:t>exista</a:t>
            </a:r>
            <a:r>
              <a:rPr lang="en-GB" b="1" dirty="0"/>
              <a:t> de </a:t>
            </a:r>
            <a:r>
              <a:rPr lang="en-GB" b="1" dirty="0" err="1"/>
              <a:t>mai</a:t>
            </a:r>
            <a:r>
              <a:rPr lang="en-GB" b="1" dirty="0"/>
              <a:t> multi ani. De </a:t>
            </a:r>
            <a:r>
              <a:rPr lang="en-GB" b="1" dirty="0" err="1"/>
              <a:t>obicei</a:t>
            </a:r>
            <a:r>
              <a:rPr lang="en-GB" b="1" dirty="0"/>
              <a:t> au un fundal </a:t>
            </a:r>
            <a:r>
              <a:rPr lang="en-GB" b="1" dirty="0" err="1"/>
              <a:t>inchis</a:t>
            </a:r>
            <a:r>
              <a:rPr lang="en-GB" b="1" dirty="0"/>
              <a:t> la </a:t>
            </a:r>
            <a:r>
              <a:rPr lang="en-GB" b="1" dirty="0" err="1"/>
              <a:t>culoare</a:t>
            </a:r>
            <a:r>
              <a:rPr lang="en-GB" b="1" dirty="0"/>
              <a:t>, o imagine </a:t>
            </a:r>
            <a:r>
              <a:rPr lang="en-GB" b="1" dirty="0" err="1"/>
              <a:t>si</a:t>
            </a:r>
            <a:r>
              <a:rPr lang="en-GB" b="1" dirty="0"/>
              <a:t> o </a:t>
            </a:r>
            <a:r>
              <a:rPr lang="en-GB" b="1" dirty="0" err="1"/>
              <a:t>fraza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citat</a:t>
            </a:r>
            <a:r>
              <a:rPr lang="en-GB" b="1" dirty="0"/>
              <a:t> inspirational </a:t>
            </a:r>
            <a:r>
              <a:rPr lang="en-GB" b="1" dirty="0" err="1"/>
              <a:t>scrise</a:t>
            </a:r>
            <a:r>
              <a:rPr lang="en-GB" b="1" dirty="0"/>
              <a:t> </a:t>
            </a:r>
            <a:r>
              <a:rPr lang="en-GB" b="1" dirty="0" err="1"/>
              <a:t>clar</a:t>
            </a:r>
            <a:r>
              <a:rPr lang="en-GB" b="1" dirty="0"/>
              <a:t>.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vedea</a:t>
            </a:r>
            <a:r>
              <a:rPr lang="en-GB" b="1" dirty="0"/>
              <a:t>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 in </a:t>
            </a:r>
            <a:r>
              <a:rPr lang="en-GB" b="1" dirty="0" err="1"/>
              <a:t>clase</a:t>
            </a:r>
            <a:r>
              <a:rPr lang="en-GB" b="1" dirty="0"/>
              <a:t>, </a:t>
            </a:r>
            <a:r>
              <a:rPr lang="en-GB" b="1" dirty="0" err="1"/>
              <a:t>biblioteci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birouri</a:t>
            </a:r>
            <a:r>
              <a:rPr lang="en-GB" b="1" dirty="0"/>
              <a:t>.</a:t>
            </a:r>
          </a:p>
          <a:p>
            <a:pPr marL="164066" marR="0" lvl="0" indent="-164066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crea</a:t>
            </a:r>
            <a:r>
              <a:rPr lang="en-GB" b="1" dirty="0"/>
              <a:t> un </a:t>
            </a:r>
            <a:r>
              <a:rPr lang="en-GB" b="1" dirty="0" err="1"/>
              <a:t>paragraf</a:t>
            </a:r>
            <a:r>
              <a:rPr lang="en-GB" b="1" dirty="0"/>
              <a:t> personal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alege</a:t>
            </a:r>
            <a:r>
              <a:rPr lang="en-GB" b="1" dirty="0"/>
              <a:t> un </a:t>
            </a:r>
            <a:r>
              <a:rPr lang="en-GB" b="1" dirty="0" err="1"/>
              <a:t>citat</a:t>
            </a:r>
            <a:r>
              <a:rPr lang="en-GB" b="1" dirty="0"/>
              <a:t> de pe un website care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inspira</a:t>
            </a:r>
            <a:r>
              <a:rPr lang="en-GB" b="1" dirty="0"/>
              <a:t>;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extrage</a:t>
            </a:r>
            <a:r>
              <a:rPr lang="en-GB" b="1" dirty="0"/>
              <a:t> o </a:t>
            </a:r>
            <a:r>
              <a:rPr lang="en-GB" b="1" dirty="0" err="1"/>
              <a:t>parte</a:t>
            </a:r>
            <a:r>
              <a:rPr lang="en-GB" b="1" dirty="0"/>
              <a:t> </a:t>
            </a:r>
            <a:r>
              <a:rPr lang="en-GB" b="1" dirty="0" err="1"/>
              <a:t>dintr</a:t>
            </a:r>
            <a:r>
              <a:rPr lang="en-GB" b="1" dirty="0"/>
              <a:t>-o </a:t>
            </a:r>
            <a:r>
              <a:rPr lang="en-GB" b="1" dirty="0" err="1"/>
              <a:t>poezie</a:t>
            </a:r>
            <a:r>
              <a:rPr lang="en-GB" b="1" dirty="0"/>
              <a:t>, </a:t>
            </a:r>
            <a:r>
              <a:rPr lang="en-GB" b="1" dirty="0" err="1"/>
              <a:t>cantec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carte care </a:t>
            </a:r>
            <a:r>
              <a:rPr lang="en-GB" b="1" dirty="0" err="1"/>
              <a:t>va</a:t>
            </a:r>
            <a:r>
              <a:rPr lang="en-GB" b="1" dirty="0"/>
              <a:t> place.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adauga</a:t>
            </a:r>
            <a:r>
              <a:rPr lang="en-GB" b="1" dirty="0"/>
              <a:t> la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, </a:t>
            </a:r>
            <a:r>
              <a:rPr lang="en-GB" b="1" dirty="0" err="1"/>
              <a:t>oricand</a:t>
            </a:r>
            <a:r>
              <a:rPr lang="en-GB" b="1" dirty="0"/>
              <a:t> </a:t>
            </a:r>
            <a:r>
              <a:rPr lang="en-GB" b="1" dirty="0" err="1"/>
              <a:t>aveti</a:t>
            </a:r>
            <a:r>
              <a:rPr lang="en-GB" b="1" dirty="0"/>
              <a:t> </a:t>
            </a:r>
            <a:r>
              <a:rPr lang="en-GB" b="1" dirty="0" err="1"/>
              <a:t>timp</a:t>
            </a:r>
            <a:r>
              <a:rPr lang="en-GB" b="1" dirty="0"/>
              <a:t> liver cu </a:t>
            </a:r>
            <a:r>
              <a:rPr lang="en-GB" b="1" dirty="0" err="1"/>
              <a:t>grupul</a:t>
            </a:r>
            <a:r>
              <a:rPr lang="en-GB" b="1" dirty="0"/>
              <a:t> </a:t>
            </a:r>
            <a:r>
              <a:rPr lang="en-GB" b="1" dirty="0" err="1"/>
              <a:t>vostru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saptamanii</a:t>
            </a:r>
            <a:r>
              <a:rPr lang="en-GB" b="1" dirty="0"/>
              <a:t>.</a:t>
            </a:r>
          </a:p>
          <a:p>
            <a:pPr marL="164066" indent="-164066">
              <a:buSzPct val="100000"/>
              <a:buChar char="-"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741947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64066" indent="-164066">
              <a:buSzPct val="100000"/>
              <a:buChar char="-"/>
            </a:pPr>
            <a:r>
              <a:rPr lang="en-GB" b="1" dirty="0" err="1"/>
              <a:t>Elevii</a:t>
            </a:r>
            <a:r>
              <a:rPr lang="en-GB" b="1" dirty="0"/>
              <a:t> (</a:t>
            </a:r>
            <a:r>
              <a:rPr b="1" dirty="0"/>
              <a:t>Participant</a:t>
            </a:r>
            <a:r>
              <a:rPr lang="en-GB" b="1" dirty="0"/>
              <a:t>ii)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crea</a:t>
            </a:r>
            <a:r>
              <a:rPr lang="en-GB" b="1" dirty="0"/>
              <a:t> POSTERE MOTIVATIONALE</a:t>
            </a:r>
            <a:endParaRPr b="1" dirty="0"/>
          </a:p>
          <a:p>
            <a:pPr marL="164066" indent="-164066">
              <a:buSzPct val="100000"/>
              <a:buChar char="-"/>
            </a:pPr>
            <a:r>
              <a:rPr lang="en-GB" b="1" dirty="0" err="1"/>
              <a:t>Posterele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afisele</a:t>
            </a:r>
            <a:r>
              <a:rPr lang="en-GB" b="1" dirty="0"/>
              <a:t> </a:t>
            </a:r>
            <a:r>
              <a:rPr lang="en-GB" b="1" dirty="0" err="1"/>
              <a:t>motivationale</a:t>
            </a:r>
            <a:r>
              <a:rPr lang="en-GB" b="1" dirty="0"/>
              <a:t> </a:t>
            </a:r>
            <a:r>
              <a:rPr lang="en-GB" b="1" dirty="0" err="1"/>
              <a:t>exista</a:t>
            </a:r>
            <a:r>
              <a:rPr lang="en-GB" b="1" dirty="0"/>
              <a:t> de </a:t>
            </a:r>
            <a:r>
              <a:rPr lang="en-GB" b="1" dirty="0" err="1"/>
              <a:t>mai</a:t>
            </a:r>
            <a:r>
              <a:rPr lang="en-GB" b="1" dirty="0"/>
              <a:t> multi ani. De </a:t>
            </a:r>
            <a:r>
              <a:rPr lang="en-GB" b="1" dirty="0" err="1"/>
              <a:t>obicei</a:t>
            </a:r>
            <a:r>
              <a:rPr lang="en-GB" b="1" dirty="0"/>
              <a:t> au un fundal </a:t>
            </a:r>
            <a:r>
              <a:rPr lang="en-GB" b="1" dirty="0" err="1"/>
              <a:t>inchis</a:t>
            </a:r>
            <a:r>
              <a:rPr lang="en-GB" b="1" dirty="0"/>
              <a:t> la </a:t>
            </a:r>
            <a:r>
              <a:rPr lang="en-GB" b="1" dirty="0" err="1"/>
              <a:t>culoare</a:t>
            </a:r>
            <a:r>
              <a:rPr lang="en-GB" b="1" dirty="0"/>
              <a:t>, o imagine </a:t>
            </a:r>
            <a:r>
              <a:rPr lang="en-GB" b="1" dirty="0" err="1"/>
              <a:t>si</a:t>
            </a:r>
            <a:r>
              <a:rPr lang="en-GB" b="1" dirty="0"/>
              <a:t> o </a:t>
            </a:r>
            <a:r>
              <a:rPr lang="en-GB" b="1" dirty="0" err="1"/>
              <a:t>fraza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citat</a:t>
            </a:r>
            <a:r>
              <a:rPr lang="en-GB" b="1" dirty="0"/>
              <a:t> inspirational </a:t>
            </a:r>
            <a:r>
              <a:rPr lang="en-GB" b="1" dirty="0" err="1"/>
              <a:t>scrise</a:t>
            </a:r>
            <a:r>
              <a:rPr lang="en-GB" b="1" dirty="0"/>
              <a:t> </a:t>
            </a:r>
            <a:r>
              <a:rPr lang="en-GB" b="1" dirty="0" err="1"/>
              <a:t>clar</a:t>
            </a:r>
            <a:r>
              <a:rPr b="1" dirty="0"/>
              <a:t>.</a:t>
            </a:r>
            <a:r>
              <a:rPr lang="en-GB" b="1" dirty="0"/>
              <a:t>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vedea</a:t>
            </a:r>
            <a:r>
              <a:rPr lang="en-GB" b="1" dirty="0"/>
              <a:t>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 in </a:t>
            </a:r>
            <a:r>
              <a:rPr lang="en-GB" b="1" dirty="0" err="1"/>
              <a:t>clase</a:t>
            </a:r>
            <a:r>
              <a:rPr b="1" dirty="0"/>
              <a:t>,</a:t>
            </a:r>
            <a:r>
              <a:rPr lang="en-GB" b="1" dirty="0"/>
              <a:t> </a:t>
            </a:r>
            <a:r>
              <a:rPr lang="en-GB" b="1" dirty="0" err="1"/>
              <a:t>biblioteci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birouri</a:t>
            </a:r>
            <a:r>
              <a:rPr b="1" dirty="0"/>
              <a:t>.</a:t>
            </a:r>
          </a:p>
          <a:p>
            <a:pPr marL="164066" marR="0" lvl="0" indent="-164066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crea</a:t>
            </a:r>
            <a:r>
              <a:rPr lang="en-GB" b="1" dirty="0"/>
              <a:t> un </a:t>
            </a:r>
            <a:r>
              <a:rPr lang="en-GB" b="1" dirty="0" err="1"/>
              <a:t>paragraf</a:t>
            </a:r>
            <a:r>
              <a:rPr lang="en-GB" b="1" dirty="0"/>
              <a:t> personal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alege</a:t>
            </a:r>
            <a:r>
              <a:rPr lang="en-GB" b="1" dirty="0"/>
              <a:t> un </a:t>
            </a:r>
            <a:r>
              <a:rPr lang="en-GB" b="1" dirty="0" err="1"/>
              <a:t>citat</a:t>
            </a:r>
            <a:r>
              <a:rPr lang="en-GB" b="1" dirty="0"/>
              <a:t> de pe un website care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inspira</a:t>
            </a:r>
            <a:r>
              <a:rPr lang="en-GB" b="1" dirty="0"/>
              <a:t>;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extrage</a:t>
            </a:r>
            <a:r>
              <a:rPr lang="en-GB" b="1" dirty="0"/>
              <a:t> o </a:t>
            </a:r>
            <a:r>
              <a:rPr lang="en-GB" b="1" dirty="0" err="1"/>
              <a:t>parte</a:t>
            </a:r>
            <a:r>
              <a:rPr lang="en-GB" b="1" dirty="0"/>
              <a:t> </a:t>
            </a:r>
            <a:r>
              <a:rPr lang="en-GB" b="1" dirty="0" err="1"/>
              <a:t>dintr</a:t>
            </a:r>
            <a:r>
              <a:rPr lang="en-GB" b="1" dirty="0"/>
              <a:t>-o </a:t>
            </a:r>
            <a:r>
              <a:rPr lang="en-GB" b="1" dirty="0" err="1"/>
              <a:t>poezie</a:t>
            </a:r>
            <a:r>
              <a:rPr lang="en-GB" b="1" dirty="0"/>
              <a:t>, </a:t>
            </a:r>
            <a:r>
              <a:rPr lang="en-GB" b="1" dirty="0" err="1"/>
              <a:t>cantec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carte care </a:t>
            </a:r>
            <a:r>
              <a:rPr lang="en-GB" b="1" dirty="0" err="1"/>
              <a:t>va</a:t>
            </a:r>
            <a:r>
              <a:rPr lang="en-GB" b="1" dirty="0"/>
              <a:t> place.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adauga</a:t>
            </a:r>
            <a:r>
              <a:rPr lang="en-GB" b="1" dirty="0"/>
              <a:t> la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, </a:t>
            </a:r>
            <a:r>
              <a:rPr lang="en-GB" b="1" dirty="0" err="1"/>
              <a:t>oricand</a:t>
            </a:r>
            <a:r>
              <a:rPr lang="en-GB" b="1" dirty="0"/>
              <a:t> </a:t>
            </a:r>
            <a:r>
              <a:rPr lang="en-GB" b="1" dirty="0" err="1"/>
              <a:t>aveti</a:t>
            </a:r>
            <a:r>
              <a:rPr lang="en-GB" b="1" dirty="0"/>
              <a:t> </a:t>
            </a:r>
            <a:r>
              <a:rPr lang="en-GB" b="1" dirty="0" err="1"/>
              <a:t>timp</a:t>
            </a:r>
            <a:r>
              <a:rPr lang="en-GB" b="1" dirty="0"/>
              <a:t> liver cu </a:t>
            </a:r>
            <a:r>
              <a:rPr lang="en-GB" b="1" dirty="0" err="1"/>
              <a:t>grupul</a:t>
            </a:r>
            <a:r>
              <a:rPr lang="en-GB" b="1" dirty="0"/>
              <a:t> </a:t>
            </a:r>
            <a:r>
              <a:rPr lang="en-GB" b="1" dirty="0" err="1"/>
              <a:t>vostru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saptamanii</a:t>
            </a:r>
            <a:r>
              <a:rPr lang="en-GB" b="1" dirty="0"/>
              <a:t>.</a:t>
            </a:r>
          </a:p>
          <a:p>
            <a:pPr marL="164066" indent="-164066">
              <a:buSzPct val="100000"/>
              <a:buChar char="-"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92532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64066" indent="-164066">
              <a:buSzPct val="100000"/>
              <a:buChar char="-"/>
            </a:pP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creea</a:t>
            </a:r>
            <a:r>
              <a:rPr lang="en-GB" b="1" dirty="0"/>
              <a:t> un </a:t>
            </a:r>
            <a:r>
              <a:rPr lang="en-GB" b="1" dirty="0" err="1"/>
              <a:t>paragraf</a:t>
            </a:r>
            <a:r>
              <a:rPr lang="en-GB" b="1" dirty="0"/>
              <a:t> personal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alege</a:t>
            </a:r>
            <a:r>
              <a:rPr lang="en-GB" b="1" dirty="0"/>
              <a:t> un </a:t>
            </a:r>
            <a:r>
              <a:rPr lang="en-GB" b="1" dirty="0" err="1"/>
              <a:t>citat</a:t>
            </a:r>
            <a:r>
              <a:rPr lang="en-GB" b="1" dirty="0"/>
              <a:t> de pe un website care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inspira</a:t>
            </a:r>
            <a:r>
              <a:rPr lang="en-GB" b="1" dirty="0"/>
              <a:t>;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extrage</a:t>
            </a:r>
            <a:r>
              <a:rPr lang="en-GB" b="1" dirty="0"/>
              <a:t> o </a:t>
            </a:r>
            <a:r>
              <a:rPr lang="en-GB" b="1" dirty="0" err="1"/>
              <a:t>parte</a:t>
            </a:r>
            <a:r>
              <a:rPr lang="en-GB" b="1" dirty="0"/>
              <a:t> </a:t>
            </a:r>
            <a:r>
              <a:rPr lang="en-GB" b="1" dirty="0" err="1"/>
              <a:t>dintr</a:t>
            </a:r>
            <a:r>
              <a:rPr lang="en-GB" b="1" dirty="0"/>
              <a:t>-o </a:t>
            </a:r>
            <a:r>
              <a:rPr lang="en-GB" b="1" dirty="0" err="1"/>
              <a:t>poezie</a:t>
            </a:r>
            <a:r>
              <a:rPr lang="en-GB" b="1" dirty="0"/>
              <a:t>, </a:t>
            </a:r>
            <a:r>
              <a:rPr lang="en-GB" b="1" dirty="0" err="1"/>
              <a:t>cantec</a:t>
            </a:r>
            <a:r>
              <a:rPr lang="en-GB" b="1" dirty="0"/>
              <a:t> </a:t>
            </a:r>
            <a:r>
              <a:rPr lang="en-GB" b="1" dirty="0" err="1"/>
              <a:t>sau</a:t>
            </a:r>
            <a:r>
              <a:rPr lang="en-GB" b="1" dirty="0"/>
              <a:t> carte care </a:t>
            </a:r>
            <a:r>
              <a:rPr lang="en-GB" b="1" dirty="0" err="1"/>
              <a:t>va</a:t>
            </a:r>
            <a:r>
              <a:rPr lang="en-GB" b="1" dirty="0"/>
              <a:t> place. </a:t>
            </a:r>
            <a:r>
              <a:rPr lang="en-GB" b="1" dirty="0" err="1"/>
              <a:t>Puteti</a:t>
            </a:r>
            <a:r>
              <a:rPr lang="en-GB" b="1" dirty="0"/>
              <a:t> </a:t>
            </a:r>
            <a:r>
              <a:rPr lang="en-GB" b="1" dirty="0" err="1"/>
              <a:t>adauga</a:t>
            </a:r>
            <a:r>
              <a:rPr lang="en-GB" b="1" dirty="0"/>
              <a:t> la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, </a:t>
            </a:r>
            <a:r>
              <a:rPr lang="en-GB" b="1" dirty="0" err="1"/>
              <a:t>oricand</a:t>
            </a:r>
            <a:r>
              <a:rPr lang="en-GB" b="1" dirty="0"/>
              <a:t> </a:t>
            </a:r>
            <a:r>
              <a:rPr lang="en-GB" b="1" dirty="0" err="1"/>
              <a:t>aveti</a:t>
            </a:r>
            <a:r>
              <a:rPr lang="en-GB" b="1" dirty="0"/>
              <a:t> </a:t>
            </a:r>
            <a:r>
              <a:rPr lang="en-GB" b="1" dirty="0" err="1"/>
              <a:t>timp</a:t>
            </a:r>
            <a:r>
              <a:rPr lang="en-GB" b="1" dirty="0"/>
              <a:t> liber cu </a:t>
            </a:r>
            <a:r>
              <a:rPr lang="en-GB" b="1" dirty="0" err="1"/>
              <a:t>grupul</a:t>
            </a:r>
            <a:r>
              <a:rPr lang="en-GB" b="1" dirty="0"/>
              <a:t> </a:t>
            </a:r>
            <a:r>
              <a:rPr lang="en-GB" b="1" dirty="0" err="1"/>
              <a:t>vostru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saptamanii</a:t>
            </a:r>
            <a:r>
              <a:rPr lang="en-GB" b="1" dirty="0"/>
              <a:t>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646670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Excelent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Acum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dupa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completat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modulul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despre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Motivatie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intelegeti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despre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cat de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importanta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motivatia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cum ne pot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afecta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schimbarile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motivatie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emotii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legate de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motivatia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puternica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motivatia</a:t>
            </a:r>
            <a:r>
              <a:rPr lang="en-GB" sz="1800" b="1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strike="noStrike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scazuta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Maine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introduce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subiectul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Constiinta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Ecologica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considerare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motiveaza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companiile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strike="noStrike" dirty="0" err="1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organizatiile</a:t>
            </a:r>
            <a:r>
              <a:rPr lang="en-GB" sz="1800" b="1" strike="noStrike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b="1" strike="noStrik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64066" indent="-164066">
              <a:buSzPct val="1000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marR="0" lvl="0" indent="-210074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lang="it-IT" dirty="0"/>
              <a:t>Prezentare in linii mari si explicatii despre cum se va desfasura Ziua 2</a:t>
            </a:r>
          </a:p>
          <a:p>
            <a:pPr marL="210074" indent="-210074">
              <a:buSzPct val="100000"/>
              <a:buChar char="-"/>
            </a:pPr>
            <a:r>
              <a:rPr lang="en-GB" b="1" dirty="0"/>
              <a:t>VA RUGAM LUATI AMINTE – </a:t>
            </a:r>
            <a:r>
              <a:rPr lang="en-GB" b="1" dirty="0" err="1"/>
              <a:t>Timpurile</a:t>
            </a:r>
            <a:r>
              <a:rPr lang="en-GB" b="1" dirty="0"/>
              <a:t> </a:t>
            </a:r>
            <a:r>
              <a:rPr lang="en-GB" b="1" dirty="0" err="1"/>
              <a:t>sugerate</a:t>
            </a:r>
            <a:r>
              <a:rPr lang="en-GB" b="1" dirty="0"/>
              <a:t> in </a:t>
            </a:r>
            <a:r>
              <a:rPr lang="en-GB" b="1" dirty="0" err="1"/>
              <a:t>Orarul</a:t>
            </a:r>
            <a:r>
              <a:rPr lang="en-GB" b="1" dirty="0"/>
              <a:t> </a:t>
            </a:r>
            <a:r>
              <a:rPr lang="en-GB" b="1" dirty="0" err="1"/>
              <a:t>zilei</a:t>
            </a:r>
            <a:r>
              <a:rPr lang="en-GB" b="1" dirty="0"/>
              <a:t> sunt </a:t>
            </a:r>
            <a:r>
              <a:rPr lang="en-GB" b="1" dirty="0" err="1"/>
              <a:t>doar</a:t>
            </a:r>
            <a:r>
              <a:rPr lang="en-GB" b="1" dirty="0"/>
              <a:t> un </a:t>
            </a:r>
            <a:r>
              <a:rPr lang="en-GB" b="1" dirty="0" err="1"/>
              <a:t>ghid</a:t>
            </a:r>
            <a:r>
              <a:rPr lang="en-GB" b="1" dirty="0"/>
              <a:t>. De </a:t>
            </a:r>
            <a:r>
              <a:rPr lang="en-GB" b="1" dirty="0" err="1"/>
              <a:t>exemplu</a:t>
            </a:r>
            <a:r>
              <a:rPr lang="en-GB" b="1" dirty="0"/>
              <a:t>, </a:t>
            </a:r>
            <a:r>
              <a:rPr lang="en-GB" b="1" dirty="0" err="1"/>
              <a:t>poate</a:t>
            </a:r>
            <a:r>
              <a:rPr lang="en-GB" b="1" dirty="0"/>
              <a:t>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au </a:t>
            </a:r>
            <a:r>
              <a:rPr lang="en-GB" b="1" dirty="0" err="1"/>
              <a:t>nevoie</a:t>
            </a:r>
            <a:r>
              <a:rPr lang="en-GB" b="1" dirty="0"/>
              <a:t> de 15 minute de </a:t>
            </a:r>
            <a:r>
              <a:rPr lang="en-GB" b="1" dirty="0" err="1"/>
              <a:t>lucru</a:t>
            </a:r>
            <a:r>
              <a:rPr lang="en-GB" b="1" dirty="0"/>
              <a:t> in plus </a:t>
            </a:r>
            <a:r>
              <a:rPr lang="en-GB" b="1" dirty="0" err="1"/>
              <a:t>dupa</a:t>
            </a:r>
            <a:r>
              <a:rPr lang="en-GB" b="1" dirty="0"/>
              <a:t> </a:t>
            </a:r>
            <a:r>
              <a:rPr lang="en-GB" b="1" dirty="0" err="1"/>
              <a:t>pranz</a:t>
            </a:r>
            <a:r>
              <a:rPr lang="en-GB" b="1" dirty="0"/>
              <a:t>.</a:t>
            </a:r>
          </a:p>
          <a:p>
            <a:pPr marL="210074" indent="-210074">
              <a:buSzPct val="100000"/>
              <a:buChar char="-"/>
            </a:pPr>
            <a:r>
              <a:rPr lang="en-GB" b="1" dirty="0"/>
              <a:t> DE ASEMENEA, </a:t>
            </a:r>
            <a:r>
              <a:rPr lang="en-GB" b="1" dirty="0" err="1"/>
              <a:t>remintiti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ca se pot </a:t>
            </a:r>
            <a:r>
              <a:rPr lang="en-GB" b="1" dirty="0" err="1"/>
              <a:t>intoarce</a:t>
            </a:r>
            <a:r>
              <a:rPr lang="en-GB" b="1" dirty="0"/>
              <a:t> la </a:t>
            </a:r>
            <a:r>
              <a:rPr lang="en-GB" b="1" dirty="0" err="1"/>
              <a:t>orice</a:t>
            </a:r>
            <a:r>
              <a:rPr lang="en-GB" b="1" dirty="0"/>
              <a:t> </a:t>
            </a:r>
            <a:r>
              <a:rPr lang="en-GB" b="1" dirty="0" err="1"/>
              <a:t>activitate</a:t>
            </a:r>
            <a:r>
              <a:rPr lang="en-GB" b="1" dirty="0"/>
              <a:t> </a:t>
            </a:r>
            <a:r>
              <a:rPr lang="en-GB" b="1" dirty="0" err="1"/>
              <a:t>daca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nevoie</a:t>
            </a:r>
            <a:r>
              <a:rPr lang="en-GB" b="1" dirty="0"/>
              <a:t> in </a:t>
            </a:r>
            <a:r>
              <a:rPr lang="en-GB" b="1" dirty="0" err="1"/>
              <a:t>timpul</a:t>
            </a:r>
            <a:r>
              <a:rPr lang="en-GB" b="1" dirty="0"/>
              <a:t> </a:t>
            </a:r>
            <a:r>
              <a:rPr lang="en-GB" b="1" dirty="0" err="1"/>
              <a:t>zilei</a:t>
            </a:r>
            <a:r>
              <a:rPr lang="en-GB" b="1" dirty="0"/>
              <a:t> 3 </a:t>
            </a:r>
            <a:r>
              <a:rPr lang="en-GB" b="1" dirty="0" err="1"/>
              <a:t>sau</a:t>
            </a:r>
            <a:r>
              <a:rPr lang="en-GB" b="1" dirty="0"/>
              <a:t> 4: – </a:t>
            </a:r>
            <a:r>
              <a:rPr lang="en-GB" b="1" dirty="0" err="1"/>
              <a:t>Boxa</a:t>
            </a:r>
            <a:r>
              <a:rPr lang="en-GB" b="1" dirty="0"/>
              <a:t>, Poster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caietele</a:t>
            </a:r>
            <a:r>
              <a:rPr lang="en-GB" b="1" dirty="0"/>
              <a:t> cu </a:t>
            </a:r>
            <a:r>
              <a:rPr lang="en-GB" b="1" dirty="0" err="1"/>
              <a:t>intrebari</a:t>
            </a:r>
            <a:r>
              <a:rPr lang="en-GB" b="1" dirty="0"/>
              <a:t>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691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lang="en-GB" dirty="0" err="1"/>
              <a:t>Dati</a:t>
            </a:r>
            <a:r>
              <a:rPr lang="en-GB" dirty="0"/>
              <a:t> o </a:t>
            </a:r>
            <a:r>
              <a:rPr lang="en-GB" dirty="0" err="1"/>
              <a:t>descriere</a:t>
            </a:r>
            <a:r>
              <a:rPr lang="en-GB" dirty="0"/>
              <a:t> </a:t>
            </a:r>
            <a:r>
              <a:rPr lang="en-GB" dirty="0" err="1"/>
              <a:t>generala</a:t>
            </a:r>
            <a:r>
              <a:rPr lang="en-GB" dirty="0"/>
              <a:t> a </a:t>
            </a:r>
            <a:r>
              <a:rPr lang="en-GB" dirty="0" err="1"/>
              <a:t>activitatilor</a:t>
            </a:r>
            <a:r>
              <a:rPr lang="en-GB" dirty="0"/>
              <a:t> care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avea</a:t>
            </a:r>
            <a:r>
              <a:rPr lang="en-GB" dirty="0"/>
              <a:t> loc pe </a:t>
            </a:r>
            <a:r>
              <a:rPr lang="en-GB" dirty="0" err="1"/>
              <a:t>parcursul</a:t>
            </a:r>
            <a:r>
              <a:rPr lang="en-GB" dirty="0"/>
              <a:t> </a:t>
            </a:r>
            <a:r>
              <a:rPr lang="en-GB" dirty="0" err="1"/>
              <a:t>saptamanii</a:t>
            </a:r>
            <a:r>
              <a:rPr dirty="0"/>
              <a:t> </a:t>
            </a:r>
          </a:p>
          <a:p>
            <a:pPr marL="210074" indent="-210074">
              <a:buSzPct val="100000"/>
              <a:buChar char="-"/>
            </a:pPr>
            <a:r>
              <a:rPr lang="en-GB" dirty="0" err="1"/>
              <a:t>Calificare</a:t>
            </a:r>
            <a:r>
              <a:rPr lang="en-GB" dirty="0"/>
              <a:t> pe </a:t>
            </a:r>
            <a:r>
              <a:rPr lang="en-GB" dirty="0" err="1"/>
              <a:t>subiectele</a:t>
            </a:r>
            <a:r>
              <a:rPr lang="en-GB" dirty="0"/>
              <a:t> </a:t>
            </a:r>
            <a:r>
              <a:rPr dirty="0" err="1"/>
              <a:t>Motivati</a:t>
            </a:r>
            <a:r>
              <a:rPr lang="en-GB" dirty="0"/>
              <a:t>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Constiinta</a:t>
            </a:r>
            <a:r>
              <a:rPr lang="en-GB" dirty="0"/>
              <a:t> </a:t>
            </a:r>
            <a:r>
              <a:rPr lang="en-GB" dirty="0" err="1"/>
              <a:t>Ecologica</a:t>
            </a:r>
            <a:endParaRPr lang="en-GB" dirty="0"/>
          </a:p>
          <a:p>
            <a:pPr marL="210074" indent="-210074">
              <a:buSzPct val="100000"/>
              <a:buChar char="-"/>
            </a:pPr>
            <a:r>
              <a:rPr lang="en-GB" dirty="0" err="1"/>
              <a:t>Descrieti</a:t>
            </a:r>
            <a:r>
              <a:rPr lang="en-GB" dirty="0"/>
              <a:t> pe </a:t>
            </a:r>
            <a:r>
              <a:rPr lang="en-GB" dirty="0" err="1"/>
              <a:t>scurt</a:t>
            </a:r>
            <a:r>
              <a:rPr lang="en-GB" dirty="0"/>
              <a:t> </a:t>
            </a:r>
            <a:r>
              <a:rPr lang="en-GB" dirty="0" err="1"/>
              <a:t>fiecare</a:t>
            </a:r>
            <a:r>
              <a:rPr lang="en-GB" dirty="0"/>
              <a:t> zi :</a:t>
            </a:r>
          </a:p>
          <a:p>
            <a:r>
              <a:rPr lang="en-GB" dirty="0" err="1"/>
              <a:t>Ziua</a:t>
            </a:r>
            <a:r>
              <a:rPr dirty="0"/>
              <a:t> 1: </a:t>
            </a:r>
            <a:r>
              <a:rPr dirty="0" err="1"/>
              <a:t>Introduc</a:t>
            </a:r>
            <a:r>
              <a:rPr lang="en-GB" dirty="0"/>
              <a:t>ere</a:t>
            </a:r>
            <a:r>
              <a:rPr dirty="0"/>
              <a:t>,</a:t>
            </a:r>
            <a:r>
              <a:rPr lang="en-GB" dirty="0"/>
              <a:t> </a:t>
            </a:r>
            <a:r>
              <a:rPr lang="en-GB" dirty="0" err="1"/>
              <a:t>joc</a:t>
            </a:r>
            <a:r>
              <a:rPr dirty="0"/>
              <a:t> ice breaker, </a:t>
            </a:r>
            <a:r>
              <a:rPr lang="en-GB" dirty="0" err="1"/>
              <a:t>calificarea</a:t>
            </a:r>
            <a:r>
              <a:rPr lang="en-GB" dirty="0"/>
              <a:t> </a:t>
            </a:r>
            <a:r>
              <a:rPr dirty="0" err="1"/>
              <a:t>motivati</a:t>
            </a:r>
            <a:r>
              <a:rPr lang="en-GB" dirty="0"/>
              <a:t>e</a:t>
            </a:r>
            <a:r>
              <a:rPr dirty="0"/>
              <a:t>, </a:t>
            </a:r>
            <a:r>
              <a:rPr lang="en-GB" dirty="0" err="1"/>
              <a:t>jocuri</a:t>
            </a:r>
            <a:r>
              <a:rPr dirty="0"/>
              <a:t>, </a:t>
            </a:r>
            <a:r>
              <a:rPr lang="en-GB" dirty="0" err="1"/>
              <a:t>discutie</a:t>
            </a:r>
            <a:r>
              <a:rPr lang="en-GB" dirty="0"/>
              <a:t> in </a:t>
            </a:r>
            <a:r>
              <a:rPr lang="en-GB" dirty="0" err="1"/>
              <a:t>grup</a:t>
            </a:r>
            <a:r>
              <a:rPr lang="en-GB" dirty="0"/>
              <a:t>, </a:t>
            </a:r>
            <a:r>
              <a:rPr lang="en-GB" dirty="0" err="1"/>
              <a:t>videoclipuri</a:t>
            </a:r>
            <a:r>
              <a:rPr lang="en-GB" dirty="0"/>
              <a:t>, </a:t>
            </a:r>
            <a:r>
              <a:rPr lang="en-GB" dirty="0" err="1"/>
              <a:t>postere</a:t>
            </a:r>
            <a:r>
              <a:rPr dirty="0"/>
              <a:t> </a:t>
            </a:r>
          </a:p>
          <a:p>
            <a:r>
              <a:rPr lang="en-GB" dirty="0" err="1"/>
              <a:t>Ziua</a:t>
            </a:r>
            <a:r>
              <a:rPr dirty="0"/>
              <a:t> 2: </a:t>
            </a:r>
            <a:r>
              <a:rPr dirty="0" err="1"/>
              <a:t>Greensteel</a:t>
            </a:r>
            <a:r>
              <a:rPr lang="en-GB" dirty="0"/>
              <a:t>/ </a:t>
            </a:r>
            <a:r>
              <a:rPr lang="en-GB" dirty="0" err="1"/>
              <a:t>otel</a:t>
            </a:r>
            <a:r>
              <a:rPr lang="en-GB" dirty="0"/>
              <a:t> </a:t>
            </a:r>
            <a:r>
              <a:rPr lang="en-GB" dirty="0" err="1"/>
              <a:t>verde</a:t>
            </a:r>
            <a:r>
              <a:rPr lang="en-GB" dirty="0"/>
              <a:t> </a:t>
            </a:r>
            <a:r>
              <a:rPr dirty="0"/>
              <a:t>, </a:t>
            </a:r>
            <a:r>
              <a:rPr lang="en-GB" dirty="0" err="1"/>
              <a:t>provocarea</a:t>
            </a:r>
            <a:r>
              <a:rPr lang="en-GB" dirty="0"/>
              <a:t> </a:t>
            </a:r>
            <a:r>
              <a:rPr dirty="0"/>
              <a:t>STE</a:t>
            </a:r>
            <a:r>
              <a:rPr lang="en-US" dirty="0"/>
              <a:t>A</a:t>
            </a:r>
            <a:r>
              <a:rPr dirty="0"/>
              <a:t>M :</a:t>
            </a:r>
            <a:r>
              <a:rPr lang="en-GB" dirty="0"/>
              <a:t> </a:t>
            </a:r>
            <a:r>
              <a:rPr lang="en-GB" dirty="0" err="1"/>
              <a:t>construiti</a:t>
            </a:r>
            <a:r>
              <a:rPr lang="en-GB" dirty="0"/>
              <a:t> o </a:t>
            </a:r>
            <a:r>
              <a:rPr lang="en-GB" dirty="0" err="1"/>
              <a:t>boxa</a:t>
            </a:r>
            <a:r>
              <a:rPr lang="en-GB" dirty="0"/>
              <a:t> </a:t>
            </a:r>
            <a:r>
              <a:rPr lang="en-GB" dirty="0" err="1"/>
              <a:t>dintr</a:t>
            </a:r>
            <a:r>
              <a:rPr lang="en-GB" dirty="0"/>
              <a:t>-o </a:t>
            </a:r>
            <a:r>
              <a:rPr lang="en-GB" dirty="0" err="1"/>
              <a:t>doza</a:t>
            </a:r>
            <a:r>
              <a:rPr lang="en-GB" dirty="0"/>
              <a:t> </a:t>
            </a:r>
            <a:r>
              <a:rPr lang="en-GB" dirty="0" err="1"/>
              <a:t>reciclata</a:t>
            </a:r>
            <a:r>
              <a:rPr dirty="0"/>
              <a:t> </a:t>
            </a:r>
          </a:p>
          <a:p>
            <a:r>
              <a:rPr lang="en-GB" dirty="0" err="1"/>
              <a:t>Ziua</a:t>
            </a:r>
            <a:r>
              <a:rPr lang="en-GB" dirty="0"/>
              <a:t> </a:t>
            </a:r>
            <a:r>
              <a:rPr dirty="0"/>
              <a:t>3: </a:t>
            </a:r>
            <a:r>
              <a:rPr lang="en-GB" dirty="0" err="1"/>
              <a:t>Organizatii</a:t>
            </a:r>
            <a:r>
              <a:rPr lang="en-GB" dirty="0"/>
              <a:t> </a:t>
            </a:r>
            <a:r>
              <a:rPr lang="en-GB" dirty="0" err="1"/>
              <a:t>Ecologice</a:t>
            </a:r>
            <a:r>
              <a:rPr dirty="0"/>
              <a:t>,</a:t>
            </a:r>
            <a:r>
              <a:rPr lang="en-GB" dirty="0"/>
              <a:t>  </a:t>
            </a:r>
            <a:r>
              <a:rPr lang="en-GB" dirty="0" err="1"/>
              <a:t>jocuri</a:t>
            </a:r>
            <a:r>
              <a:rPr lang="en-GB" dirty="0"/>
              <a:t>, </a:t>
            </a:r>
            <a:r>
              <a:rPr lang="en-GB" dirty="0" err="1"/>
              <a:t>califcarea</a:t>
            </a:r>
            <a:r>
              <a:rPr lang="en-GB" dirty="0"/>
              <a:t> </a:t>
            </a:r>
            <a:r>
              <a:rPr lang="en-GB" dirty="0" err="1"/>
              <a:t>constiinta</a:t>
            </a:r>
            <a:r>
              <a:rPr lang="en-GB" dirty="0"/>
              <a:t> </a:t>
            </a:r>
            <a:r>
              <a:rPr lang="en-GB" dirty="0" err="1"/>
              <a:t>ecologica</a:t>
            </a:r>
            <a:r>
              <a:rPr dirty="0"/>
              <a:t>,</a:t>
            </a:r>
          </a:p>
          <a:p>
            <a:r>
              <a:rPr lang="en-GB" dirty="0" err="1"/>
              <a:t>Ziua</a:t>
            </a:r>
            <a:r>
              <a:rPr dirty="0"/>
              <a:t> 4: </a:t>
            </a:r>
            <a:r>
              <a:rPr lang="en-GB" dirty="0" err="1"/>
              <a:t>Productia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film </a:t>
            </a:r>
            <a:r>
              <a:rPr lang="en-GB" dirty="0" err="1"/>
              <a:t>despre</a:t>
            </a:r>
            <a:r>
              <a:rPr lang="en-GB" dirty="0"/>
              <a:t> </a:t>
            </a:r>
            <a:r>
              <a:rPr lang="en-GB" dirty="0" err="1"/>
              <a:t>motivatie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constiinta</a:t>
            </a:r>
            <a:r>
              <a:rPr lang="en-GB" dirty="0"/>
              <a:t> </a:t>
            </a:r>
            <a:r>
              <a:rPr lang="en-GB" dirty="0" err="1"/>
              <a:t>ecologica</a:t>
            </a:r>
            <a:r>
              <a:rPr dirty="0"/>
              <a:t> </a:t>
            </a:r>
          </a:p>
          <a:p>
            <a:r>
              <a:rPr lang="en-GB" dirty="0" err="1"/>
              <a:t>Ziua</a:t>
            </a:r>
            <a:r>
              <a:rPr dirty="0"/>
              <a:t> 5: Pre</a:t>
            </a:r>
            <a:r>
              <a:rPr lang="en-GB" dirty="0" err="1"/>
              <a:t>zentari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festivitate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2236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99206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Jocul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reprezinta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fapt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activitate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ordonare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Elevii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cartonase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deasupra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unor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cartonase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carduri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urmatoarele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titluri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SCHIMBARI CLIMATICE, BIODIVERSITATE, NET ZERO (CARBON NEUTRU)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VIITORUL VERDE GFG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Jocul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 cere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organizeze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cartonasele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asa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incat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creeze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paragraph care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explica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cuvantul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titlu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GB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</a:t>
            </a:r>
            <a:r>
              <a:rPr lang="en-GB" sz="180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074" indent="-210074">
              <a:buSzPct val="100000"/>
              <a:buChar char="-"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1658653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-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joc</a:t>
            </a:r>
            <a:r>
              <a:rPr lang="en-GB" dirty="0"/>
              <a:t> a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creat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ajuta</a:t>
            </a:r>
            <a:r>
              <a:rPr lang="en-GB" dirty="0"/>
              <a:t> </a:t>
            </a:r>
            <a:r>
              <a:rPr lang="en-GB" dirty="0" err="1"/>
              <a:t>participantii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raspunda</a:t>
            </a:r>
            <a:r>
              <a:rPr lang="en-GB" dirty="0"/>
              <a:t> la </a:t>
            </a:r>
            <a:r>
              <a:rPr lang="en-GB" dirty="0" err="1"/>
              <a:t>Sectiunea</a:t>
            </a:r>
            <a:r>
              <a:rPr dirty="0"/>
              <a:t> </a:t>
            </a:r>
            <a:r>
              <a:rPr lang="en-GB" dirty="0"/>
              <a:t>Section A </a:t>
            </a:r>
            <a:r>
              <a:rPr lang="en-GB" dirty="0" err="1"/>
              <a:t>intrebarile</a:t>
            </a:r>
            <a:r>
              <a:rPr dirty="0"/>
              <a:t> 1.1 &amp; 1.2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1" name="Shape 4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6757" indent="-256757">
              <a:buSzPct val="100000"/>
              <a:buChar char="-"/>
            </a:pPr>
            <a:r>
              <a:rPr lang="en-GB" dirty="0" err="1"/>
              <a:t>Reaminti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ca pot face </a:t>
            </a:r>
            <a:r>
              <a:rPr lang="en-GB" dirty="0" err="1"/>
              <a:t>notite</a:t>
            </a:r>
            <a:r>
              <a:rPr lang="en-GB" dirty="0"/>
              <a:t> – </a:t>
            </a:r>
            <a:r>
              <a:rPr lang="en-GB" dirty="0" err="1"/>
              <a:t>Sectiunea</a:t>
            </a:r>
            <a:r>
              <a:rPr lang="en-GB" dirty="0"/>
              <a:t> B, PAGINA  </a:t>
            </a:r>
            <a:r>
              <a:rPr lang="en-GB" dirty="0">
                <a:highlight>
                  <a:srgbClr val="00FF00"/>
                </a:highlight>
              </a:rPr>
              <a:t>***** </a:t>
            </a:r>
            <a:endParaRPr dirty="0">
              <a:highlight>
                <a:srgbClr val="00FF00"/>
              </a:highlight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Reaminti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scrie</a:t>
            </a:r>
            <a:r>
              <a:rPr lang="en-GB" b="1" dirty="0"/>
              <a:t> in </a:t>
            </a:r>
            <a:r>
              <a:rPr lang="en-GB" b="1" dirty="0" err="1"/>
              <a:t>propiile</a:t>
            </a:r>
            <a:r>
              <a:rPr lang="en-GB" b="1" dirty="0"/>
              <a:t> </a:t>
            </a:r>
            <a:r>
              <a:rPr lang="en-GB" b="1" dirty="0" err="1"/>
              <a:t>cuvinte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scrie</a:t>
            </a:r>
            <a:r>
              <a:rPr lang="en-GB" b="1" dirty="0"/>
              <a:t> 1-2 </a:t>
            </a:r>
            <a:r>
              <a:rPr lang="en-GB" b="1" dirty="0" err="1"/>
              <a:t>propozitii</a:t>
            </a:r>
            <a:r>
              <a:rPr lang="en-GB" b="1" dirty="0"/>
              <a:t>. Pot </a:t>
            </a:r>
            <a:r>
              <a:rPr lang="en-GB" b="1" dirty="0" err="1"/>
              <a:t>folosi</a:t>
            </a:r>
            <a:r>
              <a:rPr lang="en-GB" b="1" dirty="0"/>
              <a:t> </a:t>
            </a:r>
            <a:r>
              <a:rPr lang="en-GB" b="1" dirty="0" err="1"/>
              <a:t>notitele</a:t>
            </a:r>
            <a:r>
              <a:rPr lang="en-GB" b="1" dirty="0"/>
              <a:t> </a:t>
            </a:r>
            <a:r>
              <a:rPr lang="en-GB" b="1" dirty="0" err="1"/>
              <a:t>facute</a:t>
            </a:r>
            <a:r>
              <a:rPr lang="en-GB" b="1" dirty="0"/>
              <a:t> in </a:t>
            </a:r>
            <a:r>
              <a:rPr lang="en-GB" b="1" dirty="0" err="1"/>
              <a:t>timplu</a:t>
            </a:r>
            <a:r>
              <a:rPr lang="en-GB" b="1" dirty="0"/>
              <a:t> JOCULUI MEDIUL INCONJURATOR </a:t>
            </a:r>
            <a:r>
              <a:rPr lang="en-GB" b="1" dirty="0" err="1"/>
              <a:t>dar</a:t>
            </a:r>
            <a:r>
              <a:rPr lang="en-GB" b="1" dirty="0"/>
              <a:t> </a:t>
            </a:r>
            <a:r>
              <a:rPr lang="en-GB" b="1" dirty="0" err="1"/>
              <a:t>merita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consulte</a:t>
            </a:r>
            <a:r>
              <a:rPr lang="en-GB" b="1" dirty="0"/>
              <a:t> din </a:t>
            </a:r>
            <a:r>
              <a:rPr lang="en-GB" b="1" dirty="0" err="1"/>
              <a:t>nou</a:t>
            </a:r>
            <a:r>
              <a:rPr lang="en-GB" b="1" dirty="0"/>
              <a:t> </a:t>
            </a:r>
            <a:r>
              <a:rPr lang="en-GB" b="1" dirty="0" err="1"/>
              <a:t>paginilie</a:t>
            </a:r>
            <a:r>
              <a:rPr lang="en-GB" b="1" dirty="0"/>
              <a:t>   37 &amp; 28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4566013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1" name="Shape 4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Introduce</a:t>
            </a:r>
            <a:r>
              <a:rPr lang="en-GB" b="1" dirty="0" err="1"/>
              <a:t>ti</a:t>
            </a:r>
            <a:r>
              <a:rPr lang="en-GB" b="1" dirty="0"/>
              <a:t> </a:t>
            </a:r>
            <a:r>
              <a:rPr b="1" dirty="0"/>
              <a:t> </a:t>
            </a:r>
            <a:r>
              <a:rPr b="1" dirty="0" err="1"/>
              <a:t>Greensteel</a:t>
            </a:r>
            <a:r>
              <a:rPr b="1" dirty="0"/>
              <a:t> </a:t>
            </a:r>
            <a:r>
              <a:rPr lang="en-GB" b="1" dirty="0"/>
              <a:t>/ </a:t>
            </a:r>
            <a:r>
              <a:rPr lang="en-GB" b="1" dirty="0" err="1"/>
              <a:t>Otelul</a:t>
            </a:r>
            <a:r>
              <a:rPr lang="en-GB" b="1" dirty="0"/>
              <a:t> Verde</a:t>
            </a:r>
            <a:endParaRPr b="1" dirty="0"/>
          </a:p>
          <a:p>
            <a:r>
              <a:rPr b="1" dirty="0"/>
              <a:t>- </a:t>
            </a:r>
            <a:r>
              <a:rPr b="1" dirty="0" err="1"/>
              <a:t>Compani</a:t>
            </a:r>
            <a:r>
              <a:rPr lang="en-GB" b="1" dirty="0" err="1"/>
              <a:t>ile</a:t>
            </a:r>
            <a:r>
              <a:rPr lang="en-GB" b="1" dirty="0"/>
              <a:t> sunt motivate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schimbe</a:t>
            </a:r>
            <a:r>
              <a:rPr lang="en-GB" b="1" dirty="0"/>
              <a:t>, </a:t>
            </a:r>
            <a:r>
              <a:rPr lang="en-GB" b="1" dirty="0" err="1"/>
              <a:t>motiv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care </a:t>
            </a:r>
            <a:r>
              <a:rPr lang="en-GB" b="1" dirty="0" err="1"/>
              <a:t>suntem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noi</a:t>
            </a:r>
            <a:r>
              <a:rPr lang="en-GB" b="1" dirty="0"/>
              <a:t> </a:t>
            </a:r>
            <a:r>
              <a:rPr lang="en-GB" b="1" dirty="0" err="1"/>
              <a:t>aici</a:t>
            </a:r>
            <a:r>
              <a:rPr lang="en-GB" b="1" dirty="0"/>
              <a:t>. Mai </a:t>
            </a:r>
            <a:r>
              <a:rPr lang="en-GB" b="1" dirty="0" err="1"/>
              <a:t>departe</a:t>
            </a:r>
            <a:r>
              <a:rPr lang="en-GB" b="1" dirty="0"/>
              <a:t> ne </a:t>
            </a:r>
            <a:r>
              <a:rPr lang="en-GB" b="1" dirty="0" err="1"/>
              <a:t>vom</a:t>
            </a:r>
            <a:r>
              <a:rPr lang="en-GB" b="1" dirty="0"/>
              <a:t> </a:t>
            </a:r>
            <a:r>
              <a:rPr lang="en-GB" b="1" dirty="0" err="1"/>
              <a:t>uita</a:t>
            </a:r>
            <a:r>
              <a:rPr lang="en-GB" b="1" dirty="0"/>
              <a:t> la </a:t>
            </a:r>
            <a:r>
              <a:rPr lang="en-GB" b="1" dirty="0" err="1"/>
              <a:t>aspectele</a:t>
            </a:r>
            <a:r>
              <a:rPr lang="en-GB" b="1" dirty="0"/>
              <a:t> care au </a:t>
            </a:r>
            <a:r>
              <a:rPr lang="en-GB" b="1" dirty="0" err="1"/>
              <a:t>motivat</a:t>
            </a:r>
            <a:r>
              <a:rPr lang="en-GB" b="1" dirty="0"/>
              <a:t> </a:t>
            </a:r>
            <a:r>
              <a:rPr lang="en-GB" b="1" dirty="0" err="1"/>
              <a:t>Compania</a:t>
            </a:r>
            <a:r>
              <a:rPr lang="en-GB" b="1" dirty="0"/>
              <a:t> GFG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dea</a:t>
            </a:r>
            <a:r>
              <a:rPr lang="en-GB" b="1" dirty="0"/>
              <a:t> </a:t>
            </a:r>
            <a:r>
              <a:rPr lang="en-GB" b="1" dirty="0" err="1"/>
              <a:t>startul</a:t>
            </a:r>
            <a:r>
              <a:rPr lang="en-GB" b="1" dirty="0"/>
              <a:t> la </a:t>
            </a:r>
            <a:r>
              <a:rPr b="1" dirty="0" err="1"/>
              <a:t>Greensteel</a:t>
            </a:r>
            <a:r>
              <a:rPr b="1" dirty="0"/>
              <a:t> </a:t>
            </a:r>
            <a:r>
              <a:rPr lang="en-GB" b="1" dirty="0"/>
              <a:t>/ </a:t>
            </a:r>
            <a:r>
              <a:rPr lang="en-GB" b="1" dirty="0" err="1"/>
              <a:t>Otel</a:t>
            </a:r>
            <a:r>
              <a:rPr lang="en-GB" b="1" dirty="0"/>
              <a:t> </a:t>
            </a:r>
            <a:r>
              <a:rPr lang="en-GB" b="1" dirty="0" err="1"/>
              <a:t>verde</a:t>
            </a:r>
            <a:endParaRPr b="1" dirty="0"/>
          </a:p>
          <a:p>
            <a:pPr marL="256757" indent="-256757">
              <a:buSzPct val="100000"/>
              <a:buChar char="-"/>
            </a:pPr>
            <a:r>
              <a:rPr lang="en-GB" b="1" dirty="0" err="1"/>
              <a:t>Decarbonizarea</a:t>
            </a:r>
            <a:r>
              <a:rPr lang="en-GB" b="1" dirty="0"/>
              <a:t> </a:t>
            </a:r>
            <a:r>
              <a:rPr lang="en-GB" b="1" dirty="0" err="1"/>
              <a:t>productiei</a:t>
            </a:r>
            <a:r>
              <a:rPr lang="en-GB" b="1" dirty="0"/>
              <a:t> de </a:t>
            </a:r>
            <a:r>
              <a:rPr lang="en-GB" b="1" dirty="0" err="1"/>
              <a:t>otel</a:t>
            </a:r>
            <a:r>
              <a:rPr lang="en-GB" b="1" dirty="0"/>
              <a:t> – un </a:t>
            </a:r>
            <a:r>
              <a:rPr lang="en-GB" b="1" dirty="0" err="1"/>
              <a:t>raspuns</a:t>
            </a:r>
            <a:r>
              <a:rPr lang="en-GB" b="1" dirty="0"/>
              <a:t> care produce </a:t>
            </a:r>
            <a:r>
              <a:rPr lang="en-GB" b="1" dirty="0" err="1"/>
              <a:t>putin</a:t>
            </a:r>
            <a:r>
              <a:rPr lang="en-GB" b="1" dirty="0"/>
              <a:t> carbon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lupta</a:t>
            </a:r>
            <a:r>
              <a:rPr lang="en-GB" b="1" dirty="0"/>
              <a:t> </a:t>
            </a:r>
            <a:r>
              <a:rPr lang="en-GB" b="1" dirty="0" err="1"/>
              <a:t>impotriva</a:t>
            </a:r>
            <a:r>
              <a:rPr lang="en-GB" b="1" dirty="0"/>
              <a:t> </a:t>
            </a:r>
            <a:r>
              <a:rPr lang="en-GB" b="1" dirty="0" err="1"/>
              <a:t>schumbarilor</a:t>
            </a:r>
            <a:r>
              <a:rPr lang="en-GB" b="1" dirty="0"/>
              <a:t> </a:t>
            </a:r>
            <a:r>
              <a:rPr lang="en-GB" b="1" dirty="0" err="1"/>
              <a:t>climatice</a:t>
            </a:r>
            <a:r>
              <a:rPr b="1" dirty="0"/>
              <a:t> </a:t>
            </a:r>
          </a:p>
          <a:p>
            <a:pPr marL="256757" indent="-256757">
              <a:buSzPct val="100000"/>
              <a:buChar char="-"/>
            </a:pPr>
            <a:r>
              <a:rPr lang="en-GB" b="1" dirty="0"/>
              <a:t>A </a:t>
            </a:r>
            <a:r>
              <a:rPr lang="en-GB" b="1" dirty="0" err="1"/>
              <a:t>inceput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coincida</a:t>
            </a:r>
            <a:r>
              <a:rPr lang="en-GB" b="1" dirty="0"/>
              <a:t> cu </a:t>
            </a:r>
            <a:r>
              <a:rPr b="1" dirty="0"/>
              <a:t>COP26 </a:t>
            </a:r>
          </a:p>
          <a:p>
            <a:pPr marL="256757" indent="-256757">
              <a:buSzPct val="100000"/>
              <a:buChar char="-"/>
            </a:pPr>
            <a:r>
              <a:rPr lang="en-GB" b="1" dirty="0" err="1"/>
              <a:t>Tinta</a:t>
            </a:r>
            <a:r>
              <a:rPr lang="en-GB" b="1" dirty="0"/>
              <a:t> de a fi </a:t>
            </a:r>
            <a:r>
              <a:rPr lang="en-GB" b="1" dirty="0" err="1"/>
              <a:t>neutri</a:t>
            </a:r>
            <a:r>
              <a:rPr lang="en-GB" b="1" dirty="0"/>
              <a:t>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al </a:t>
            </a:r>
            <a:r>
              <a:rPr lang="en-GB" b="1" dirty="0" err="1"/>
              <a:t>emisiilor</a:t>
            </a:r>
            <a:r>
              <a:rPr lang="en-GB" b="1" dirty="0"/>
              <a:t> de carbon </a:t>
            </a:r>
            <a:r>
              <a:rPr lang="en-GB" b="1" dirty="0" err="1"/>
              <a:t>pana</a:t>
            </a:r>
            <a:r>
              <a:rPr lang="en-GB" b="1" dirty="0"/>
              <a:t> in 20</a:t>
            </a:r>
            <a:r>
              <a:rPr b="1" dirty="0"/>
              <a:t>30 </a:t>
            </a:r>
            <a:endParaRPr b="1" dirty="0">
              <a:solidFill>
                <a:srgbClr val="EA3F38"/>
              </a:solidFill>
            </a:endParaRPr>
          </a:p>
          <a:p>
            <a:pPr marL="256757" indent="-256757">
              <a:buSzPct val="100000"/>
              <a:buChar char="-"/>
            </a:pPr>
            <a:r>
              <a:rPr lang="en-GB" b="1" dirty="0" err="1"/>
              <a:t>Urmariti</a:t>
            </a:r>
            <a:r>
              <a:rPr lang="en-GB" b="1" dirty="0"/>
              <a:t> </a:t>
            </a:r>
            <a:r>
              <a:rPr lang="en-GB" b="1" dirty="0" err="1"/>
              <a:t>videoclipul</a:t>
            </a:r>
            <a:r>
              <a:rPr lang="en-GB" b="1" dirty="0"/>
              <a:t> de pe </a:t>
            </a:r>
            <a:r>
              <a:rPr lang="en-GB" b="1" dirty="0" err="1"/>
              <a:t>urmatoarea</a:t>
            </a:r>
            <a:r>
              <a:rPr lang="en-GB" b="1" dirty="0"/>
              <a:t> </a:t>
            </a:r>
            <a:r>
              <a:rPr lang="en-GB" b="1" dirty="0" err="1"/>
              <a:t>pagina</a:t>
            </a:r>
            <a:r>
              <a:rPr lang="en-GB" b="1" dirty="0"/>
              <a:t> </a:t>
            </a:r>
            <a:endParaRPr b="1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6757" indent="-256757">
              <a:buSzPct val="100000"/>
              <a:buChar char="-"/>
            </a:pPr>
            <a:r>
              <a:rPr lang="en-GB" dirty="0" err="1"/>
              <a:t>Pregatiti</a:t>
            </a:r>
            <a:r>
              <a:rPr lang="en-GB" dirty="0"/>
              <a:t> </a:t>
            </a:r>
            <a:r>
              <a:rPr lang="en-GB" dirty="0" err="1"/>
              <a:t>cartonasele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urmatoarea</a:t>
            </a:r>
            <a:r>
              <a:rPr lang="en-GB" dirty="0"/>
              <a:t> </a:t>
            </a:r>
            <a:r>
              <a:rPr lang="en-GB" dirty="0" err="1"/>
              <a:t>activitate</a:t>
            </a:r>
            <a:r>
              <a:rPr lang="en-GB" dirty="0"/>
              <a:t> ‘ </a:t>
            </a:r>
            <a:r>
              <a:rPr lang="en-GB" dirty="0" err="1"/>
              <a:t>gaseste</a:t>
            </a:r>
            <a:r>
              <a:rPr lang="en-GB" dirty="0"/>
              <a:t> </a:t>
            </a:r>
            <a:r>
              <a:rPr lang="en-GB" dirty="0" err="1"/>
              <a:t>cuvantul</a:t>
            </a:r>
            <a:r>
              <a:rPr lang="en-GB" dirty="0"/>
              <a:t> care </a:t>
            </a:r>
            <a:r>
              <a:rPr lang="en-GB" dirty="0" err="1"/>
              <a:t>lipseste</a:t>
            </a:r>
            <a:r>
              <a:rPr lang="en-GB" dirty="0"/>
              <a:t>’</a:t>
            </a:r>
            <a:r>
              <a:rPr dirty="0"/>
              <a:t> </a:t>
            </a:r>
          </a:p>
          <a:p>
            <a:pPr marL="256757" indent="-256757">
              <a:buSzPct val="100000"/>
              <a:buChar char="-"/>
            </a:pPr>
            <a:r>
              <a:rPr lang="en-GB" dirty="0" err="1"/>
              <a:t>Rugati</a:t>
            </a:r>
            <a:r>
              <a:rPr lang="en-GB" dirty="0"/>
              <a:t> </a:t>
            </a:r>
            <a:r>
              <a:rPr lang="en-GB" dirty="0" err="1"/>
              <a:t>participantii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asculte</a:t>
            </a:r>
            <a:r>
              <a:rPr lang="en-GB" dirty="0"/>
              <a:t> cu </a:t>
            </a:r>
            <a:r>
              <a:rPr lang="en-GB" dirty="0" err="1"/>
              <a:t>atentie</a:t>
            </a:r>
            <a:r>
              <a:rPr lang="en-GB" dirty="0"/>
              <a:t> </a:t>
            </a:r>
            <a:r>
              <a:rPr lang="en-GB" dirty="0" err="1"/>
              <a:t>deoarece</a:t>
            </a:r>
            <a:r>
              <a:rPr lang="en-GB" dirty="0"/>
              <a:t> </a:t>
            </a:r>
            <a:r>
              <a:rPr lang="en-GB" dirty="0" err="1"/>
              <a:t>raspunsurile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jocul</a:t>
            </a:r>
            <a:r>
              <a:rPr lang="en-GB" dirty="0"/>
              <a:t> </a:t>
            </a:r>
            <a:r>
              <a:rPr lang="en-GB" dirty="0" err="1"/>
              <a:t>urmator</a:t>
            </a:r>
            <a:r>
              <a:rPr lang="en-GB" dirty="0"/>
              <a:t> sunt in videoclip</a:t>
            </a: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6757" indent="-256757">
              <a:buSzPct val="100000"/>
              <a:buChar char="-"/>
            </a:pPr>
            <a:r>
              <a:rPr lang="en-GB" dirty="0" err="1"/>
              <a:t>Jocul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sublinia</a:t>
            </a:r>
            <a:r>
              <a:rPr lang="en-GB" dirty="0"/>
              <a:t> </a:t>
            </a:r>
            <a:r>
              <a:rPr lang="en-GB" dirty="0" err="1"/>
              <a:t>punctele</a:t>
            </a:r>
            <a:r>
              <a:rPr lang="en-GB" dirty="0"/>
              <a:t> </a:t>
            </a:r>
            <a:r>
              <a:rPr lang="en-GB" dirty="0" err="1"/>
              <a:t>cheie</a:t>
            </a:r>
            <a:r>
              <a:rPr lang="en-GB" dirty="0"/>
              <a:t> din videoclip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ajuta</a:t>
            </a:r>
            <a:r>
              <a:rPr lang="en-GB" dirty="0"/>
              <a:t> la </a:t>
            </a:r>
            <a:r>
              <a:rPr lang="en-GB" dirty="0" err="1"/>
              <a:t>consolidarea</a:t>
            </a:r>
            <a:r>
              <a:rPr lang="en-GB" dirty="0"/>
              <a:t> </a:t>
            </a:r>
            <a:r>
              <a:rPr lang="en-GB" dirty="0" err="1"/>
              <a:t>intelegerii</a:t>
            </a:r>
            <a:r>
              <a:rPr lang="en-GB" dirty="0"/>
              <a:t> pe care o au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despre</a:t>
            </a:r>
            <a:r>
              <a:rPr lang="en-GB" dirty="0"/>
              <a:t> </a:t>
            </a:r>
            <a:r>
              <a:rPr lang="en-GB" dirty="0" err="1"/>
              <a:t>aceste</a:t>
            </a:r>
            <a:r>
              <a:rPr lang="en-GB" dirty="0"/>
              <a:t> </a:t>
            </a:r>
            <a:r>
              <a:rPr lang="en-GB" dirty="0" err="1"/>
              <a:t>informatii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6757" indent="-256757">
              <a:buSzPct val="100000"/>
              <a:buChar char="-"/>
            </a:pPr>
            <a:r>
              <a:rPr lang="en-GB" dirty="0"/>
              <a:t>O </a:t>
            </a:r>
            <a:r>
              <a:rPr lang="en-GB" dirty="0" err="1"/>
              <a:t>copie</a:t>
            </a:r>
            <a:r>
              <a:rPr lang="en-GB" dirty="0"/>
              <a:t> a </a:t>
            </a:r>
            <a:r>
              <a:rPr lang="en-GB" dirty="0" err="1"/>
              <a:t>jocului</a:t>
            </a:r>
            <a:r>
              <a:rPr lang="en-GB" dirty="0"/>
              <a:t> </a:t>
            </a:r>
            <a:r>
              <a:rPr lang="ro-RO" dirty="0"/>
              <a:t>ș</a:t>
            </a:r>
            <a:r>
              <a:rPr lang="en-GB" dirty="0"/>
              <a:t>i a r</a:t>
            </a:r>
            <a:r>
              <a:rPr lang="ro-RO" dirty="0"/>
              <a:t>ă</a:t>
            </a:r>
            <a:r>
              <a:rPr lang="en-GB" dirty="0" err="1"/>
              <a:t>spunsurilor</a:t>
            </a:r>
            <a:r>
              <a:rPr lang="en-GB" dirty="0"/>
              <a:t> se </a:t>
            </a:r>
            <a:r>
              <a:rPr lang="en-GB" dirty="0" err="1"/>
              <a:t>poate</a:t>
            </a:r>
            <a:r>
              <a:rPr lang="en-GB" dirty="0"/>
              <a:t> g</a:t>
            </a:r>
            <a:r>
              <a:rPr lang="ro-RO" dirty="0"/>
              <a:t>ă</a:t>
            </a:r>
            <a:r>
              <a:rPr lang="en-GB" dirty="0" err="1"/>
              <a:t>si</a:t>
            </a:r>
            <a:r>
              <a:rPr lang="en-GB" dirty="0"/>
              <a:t> pe </a:t>
            </a:r>
            <a:r>
              <a:rPr lang="en-GB" dirty="0" err="1"/>
              <a:t>pagina</a:t>
            </a:r>
            <a:r>
              <a:rPr lang="en-GB" dirty="0"/>
              <a:t> </a:t>
            </a:r>
            <a:r>
              <a:rPr lang="en-GB" dirty="0" err="1"/>
              <a:t>urm</a:t>
            </a:r>
            <a:r>
              <a:rPr lang="ro-RO" dirty="0"/>
              <a:t>ă</a:t>
            </a:r>
            <a:r>
              <a:rPr lang="en-GB" dirty="0" err="1"/>
              <a:t>toare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6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lang="en-GB" dirty="0" err="1"/>
              <a:t>Prezentare</a:t>
            </a:r>
            <a:r>
              <a:rPr lang="en-GB" dirty="0"/>
              <a:t> in </a:t>
            </a:r>
            <a:r>
              <a:rPr lang="en-GB" dirty="0" err="1"/>
              <a:t>linii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explicatie</a:t>
            </a:r>
            <a:r>
              <a:rPr lang="en-GB" dirty="0"/>
              <a:t> </a:t>
            </a:r>
            <a:r>
              <a:rPr lang="en-GB" dirty="0" err="1"/>
              <a:t>despre</a:t>
            </a:r>
            <a:r>
              <a:rPr lang="en-GB" dirty="0"/>
              <a:t> cum se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desfasura</a:t>
            </a:r>
            <a:r>
              <a:rPr lang="en-GB" dirty="0"/>
              <a:t> </a:t>
            </a:r>
            <a:r>
              <a:rPr lang="en-GB" dirty="0" err="1"/>
              <a:t>ziua</a:t>
            </a:r>
            <a:r>
              <a:rPr lang="en-GB" dirty="0"/>
              <a:t> 1</a:t>
            </a:r>
            <a:r>
              <a:rPr dirty="0"/>
              <a:t> </a:t>
            </a:r>
          </a:p>
          <a:p>
            <a:pPr marL="210074" indent="-210074">
              <a:buSzPct val="100000"/>
              <a:buChar char="-"/>
            </a:pPr>
            <a:r>
              <a:rPr lang="en-GB" dirty="0" err="1"/>
              <a:t>Orarul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fii</a:t>
            </a:r>
            <a:r>
              <a:rPr lang="en-GB" dirty="0"/>
              <a:t> </a:t>
            </a:r>
            <a:r>
              <a:rPr lang="en-GB" dirty="0" err="1"/>
              <a:t>urmat</a:t>
            </a:r>
            <a:r>
              <a:rPr lang="en-GB" dirty="0"/>
              <a:t> pe </a:t>
            </a:r>
            <a:r>
              <a:rPr lang="en-GB" dirty="0" err="1"/>
              <a:t>parcursul</a:t>
            </a:r>
            <a:r>
              <a:rPr lang="en-GB" dirty="0"/>
              <a:t> </a:t>
            </a:r>
            <a:r>
              <a:rPr lang="en-GB" dirty="0" err="1"/>
              <a:t>zilei</a:t>
            </a:r>
            <a:r>
              <a:rPr lang="en-GB" dirty="0"/>
              <a:t> ca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punct</a:t>
            </a:r>
            <a:r>
              <a:rPr lang="en-GB" dirty="0"/>
              <a:t> de </a:t>
            </a:r>
            <a:r>
              <a:rPr lang="en-GB" dirty="0" err="1"/>
              <a:t>reper</a:t>
            </a:r>
            <a:r>
              <a:rPr dirty="0"/>
              <a:t> </a:t>
            </a:r>
            <a:r>
              <a:rPr lang="en-GB" dirty="0"/>
              <a:t> -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32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8" name="Shape 4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6757" indent="-256757">
              <a:buSzPct val="100000"/>
              <a:buChar char="-"/>
            </a:pPr>
            <a:r>
              <a:rPr lang="en-GB" dirty="0" err="1"/>
              <a:t>Participantii</a:t>
            </a:r>
            <a:r>
              <a:rPr lang="en-GB" dirty="0"/>
              <a:t> sunt </a:t>
            </a:r>
            <a:r>
              <a:rPr lang="en-GB" dirty="0" err="1"/>
              <a:t>rugati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foloseasca</a:t>
            </a:r>
            <a:r>
              <a:rPr lang="en-GB" dirty="0"/>
              <a:t> </a:t>
            </a:r>
            <a:r>
              <a:rPr lang="en-GB" dirty="0" err="1"/>
              <a:t>cartonasele</a:t>
            </a:r>
            <a:r>
              <a:rPr lang="en-GB" dirty="0"/>
              <a:t> pe care sunt </a:t>
            </a:r>
            <a:r>
              <a:rPr lang="en-GB" dirty="0" err="1"/>
              <a:t>cuvinte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umple</a:t>
            </a:r>
            <a:r>
              <a:rPr lang="en-GB" dirty="0"/>
              <a:t> </a:t>
            </a:r>
            <a:r>
              <a:rPr lang="en-GB" dirty="0" err="1"/>
              <a:t>golurile</a:t>
            </a:r>
            <a:r>
              <a:rPr lang="en-GB" dirty="0"/>
              <a:t> in </a:t>
            </a:r>
            <a:r>
              <a:rPr lang="en-GB" dirty="0" err="1"/>
              <a:t>textul</a:t>
            </a:r>
            <a:r>
              <a:rPr lang="en-GB" dirty="0"/>
              <a:t> de </a:t>
            </a:r>
            <a:r>
              <a:rPr lang="en-GB" dirty="0" err="1"/>
              <a:t>mai</a:t>
            </a:r>
            <a:r>
              <a:rPr lang="en-GB" dirty="0"/>
              <a:t> sus – </a:t>
            </a:r>
            <a:r>
              <a:rPr lang="en-GB" dirty="0" err="1"/>
              <a:t>continutul</a:t>
            </a:r>
            <a:r>
              <a:rPr lang="en-GB" dirty="0"/>
              <a:t> </a:t>
            </a:r>
            <a:r>
              <a:rPr lang="en-GB" dirty="0" err="1"/>
              <a:t>legat</a:t>
            </a:r>
            <a:r>
              <a:rPr lang="en-GB" dirty="0"/>
              <a:t> de </a:t>
            </a:r>
            <a:r>
              <a:rPr lang="en-GB" dirty="0" err="1"/>
              <a:t>Greensteel</a:t>
            </a:r>
            <a:r>
              <a:rPr lang="en-GB" dirty="0"/>
              <a:t>/</a:t>
            </a:r>
            <a:r>
              <a:rPr lang="en-GB" dirty="0" err="1"/>
              <a:t>otel</a:t>
            </a:r>
            <a:r>
              <a:rPr lang="en-GB" dirty="0"/>
              <a:t> </a:t>
            </a:r>
            <a:r>
              <a:rPr lang="en-GB" dirty="0" err="1"/>
              <a:t>verde</a:t>
            </a:r>
            <a:r>
              <a:rPr dirty="0"/>
              <a:t> </a:t>
            </a:r>
          </a:p>
          <a:p>
            <a:pPr marL="256757" indent="-256757">
              <a:buSzPct val="100000"/>
              <a:buChar char="-"/>
              <a:defRPr>
                <a:solidFill>
                  <a:schemeClr val="accent3">
                    <a:lumOff val="-6941"/>
                  </a:schemeClr>
                </a:solidFill>
              </a:defRPr>
            </a:pPr>
            <a:r>
              <a:rPr lang="en-GB" dirty="0" err="1"/>
              <a:t>Raspunsurile</a:t>
            </a:r>
            <a:r>
              <a:rPr lang="en-GB" dirty="0"/>
              <a:t> in </a:t>
            </a:r>
            <a:r>
              <a:rPr lang="en-GB" dirty="0" err="1"/>
              <a:t>ordine</a:t>
            </a:r>
            <a:r>
              <a:rPr dirty="0"/>
              <a:t>: Real</a:t>
            </a:r>
            <a:r>
              <a:rPr lang="en-GB" dirty="0" err="1"/>
              <a:t>itate</a:t>
            </a:r>
            <a:r>
              <a:rPr lang="en-GB" dirty="0"/>
              <a:t> </a:t>
            </a:r>
            <a:r>
              <a:rPr dirty="0"/>
              <a:t>,</a:t>
            </a:r>
            <a:r>
              <a:rPr lang="en-GB" dirty="0"/>
              <a:t>  </a:t>
            </a:r>
            <a:r>
              <a:rPr lang="en-GB" dirty="0" err="1"/>
              <a:t>Ridicata</a:t>
            </a:r>
            <a:r>
              <a:rPr dirty="0"/>
              <a:t>, </a:t>
            </a:r>
            <a:r>
              <a:rPr dirty="0" err="1"/>
              <a:t>Simpl</a:t>
            </a:r>
            <a:r>
              <a:rPr lang="en-GB" dirty="0" err="1"/>
              <a:t>i</a:t>
            </a:r>
            <a:r>
              <a:rPr dirty="0"/>
              <a:t>, </a:t>
            </a:r>
            <a:r>
              <a:rPr lang="en-GB" dirty="0" err="1"/>
              <a:t>Strategia</a:t>
            </a:r>
            <a:r>
              <a:rPr lang="en-GB" dirty="0"/>
              <a:t> </a:t>
            </a:r>
            <a:r>
              <a:rPr dirty="0"/>
              <a:t>, Al</a:t>
            </a:r>
            <a:r>
              <a:rPr lang="en-GB" dirty="0" err="1"/>
              <a:t>ianta</a:t>
            </a:r>
            <a:r>
              <a:rPr lang="en-GB" dirty="0"/>
              <a:t> </a:t>
            </a:r>
            <a:r>
              <a:rPr dirty="0"/>
              <a:t>, </a:t>
            </a:r>
            <a:r>
              <a:rPr dirty="0" err="1"/>
              <a:t>Motivat</a:t>
            </a:r>
            <a:r>
              <a:rPr lang="en-GB" dirty="0" err="1"/>
              <a:t>ia</a:t>
            </a:r>
            <a:r>
              <a:rPr dirty="0"/>
              <a:t>, Sust</a:t>
            </a:r>
            <a:r>
              <a:rPr lang="en-GB" dirty="0" err="1"/>
              <a:t>enabil</a:t>
            </a:r>
            <a:r>
              <a:rPr dirty="0"/>
              <a:t>, </a:t>
            </a:r>
            <a:r>
              <a:rPr dirty="0" err="1"/>
              <a:t>Neutr</a:t>
            </a:r>
            <a:r>
              <a:rPr lang="en-GB" dirty="0"/>
              <a:t>a</a:t>
            </a:r>
            <a:r>
              <a:rPr dirty="0"/>
              <a:t>, </a:t>
            </a:r>
            <a:r>
              <a:rPr lang="en-GB" dirty="0" err="1"/>
              <a:t>Mediului</a:t>
            </a:r>
            <a:r>
              <a:rPr lang="en-GB" dirty="0"/>
              <a:t> </a:t>
            </a:r>
            <a:r>
              <a:rPr lang="en-GB" dirty="0" err="1"/>
              <a:t>inconjurator</a:t>
            </a:r>
            <a:r>
              <a:rPr dirty="0"/>
              <a:t>, Modern</a:t>
            </a:r>
            <a:r>
              <a:rPr lang="en-GB" dirty="0" err="1"/>
              <a:t>izarea</a:t>
            </a:r>
            <a:r>
              <a:rPr dirty="0"/>
              <a:t> 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GB" b="1" dirty="0"/>
              <a:t>NU UITATI. </a:t>
            </a:r>
            <a:r>
              <a:rPr lang="en-GB" b="1" dirty="0" err="1"/>
              <a:t>Intotdeauna</a:t>
            </a:r>
            <a:r>
              <a:rPr lang="en-GB" b="1" dirty="0"/>
              <a:t> </a:t>
            </a:r>
            <a:r>
              <a:rPr lang="en-GB" b="1" dirty="0" err="1"/>
              <a:t>scrieti</a:t>
            </a:r>
            <a:r>
              <a:rPr lang="en-GB" b="1" dirty="0"/>
              <a:t> 2 </a:t>
            </a:r>
            <a:r>
              <a:rPr lang="en-GB" b="1" dirty="0" err="1"/>
              <a:t>propozitii</a:t>
            </a:r>
            <a:r>
              <a:rPr lang="en-GB" b="1" dirty="0"/>
              <a:t> IN CUVINTELE PROPRII in afara de </a:t>
            </a:r>
            <a:r>
              <a:rPr lang="en-GB" b="1" dirty="0" err="1"/>
              <a:t>cazul</a:t>
            </a:r>
            <a:r>
              <a:rPr lang="en-GB" b="1" dirty="0"/>
              <a:t> in care </a:t>
            </a:r>
            <a:r>
              <a:rPr lang="en-GB" b="1" dirty="0" err="1"/>
              <a:t>cerinta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DESCRIETI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atunci</a:t>
            </a:r>
            <a:r>
              <a:rPr lang="en-GB" b="1" dirty="0"/>
              <a:t> </a:t>
            </a:r>
            <a:r>
              <a:rPr lang="en-GB" b="1" dirty="0" err="1"/>
              <a:t>trebuie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scrieti</a:t>
            </a:r>
            <a:r>
              <a:rPr lang="en-GB" b="1" dirty="0"/>
              <a:t> 3 </a:t>
            </a:r>
            <a:r>
              <a:rPr lang="en-GB" b="1" dirty="0" err="1"/>
              <a:t>propozitii</a:t>
            </a:r>
            <a:r>
              <a:rPr lang="en-GB" b="1" dirty="0"/>
              <a:t> in PROPRIILE CUVINTE</a:t>
            </a:r>
            <a:r>
              <a:rPr lang="en-GB" sz="1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</a:t>
            </a:r>
          </a:p>
          <a:p>
            <a:pPr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7490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Reamintiti elevilor sa scrie in propriile cuvinte cate 1-2 propozitii. </a:t>
            </a:r>
            <a:r>
              <a:rPr lang="it-IT" b="1" dirty="0"/>
              <a:t>Sprijin pentru discutie si idei  disponibile pe pagina urmatoare.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99431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626653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Reamintiti elevilor sa scrie in propiile cuvinte cate 1-2 propozitii. </a:t>
            </a:r>
            <a:r>
              <a:rPr lang="it-IT" b="1" dirty="0"/>
              <a:t>Sprijin pentru discutie si idei  disponibile pe pagina urmatoare.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01448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Folositi</a:t>
            </a:r>
            <a:r>
              <a:rPr lang="en-GB" b="1" dirty="0"/>
              <a:t> </a:t>
            </a:r>
            <a:r>
              <a:rPr lang="en-GB" b="1" dirty="0" err="1"/>
              <a:t>continutul</a:t>
            </a:r>
            <a:r>
              <a:rPr lang="en-GB" b="1" dirty="0"/>
              <a:t> de </a:t>
            </a:r>
            <a:r>
              <a:rPr lang="en-GB" b="1" dirty="0" err="1"/>
              <a:t>mai</a:t>
            </a:r>
            <a:r>
              <a:rPr lang="en-GB" b="1" dirty="0"/>
              <a:t> sus ca </a:t>
            </a:r>
            <a:r>
              <a:rPr lang="en-GB" b="1" dirty="0" err="1"/>
              <a:t>sprijin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scrie</a:t>
            </a:r>
            <a:r>
              <a:rPr lang="en-GB" b="1" dirty="0"/>
              <a:t> </a:t>
            </a:r>
            <a:r>
              <a:rPr lang="en-GB" b="1" dirty="0" err="1"/>
              <a:t>despre</a:t>
            </a:r>
            <a:r>
              <a:rPr lang="en-GB" b="1" dirty="0"/>
              <a:t> 2 </a:t>
            </a:r>
            <a:r>
              <a:rPr lang="en-GB" b="1" dirty="0" err="1"/>
              <a:t>probleme</a:t>
            </a:r>
            <a:r>
              <a:rPr lang="en-GB" b="1" dirty="0"/>
              <a:t> ( 2 </a:t>
            </a:r>
            <a:r>
              <a:rPr lang="en-GB" b="1" dirty="0" err="1"/>
              <a:t>propozitii</a:t>
            </a:r>
            <a:r>
              <a:rPr lang="en-GB" b="1" dirty="0"/>
              <a:t>)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fiecare</a:t>
            </a:r>
            <a:r>
              <a:rPr lang="en-GB" b="1" dirty="0"/>
              <a:t> </a:t>
            </a:r>
            <a:r>
              <a:rPr lang="en-GB" b="1" dirty="0" err="1"/>
              <a:t>paragraf</a:t>
            </a:r>
            <a:r>
              <a:rPr lang="en-GB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73599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Reamintiti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scrie</a:t>
            </a:r>
            <a:r>
              <a:rPr lang="en-GB" dirty="0"/>
              <a:t> in </a:t>
            </a:r>
            <a:r>
              <a:rPr lang="en-GB" dirty="0" err="1"/>
              <a:t>propiile</a:t>
            </a:r>
            <a:r>
              <a:rPr lang="en-GB" dirty="0"/>
              <a:t> </a:t>
            </a:r>
            <a:r>
              <a:rPr lang="en-GB" dirty="0" err="1"/>
              <a:t>cuvinte</a:t>
            </a:r>
            <a:r>
              <a:rPr lang="en-GB" dirty="0"/>
              <a:t> cate 1-2 </a:t>
            </a:r>
            <a:r>
              <a:rPr lang="en-GB" dirty="0" err="1"/>
              <a:t>propozitii</a:t>
            </a:r>
            <a:r>
              <a:rPr lang="en-GB" dirty="0"/>
              <a:t>. </a:t>
            </a:r>
            <a:r>
              <a:rPr lang="en-GB" b="1" dirty="0" err="1"/>
              <a:t>Sprijin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discutie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idei</a:t>
            </a:r>
            <a:r>
              <a:rPr lang="en-GB" b="1" dirty="0"/>
              <a:t>  </a:t>
            </a:r>
            <a:r>
              <a:rPr lang="en-GB" b="1" dirty="0" err="1"/>
              <a:t>disponibile</a:t>
            </a:r>
            <a:r>
              <a:rPr lang="en-GB" b="1" dirty="0"/>
              <a:t> pe </a:t>
            </a:r>
            <a:r>
              <a:rPr lang="en-GB" b="1" dirty="0" err="1"/>
              <a:t>pagina</a:t>
            </a:r>
            <a:r>
              <a:rPr lang="en-GB" b="1" dirty="0"/>
              <a:t> </a:t>
            </a:r>
            <a:r>
              <a:rPr lang="en-GB" b="1" dirty="0" err="1"/>
              <a:t>urmatoare</a:t>
            </a:r>
            <a:r>
              <a:rPr lang="en-GB" b="1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092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Folositi</a:t>
            </a:r>
            <a:r>
              <a:rPr lang="en-GB" b="1" dirty="0"/>
              <a:t> </a:t>
            </a:r>
            <a:r>
              <a:rPr lang="en-GB" b="1" dirty="0" err="1"/>
              <a:t>aceste</a:t>
            </a:r>
            <a:r>
              <a:rPr lang="en-GB" b="1" dirty="0"/>
              <a:t> </a:t>
            </a:r>
            <a:r>
              <a:rPr lang="en-GB" b="1" dirty="0" err="1"/>
              <a:t>prompturi</a:t>
            </a:r>
            <a:r>
              <a:rPr lang="en-GB" b="1" dirty="0"/>
              <a:t> (</a:t>
            </a:r>
            <a:r>
              <a:rPr lang="en-GB" b="1" dirty="0" err="1"/>
              <a:t>textele</a:t>
            </a:r>
            <a:r>
              <a:rPr lang="en-GB" b="1" dirty="0"/>
              <a:t> de </a:t>
            </a:r>
            <a:r>
              <a:rPr lang="en-GB" b="1" dirty="0" err="1"/>
              <a:t>mai</a:t>
            </a:r>
            <a:r>
              <a:rPr lang="en-GB" b="1" dirty="0"/>
              <a:t> sus) </a:t>
            </a:r>
            <a:r>
              <a:rPr lang="en-GB" b="1" dirty="0" err="1"/>
              <a:t>pentru</a:t>
            </a:r>
            <a:r>
              <a:rPr lang="en-GB" b="1" dirty="0"/>
              <a:t> a </a:t>
            </a:r>
            <a:r>
              <a:rPr lang="en-GB" b="1" dirty="0" err="1"/>
              <a:t>sustine</a:t>
            </a:r>
            <a:r>
              <a:rPr lang="en-GB" b="1" dirty="0"/>
              <a:t> o </a:t>
            </a:r>
            <a:r>
              <a:rPr lang="en-GB" b="1" dirty="0" err="1"/>
              <a:t>discutie</a:t>
            </a:r>
            <a:r>
              <a:rPr lang="en-GB" b="1" dirty="0"/>
              <a:t> </a:t>
            </a:r>
            <a:r>
              <a:rPr lang="en-GB" b="1" dirty="0" err="1"/>
              <a:t>inainte</a:t>
            </a:r>
            <a:r>
              <a:rPr lang="en-GB" b="1" dirty="0"/>
              <a:t> ca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scrie</a:t>
            </a:r>
            <a:r>
              <a:rPr lang="en-GB" b="1" dirty="0"/>
              <a:t> </a:t>
            </a:r>
            <a:r>
              <a:rPr lang="en-GB" b="1" dirty="0" err="1"/>
              <a:t>despre</a:t>
            </a:r>
            <a:r>
              <a:rPr lang="en-GB" b="1" dirty="0"/>
              <a:t> </a:t>
            </a:r>
            <a:r>
              <a:rPr lang="en-GB" b="1" dirty="0" err="1"/>
              <a:t>doua</a:t>
            </a:r>
            <a:r>
              <a:rPr lang="en-GB" b="1" dirty="0"/>
              <a:t> </a:t>
            </a:r>
            <a:r>
              <a:rPr lang="en-GB" b="1" dirty="0" err="1"/>
              <a:t>probleme</a:t>
            </a:r>
            <a:r>
              <a:rPr lang="en-GB" b="1" dirty="0"/>
              <a:t> (2 </a:t>
            </a:r>
            <a:r>
              <a:rPr lang="en-GB" b="1" dirty="0" err="1"/>
              <a:t>propozitii</a:t>
            </a:r>
            <a:r>
              <a:rPr lang="en-GB" b="1" dirty="0"/>
              <a:t>)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fiecare</a:t>
            </a:r>
            <a:r>
              <a:rPr lang="en-GB" b="1" dirty="0"/>
              <a:t> </a:t>
            </a:r>
            <a:r>
              <a:rPr lang="en-GB" b="1" dirty="0" err="1"/>
              <a:t>paragraf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82680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Reamintiti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scrie</a:t>
            </a:r>
            <a:r>
              <a:rPr lang="en-GB" dirty="0"/>
              <a:t> in </a:t>
            </a:r>
            <a:r>
              <a:rPr lang="en-GB" dirty="0" err="1"/>
              <a:t>propriile</a:t>
            </a:r>
            <a:r>
              <a:rPr lang="en-GB" dirty="0"/>
              <a:t> </a:t>
            </a:r>
            <a:r>
              <a:rPr lang="en-GB" dirty="0" err="1"/>
              <a:t>cuvinte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un minim de 1-2 </a:t>
            </a:r>
            <a:r>
              <a:rPr lang="en-GB" dirty="0" err="1"/>
              <a:t>propozitii</a:t>
            </a:r>
            <a:r>
              <a:rPr lang="en-GB" dirty="0"/>
              <a:t>. Au </a:t>
            </a:r>
            <a:r>
              <a:rPr lang="en-GB" dirty="0" err="1"/>
              <a:t>nevoie</a:t>
            </a:r>
            <a:r>
              <a:rPr lang="en-GB" dirty="0"/>
              <a:t> de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putin</a:t>
            </a:r>
            <a:r>
              <a:rPr lang="en-GB" dirty="0"/>
              <a:t> 6 </a:t>
            </a:r>
            <a:r>
              <a:rPr lang="en-GB" dirty="0" err="1"/>
              <a:t>schimbari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054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Gandti-va</a:t>
            </a:r>
            <a:r>
              <a:rPr lang="en-GB" b="1" dirty="0"/>
              <a:t> la 2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individual,  2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al </a:t>
            </a:r>
            <a:r>
              <a:rPr lang="en-GB" b="1" dirty="0" err="1"/>
              <a:t>industriei</a:t>
            </a:r>
            <a:r>
              <a:rPr lang="en-GB" b="1" dirty="0"/>
              <a:t> de </a:t>
            </a:r>
            <a:r>
              <a:rPr lang="en-GB" b="1" dirty="0" err="1"/>
              <a:t>otel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2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al </a:t>
            </a:r>
            <a:r>
              <a:rPr lang="en-GB" b="1" dirty="0" err="1"/>
              <a:t>societatii</a:t>
            </a:r>
            <a:r>
              <a:rPr lang="en-GB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092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lang="en-GB" dirty="0" err="1"/>
              <a:t>Intrebati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daca</a:t>
            </a:r>
            <a:r>
              <a:rPr lang="en-GB" dirty="0"/>
              <a:t> </a:t>
            </a:r>
            <a:r>
              <a:rPr lang="en-GB" dirty="0" err="1"/>
              <a:t>stiu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inseamna</a:t>
            </a:r>
            <a:r>
              <a:rPr lang="en-GB" dirty="0"/>
              <a:t> STEM </a:t>
            </a:r>
            <a:r>
              <a:rPr lang="en-GB" dirty="0" err="1"/>
              <a:t>si</a:t>
            </a:r>
            <a:r>
              <a:rPr lang="en-GB" dirty="0"/>
              <a:t>  la </a:t>
            </a:r>
            <a:r>
              <a:rPr lang="en-GB" dirty="0" err="1"/>
              <a:t>ce</a:t>
            </a:r>
            <a:r>
              <a:rPr lang="en-GB" dirty="0"/>
              <a:t> se </a:t>
            </a:r>
            <a:r>
              <a:rPr lang="en-GB" dirty="0" err="1"/>
              <a:t>refera</a:t>
            </a:r>
            <a:r>
              <a:rPr lang="en-GB" dirty="0"/>
              <a:t> </a:t>
            </a:r>
            <a:r>
              <a:rPr lang="en-GB" dirty="0" err="1"/>
              <a:t>fiecare</a:t>
            </a:r>
            <a:r>
              <a:rPr lang="en-GB" dirty="0"/>
              <a:t> </a:t>
            </a:r>
            <a:r>
              <a:rPr lang="en-GB" dirty="0" err="1"/>
              <a:t>litera</a:t>
            </a:r>
            <a:r>
              <a:rPr lang="en-GB" dirty="0"/>
              <a:t> </a:t>
            </a:r>
            <a:r>
              <a:rPr lang="en-GB" dirty="0" err="1"/>
              <a:t>inclusiv</a:t>
            </a:r>
            <a:r>
              <a:rPr lang="en-GB" dirty="0"/>
              <a:t> cand se </a:t>
            </a:r>
            <a:r>
              <a:rPr lang="en-GB" dirty="0" err="1"/>
              <a:t>adauga</a:t>
            </a:r>
            <a:r>
              <a:rPr lang="en-GB" dirty="0"/>
              <a:t> </a:t>
            </a:r>
            <a:r>
              <a:rPr lang="en-GB" dirty="0" err="1"/>
              <a:t>litera</a:t>
            </a:r>
            <a:r>
              <a:rPr lang="en-GB" dirty="0"/>
              <a:t> A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crea</a:t>
            </a:r>
            <a:r>
              <a:rPr lang="en-GB" dirty="0"/>
              <a:t> </a:t>
            </a:r>
            <a:r>
              <a:rPr dirty="0"/>
              <a:t>STEAM </a:t>
            </a:r>
          </a:p>
          <a:p>
            <a:pPr marL="210074" indent="-210074">
              <a:buSzPct val="100000"/>
              <a:buChar char="-"/>
              <a:defRPr>
                <a:solidFill>
                  <a:schemeClr val="accent3">
                    <a:lumOff val="-6941"/>
                  </a:schemeClr>
                </a:solidFill>
              </a:defRPr>
            </a:pPr>
            <a:r>
              <a:rPr lang="en-GB" dirty="0" err="1"/>
              <a:t>Dati</a:t>
            </a:r>
            <a:r>
              <a:rPr lang="en-GB" dirty="0"/>
              <a:t> click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estompa</a:t>
            </a:r>
            <a:r>
              <a:rPr lang="en-GB" dirty="0"/>
              <a:t> </a:t>
            </a:r>
            <a:r>
              <a:rPr lang="en-GB" dirty="0" err="1"/>
              <a:t>raspunsul</a:t>
            </a:r>
            <a:r>
              <a:rPr lang="en-GB" dirty="0"/>
              <a:t>. </a:t>
            </a:r>
            <a:r>
              <a:rPr lang="en-GB" dirty="0" err="1"/>
              <a:t>Solutie</a:t>
            </a:r>
            <a:r>
              <a:rPr lang="en-GB" dirty="0"/>
              <a:t>:</a:t>
            </a:r>
            <a:r>
              <a:rPr dirty="0"/>
              <a:t> S</a:t>
            </a:r>
            <a:r>
              <a:rPr lang="en-GB" dirty="0" err="1"/>
              <a:t>tiinte</a:t>
            </a:r>
            <a:r>
              <a:rPr dirty="0"/>
              <a:t>, </a:t>
            </a:r>
            <a:r>
              <a:rPr dirty="0" err="1"/>
              <a:t>Te</a:t>
            </a:r>
            <a:r>
              <a:rPr lang="en-GB" dirty="0" err="1"/>
              <a:t>hnologie</a:t>
            </a:r>
            <a:r>
              <a:rPr dirty="0"/>
              <a:t>, </a:t>
            </a:r>
            <a:r>
              <a:rPr lang="en-GB" dirty="0" err="1"/>
              <a:t>Inginerie</a:t>
            </a:r>
            <a:r>
              <a:rPr dirty="0"/>
              <a:t>, Art</a:t>
            </a:r>
            <a:r>
              <a:rPr lang="en-GB" dirty="0"/>
              <a:t>e</a:t>
            </a:r>
            <a:r>
              <a:rPr dirty="0"/>
              <a:t>, Mat</a:t>
            </a:r>
            <a:r>
              <a:rPr lang="en-GB" dirty="0" err="1"/>
              <a:t>ematice</a:t>
            </a:r>
            <a:r>
              <a:rPr dirty="0"/>
              <a:t> </a:t>
            </a:r>
            <a:endParaRPr lang="en-GB" dirty="0"/>
          </a:p>
          <a:p>
            <a:pPr marL="210074" marR="0" lvl="0" indent="-210074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>
                <a:solidFill>
                  <a:schemeClr val="accent3">
                    <a:lumOff val="-6941"/>
                  </a:schemeClr>
                </a:solidFill>
              </a:defRPr>
            </a:pPr>
            <a:r>
              <a:rPr lang="en-GB" dirty="0" err="1"/>
              <a:t>Dezvolta</a:t>
            </a:r>
            <a:r>
              <a:rPr lang="en-GB" dirty="0"/>
              <a:t> </a:t>
            </a:r>
            <a:r>
              <a:rPr lang="en-GB" dirty="0" err="1"/>
              <a:t>multe</a:t>
            </a:r>
            <a:r>
              <a:rPr lang="en-GB" dirty="0"/>
              <a:t> </a:t>
            </a:r>
            <a:r>
              <a:rPr lang="en-GB" dirty="0" err="1"/>
              <a:t>abilitati</a:t>
            </a:r>
            <a:r>
              <a:rPr lang="en-GB" dirty="0"/>
              <a:t> cum </a:t>
            </a:r>
            <a:r>
              <a:rPr lang="en-GB" dirty="0" err="1"/>
              <a:t>ar</a:t>
            </a:r>
            <a:r>
              <a:rPr lang="en-GB" dirty="0"/>
              <a:t> fi: </a:t>
            </a:r>
            <a:r>
              <a:rPr lang="en-GB" dirty="0" err="1"/>
              <a:t>creativitatea</a:t>
            </a:r>
            <a:r>
              <a:rPr lang="en-GB" dirty="0"/>
              <a:t>, </a:t>
            </a:r>
            <a:r>
              <a:rPr lang="en-GB" dirty="0" err="1"/>
              <a:t>capacitatea</a:t>
            </a:r>
            <a:r>
              <a:rPr lang="en-GB" dirty="0"/>
              <a:t> de a </a:t>
            </a:r>
            <a:r>
              <a:rPr lang="en-GB" dirty="0" err="1"/>
              <a:t>rezolva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, </a:t>
            </a:r>
            <a:r>
              <a:rPr lang="en-GB" dirty="0" err="1"/>
              <a:t>munca</a:t>
            </a:r>
            <a:r>
              <a:rPr lang="en-GB" dirty="0"/>
              <a:t> in </a:t>
            </a:r>
            <a:r>
              <a:rPr lang="en-GB" dirty="0" err="1"/>
              <a:t>echipa</a:t>
            </a:r>
            <a:r>
              <a:rPr lang="en-GB" dirty="0"/>
              <a:t>, </a:t>
            </a:r>
            <a:r>
              <a:rPr lang="en-GB" dirty="0" err="1"/>
              <a:t>comunicarea</a:t>
            </a:r>
            <a:r>
              <a:rPr lang="en-GB" dirty="0"/>
              <a:t>, </a:t>
            </a:r>
            <a:r>
              <a:rPr lang="en-GB" dirty="0" err="1"/>
              <a:t>capacitatea</a:t>
            </a:r>
            <a:r>
              <a:rPr lang="en-GB" dirty="0"/>
              <a:t> de a </a:t>
            </a:r>
            <a:r>
              <a:rPr lang="en-GB" dirty="0" err="1"/>
              <a:t>analiza</a:t>
            </a:r>
            <a:r>
              <a:rPr lang="en-GB" dirty="0"/>
              <a:t> critic etc</a:t>
            </a:r>
          </a:p>
          <a:p>
            <a:pPr marL="210074" indent="-210074">
              <a:buSzPct val="100000"/>
              <a:buChar char="-"/>
              <a:defRPr>
                <a:solidFill>
                  <a:schemeClr val="accent3">
                    <a:lumOff val="-6941"/>
                  </a:schemeClr>
                </a:solidFill>
              </a:defRPr>
            </a:pPr>
            <a:endParaRPr lang="en-GB" dirty="0"/>
          </a:p>
          <a:p>
            <a:pPr marL="210074" marR="0" lvl="0" indent="-210074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>
                <a:solidFill>
                  <a:schemeClr val="accent3">
                    <a:lumOff val="-6941"/>
                  </a:schemeClr>
                </a:solidFill>
              </a:defRPr>
            </a:pPr>
            <a:r>
              <a:rPr lang="it-IT" dirty="0"/>
              <a:t>STEM/STEAM acopera o gama vasta de subiecte inclusiv: Codificare si Programare, Inginerie, Design, Technologia Informatiei si Comunicatiilor, etc</a:t>
            </a:r>
          </a:p>
          <a:p>
            <a:pPr marL="210074" indent="-210074">
              <a:buSzPct val="100000"/>
              <a:buChar char="-"/>
              <a:defRPr>
                <a:solidFill>
                  <a:schemeClr val="accent3">
                    <a:lumOff val="-6941"/>
                  </a:schemeClr>
                </a:solidFill>
              </a:defRPr>
            </a:pPr>
            <a:endParaRPr lang="en-GB" dirty="0"/>
          </a:p>
          <a:p>
            <a:pPr marL="210074" marR="0" lvl="0" indent="-210074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>
                <a:solidFill>
                  <a:schemeClr val="accent3">
                    <a:lumOff val="-6941"/>
                  </a:schemeClr>
                </a:solidFill>
              </a:defRPr>
            </a:pPr>
            <a:r>
              <a:rPr lang="it-IT" dirty="0"/>
              <a:t>Domeniul STEM/STEAM se refera atat la educatie cat si la cariere profesionale, folosind deseori metode practice cu aplicatie in lumea reala  </a:t>
            </a:r>
          </a:p>
          <a:p>
            <a:pPr marL="210074" indent="-210074">
              <a:buSzPct val="100000"/>
              <a:buChar char="-"/>
              <a:defRPr>
                <a:solidFill>
                  <a:schemeClr val="accent3">
                    <a:lumOff val="-6941"/>
                  </a:schemeClr>
                </a:solidFill>
              </a:defRPr>
            </a:pPr>
            <a:endParaRPr dirty="0"/>
          </a:p>
          <a:p>
            <a:pPr marL="210074" indent="-210074">
              <a:buSzPct val="100000"/>
              <a:buChar char="-"/>
            </a:pPr>
            <a:r>
              <a:rPr lang="en-GB" dirty="0"/>
              <a:t>URMATOARELE EXEMPLE SUNT DATA PE URMATOAREA PAGINA</a:t>
            </a:r>
            <a:endParaRPr dirty="0">
              <a:solidFill>
                <a:schemeClr val="accent3">
                  <a:lumOff val="-6941"/>
                </a:schemeClr>
              </a:solidFill>
            </a:endParaRPr>
          </a:p>
          <a:p>
            <a:pPr marL="210074" indent="-210074">
              <a:buSzPct val="100000"/>
              <a:buChar char="-"/>
            </a:pPr>
            <a:r>
              <a:rPr dirty="0"/>
              <a:t>STEM/STEAM includes education and career paths, often using hands-on methods with real-world application </a:t>
            </a:r>
          </a:p>
          <a:p>
            <a:pPr marL="210074" indent="-210074">
              <a:buSzPct val="1000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6757" indent="-256757">
              <a:buSzPct val="100000"/>
              <a:buChar char="-"/>
            </a:pPr>
            <a:r>
              <a:rPr b="1" dirty="0"/>
              <a:t>REC</a:t>
            </a:r>
            <a:r>
              <a:rPr lang="en-GB" b="1" dirty="0"/>
              <a:t>ICLATI  o </a:t>
            </a:r>
            <a:r>
              <a:rPr lang="en-GB" b="1" dirty="0" err="1"/>
              <a:t>doza</a:t>
            </a:r>
            <a:r>
              <a:rPr lang="en-GB" b="1" dirty="0"/>
              <a:t> din metal </a:t>
            </a:r>
            <a:r>
              <a:rPr lang="en-GB" b="1" dirty="0" err="1"/>
              <a:t>pentru</a:t>
            </a:r>
            <a:r>
              <a:rPr lang="en-GB" b="1" dirty="0"/>
              <a:t> a construe a </a:t>
            </a:r>
            <a:r>
              <a:rPr lang="en-GB" b="1" dirty="0" err="1"/>
              <a:t>boxa</a:t>
            </a:r>
            <a:r>
              <a:rPr b="1" dirty="0"/>
              <a:t>.</a:t>
            </a:r>
            <a:endParaRPr b="1" dirty="0">
              <a:solidFill>
                <a:schemeClr val="accent5"/>
              </a:solidFill>
            </a:endParaRPr>
          </a:p>
          <a:p>
            <a:pPr marL="256757" indent="-256757">
              <a:buSzPct val="100000"/>
              <a:buChar char="-"/>
            </a:pPr>
            <a:r>
              <a:rPr lang="en-GB" b="1" dirty="0" err="1"/>
              <a:t>Aceasta</a:t>
            </a:r>
            <a:r>
              <a:rPr lang="en-GB" b="1" dirty="0"/>
              <a:t> </a:t>
            </a:r>
            <a:r>
              <a:rPr lang="en-GB" b="1" dirty="0" err="1"/>
              <a:t>activitate</a:t>
            </a:r>
            <a:r>
              <a:rPr lang="en-GB" b="1" dirty="0"/>
              <a:t> </a:t>
            </a:r>
            <a:r>
              <a:rPr lang="en-GB" b="1" dirty="0" err="1"/>
              <a:t>poate</a:t>
            </a:r>
            <a:r>
              <a:rPr lang="en-GB" b="1" dirty="0"/>
              <a:t> fi </a:t>
            </a:r>
            <a:r>
              <a:rPr lang="en-GB" b="1" dirty="0" err="1"/>
              <a:t>folosita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Planul</a:t>
            </a:r>
            <a:r>
              <a:rPr lang="en-GB" b="1" dirty="0"/>
              <a:t> de </a:t>
            </a:r>
            <a:r>
              <a:rPr lang="en-GB" b="1" dirty="0" err="1"/>
              <a:t>Actiune</a:t>
            </a:r>
            <a:r>
              <a:rPr lang="en-GB" b="1" dirty="0"/>
              <a:t> in </a:t>
            </a:r>
            <a:r>
              <a:rPr lang="en-GB" b="1" dirty="0" err="1"/>
              <a:t>Intrebarea</a:t>
            </a:r>
            <a:r>
              <a:rPr lang="en-GB" b="1" dirty="0"/>
              <a:t> 3.</a:t>
            </a:r>
          </a:p>
          <a:p>
            <a:pPr marL="256757" indent="-256757">
              <a:buSzPct val="100000"/>
              <a:buChar char="-"/>
            </a:pPr>
            <a:r>
              <a:rPr lang="en-GB" b="1" dirty="0" err="1"/>
              <a:t>Pregatiti</a:t>
            </a:r>
            <a:r>
              <a:rPr lang="en-GB" b="1" dirty="0"/>
              <a:t> </a:t>
            </a:r>
            <a:r>
              <a:rPr lang="en-GB" b="1" dirty="0" err="1"/>
              <a:t>cartonasele</a:t>
            </a:r>
            <a:r>
              <a:rPr lang="en-GB" b="1" dirty="0"/>
              <a:t> ECHIPA ECOLOGICA </a:t>
            </a:r>
            <a:r>
              <a:rPr lang="en-GB" b="1" dirty="0" err="1"/>
              <a:t>pentu</a:t>
            </a:r>
            <a:r>
              <a:rPr lang="en-GB" b="1" dirty="0"/>
              <a:t> </a:t>
            </a:r>
            <a:r>
              <a:rPr lang="en-GB" b="1" dirty="0" err="1"/>
              <a:t>urmatoarea</a:t>
            </a:r>
            <a:r>
              <a:rPr lang="en-GB" b="1" dirty="0"/>
              <a:t> </a:t>
            </a:r>
            <a:r>
              <a:rPr lang="en-GB" b="1" dirty="0" err="1"/>
              <a:t>activitate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dea</a:t>
            </a:r>
            <a:r>
              <a:rPr lang="en-GB" b="1" dirty="0"/>
              <a:t> </a:t>
            </a:r>
            <a:r>
              <a:rPr lang="en-GB" b="1" dirty="0" err="1"/>
              <a:t>semenea</a:t>
            </a:r>
            <a:r>
              <a:rPr lang="en-GB" b="1" dirty="0"/>
              <a:t> </a:t>
            </a:r>
            <a:r>
              <a:rPr lang="en-GB" b="1" dirty="0" err="1"/>
              <a:t>pregatiti</a:t>
            </a:r>
            <a:r>
              <a:rPr lang="en-GB" b="1" dirty="0"/>
              <a:t>: </a:t>
            </a:r>
            <a:r>
              <a:rPr lang="en-GB" b="1" dirty="0" err="1"/>
              <a:t>cartonasele</a:t>
            </a:r>
            <a:r>
              <a:rPr lang="en-GB" b="1" dirty="0"/>
              <a:t> cu CUVINTE CHEIE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cardurile</a:t>
            </a:r>
            <a:r>
              <a:rPr lang="en-GB" b="1" dirty="0"/>
              <a:t> A4 REWISE 15 FELURI IN CARE SA DEVENIM ECOLOGICI</a:t>
            </a:r>
            <a:endParaRPr b="1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Reamintiti</a:t>
            </a:r>
            <a:r>
              <a:rPr lang="en-GB" dirty="0"/>
              <a:t> </a:t>
            </a:r>
            <a:r>
              <a:rPr lang="en-GB" dirty="0" err="1"/>
              <a:t>elevilor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scrie</a:t>
            </a:r>
            <a:r>
              <a:rPr lang="en-GB" dirty="0"/>
              <a:t> 1-2 </a:t>
            </a:r>
            <a:r>
              <a:rPr lang="en-GB" dirty="0" err="1"/>
              <a:t>propozitii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in </a:t>
            </a:r>
            <a:r>
              <a:rPr lang="en-GB" dirty="0" err="1"/>
              <a:t>cuvintele</a:t>
            </a:r>
            <a:r>
              <a:rPr lang="en-GB" dirty="0"/>
              <a:t> </a:t>
            </a:r>
            <a:r>
              <a:rPr lang="en-GB" dirty="0" err="1"/>
              <a:t>proprii</a:t>
            </a:r>
            <a:r>
              <a:rPr lang="en-GB" dirty="0"/>
              <a:t>. INAINTE de a </a:t>
            </a:r>
            <a:r>
              <a:rPr lang="en-GB" dirty="0" err="1"/>
              <a:t>raspunde</a:t>
            </a:r>
            <a:r>
              <a:rPr lang="en-GB" dirty="0"/>
              <a:t> la </a:t>
            </a:r>
            <a:r>
              <a:rPr lang="en-GB" dirty="0" err="1"/>
              <a:t>intrebarea</a:t>
            </a:r>
            <a:r>
              <a:rPr lang="en-GB" dirty="0"/>
              <a:t> </a:t>
            </a:r>
            <a:r>
              <a:rPr lang="en-GB" dirty="0" err="1"/>
              <a:t>finala</a:t>
            </a:r>
            <a:r>
              <a:rPr lang="en-GB" dirty="0"/>
              <a:t>,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juca</a:t>
            </a:r>
            <a:r>
              <a:rPr lang="en-GB" dirty="0"/>
              <a:t> un </a:t>
            </a:r>
            <a:r>
              <a:rPr lang="en-GB" dirty="0" err="1"/>
              <a:t>joc</a:t>
            </a:r>
            <a:r>
              <a:rPr lang="en-GB" dirty="0"/>
              <a:t> – </a:t>
            </a:r>
            <a:r>
              <a:rPr lang="en-GB" dirty="0" err="1"/>
              <a:t>vezi</a:t>
            </a:r>
            <a:r>
              <a:rPr lang="en-GB" dirty="0"/>
              <a:t> </a:t>
            </a:r>
            <a:r>
              <a:rPr lang="en-GB" dirty="0" err="1"/>
              <a:t>pagina</a:t>
            </a:r>
            <a:r>
              <a:rPr lang="en-GB" dirty="0"/>
              <a:t> </a:t>
            </a:r>
            <a:r>
              <a:rPr lang="en-GB" dirty="0" err="1"/>
              <a:t>urmatoare</a:t>
            </a:r>
            <a:r>
              <a:rPr lang="en-GB" dirty="0"/>
              <a:t>. </a:t>
            </a:r>
            <a:r>
              <a:rPr lang="en-GB" dirty="0" err="1"/>
              <a:t>Cartonasele</a:t>
            </a:r>
            <a:r>
              <a:rPr lang="en-GB" dirty="0"/>
              <a:t> de la REWISE – 15 FELURI SA DEVENIM ECOLOGICI /VERZI –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putea</a:t>
            </a:r>
            <a:r>
              <a:rPr lang="en-GB" dirty="0"/>
              <a:t> </a:t>
            </a:r>
            <a:r>
              <a:rPr lang="en-GB" dirty="0" err="1"/>
              <a:t>ajuta</a:t>
            </a:r>
            <a:r>
              <a:rPr lang="en-GB" dirty="0"/>
              <a:t> in </a:t>
            </a:r>
            <a:r>
              <a:rPr lang="en-GB" dirty="0" err="1"/>
              <a:t>aceasta</a:t>
            </a:r>
            <a:r>
              <a:rPr lang="en-GB" dirty="0"/>
              <a:t> </a:t>
            </a:r>
            <a:r>
              <a:rPr lang="en-GB" dirty="0" err="1"/>
              <a:t>etapa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9658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Dati</a:t>
            </a:r>
            <a:r>
              <a:rPr lang="en-GB" b="1" dirty="0"/>
              <a:t> </a:t>
            </a:r>
            <a:r>
              <a:rPr lang="en-GB" b="1" dirty="0" err="1"/>
              <a:t>fiecarui</a:t>
            </a:r>
            <a:r>
              <a:rPr lang="en-GB" b="1" dirty="0"/>
              <a:t> </a:t>
            </a:r>
            <a:r>
              <a:rPr lang="en-GB" b="1" dirty="0" err="1"/>
              <a:t>grup</a:t>
            </a:r>
            <a:r>
              <a:rPr lang="en-GB" b="1" dirty="0"/>
              <a:t> cate un </a:t>
            </a:r>
            <a:r>
              <a:rPr lang="en-GB" b="1" dirty="0" err="1"/>
              <a:t>pachet</a:t>
            </a:r>
            <a:r>
              <a:rPr lang="en-GB" b="1" dirty="0"/>
              <a:t> care </a:t>
            </a:r>
            <a:r>
              <a:rPr lang="en-GB" b="1" dirty="0" err="1"/>
              <a:t>contine</a:t>
            </a:r>
            <a:r>
              <a:rPr lang="en-GB" b="1" dirty="0"/>
              <a:t> 25 de </a:t>
            </a:r>
            <a:r>
              <a:rPr lang="en-GB" b="1" dirty="0" err="1"/>
              <a:t>cartonase</a:t>
            </a:r>
            <a:r>
              <a:rPr lang="en-GB" b="1" dirty="0"/>
              <a:t>- </a:t>
            </a:r>
            <a:r>
              <a:rPr lang="en-GB" b="1" dirty="0" err="1"/>
              <a:t>asta</a:t>
            </a:r>
            <a:r>
              <a:rPr lang="en-GB" b="1" dirty="0"/>
              <a:t>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stimula</a:t>
            </a:r>
            <a:r>
              <a:rPr lang="en-GB" b="1" dirty="0"/>
              <a:t> </a:t>
            </a:r>
            <a:r>
              <a:rPr lang="en-GB" b="1" dirty="0" err="1"/>
              <a:t>discutiile</a:t>
            </a:r>
            <a:r>
              <a:rPr lang="en-GB" b="1" dirty="0"/>
              <a:t>. In </a:t>
            </a:r>
            <a:r>
              <a:rPr lang="en-GB" b="1" dirty="0" err="1"/>
              <a:t>sectiunea</a:t>
            </a:r>
            <a:r>
              <a:rPr lang="en-GB" b="1" dirty="0"/>
              <a:t> B </a:t>
            </a:r>
            <a:r>
              <a:rPr lang="en-GB" b="1" dirty="0" err="1"/>
              <a:t>elevii</a:t>
            </a:r>
            <a:r>
              <a:rPr lang="en-GB" b="1" dirty="0"/>
              <a:t> pot </a:t>
            </a:r>
            <a:r>
              <a:rPr lang="en-GB" b="1" dirty="0" err="1"/>
              <a:t>lua</a:t>
            </a:r>
            <a:r>
              <a:rPr lang="en-GB" b="1" dirty="0"/>
              <a:t> </a:t>
            </a:r>
            <a:r>
              <a:rPr lang="en-GB" b="1" dirty="0" err="1"/>
              <a:t>notite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vor</a:t>
            </a:r>
            <a:r>
              <a:rPr lang="en-GB" b="1" dirty="0"/>
              <a:t> fi </a:t>
            </a:r>
            <a:r>
              <a:rPr lang="en-GB" b="1" dirty="0" err="1"/>
              <a:t>gata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raspunda</a:t>
            </a:r>
            <a:r>
              <a:rPr lang="en-GB" b="1" dirty="0"/>
              <a:t> la </a:t>
            </a:r>
            <a:r>
              <a:rPr lang="en-GB" b="1" dirty="0" err="1"/>
              <a:t>urmatoarea</a:t>
            </a:r>
            <a:r>
              <a:rPr lang="en-GB" b="1" dirty="0"/>
              <a:t> </a:t>
            </a:r>
            <a:r>
              <a:rPr lang="en-GB" b="1" dirty="0" err="1"/>
              <a:t>intrebare</a:t>
            </a:r>
            <a:r>
              <a:rPr lang="en-GB" b="1" dirty="0"/>
              <a:t>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NU UITATI. </a:t>
            </a:r>
            <a:r>
              <a:rPr lang="en-GB" b="1" dirty="0" err="1"/>
              <a:t>Incercati</a:t>
            </a:r>
            <a:r>
              <a:rPr lang="en-GB" b="1" dirty="0"/>
              <a:t> </a:t>
            </a:r>
            <a:r>
              <a:rPr lang="en-GB" b="1" dirty="0" err="1"/>
              <a:t>intotdeauna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scrieti</a:t>
            </a:r>
            <a:r>
              <a:rPr lang="en-GB" b="1" dirty="0"/>
              <a:t> 2 </a:t>
            </a:r>
            <a:r>
              <a:rPr lang="en-GB" b="1" dirty="0" err="1"/>
              <a:t>propozitii</a:t>
            </a:r>
            <a:r>
              <a:rPr lang="en-GB" b="1" dirty="0"/>
              <a:t> </a:t>
            </a:r>
            <a:r>
              <a:rPr lang="en-GB" b="1" dirty="0" err="1"/>
              <a:t>intregi</a:t>
            </a:r>
            <a:r>
              <a:rPr lang="en-GB" b="1" dirty="0"/>
              <a:t> in PROPRIILE CUVINTE. </a:t>
            </a:r>
            <a:r>
              <a:rPr lang="en-GB" b="1" dirty="0" err="1"/>
              <a:t>Urmatoarea</a:t>
            </a:r>
            <a:r>
              <a:rPr lang="en-GB" b="1" dirty="0"/>
              <a:t> imagine </a:t>
            </a:r>
            <a:r>
              <a:rPr lang="en-GB" b="1" dirty="0" err="1"/>
              <a:t>contine</a:t>
            </a:r>
            <a:r>
              <a:rPr lang="en-GB" b="1" dirty="0"/>
              <a:t> </a:t>
            </a:r>
            <a:r>
              <a:rPr lang="en-GB" b="1" dirty="0" err="1"/>
              <a:t>idei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continut</a:t>
            </a:r>
            <a:r>
              <a:rPr lang="en-GB" b="1" dirty="0"/>
              <a:t> </a:t>
            </a:r>
            <a:r>
              <a:rPr lang="en-GB" b="1" dirty="0" err="1"/>
              <a:t>ajutator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discutii</a:t>
            </a:r>
            <a:r>
              <a:rPr lang="en-GB" b="1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4984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540536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Reamintiti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ca pot continua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lucreze</a:t>
            </a:r>
            <a:r>
              <a:rPr lang="en-GB" b="1" dirty="0"/>
              <a:t> la </a:t>
            </a:r>
            <a:r>
              <a:rPr lang="en-GB" b="1" dirty="0" err="1"/>
              <a:t>postere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urmatoarelor</a:t>
            </a:r>
            <a:r>
              <a:rPr lang="en-GB" b="1" dirty="0"/>
              <a:t> </a:t>
            </a:r>
            <a:r>
              <a:rPr lang="en-GB" b="1" dirty="0" err="1"/>
              <a:t>zile</a:t>
            </a:r>
            <a:r>
              <a:rPr lang="en-GB" b="1" dirty="0"/>
              <a:t>. </a:t>
            </a:r>
            <a:r>
              <a:rPr lang="en-GB" b="1" dirty="0" err="1"/>
              <a:t>Fiecare</a:t>
            </a:r>
            <a:r>
              <a:rPr lang="en-GB" b="1" dirty="0"/>
              <a:t> </a:t>
            </a:r>
            <a:r>
              <a:rPr lang="en-GB" b="1" dirty="0" err="1"/>
              <a:t>grup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aiba</a:t>
            </a:r>
            <a:r>
              <a:rPr lang="en-GB" b="1" dirty="0"/>
              <a:t> </a:t>
            </a:r>
            <a:r>
              <a:rPr lang="en-GB" b="1" dirty="0" err="1"/>
              <a:t>cel</a:t>
            </a:r>
            <a:r>
              <a:rPr lang="en-GB" b="1" dirty="0"/>
              <a:t> </a:t>
            </a:r>
            <a:r>
              <a:rPr lang="en-GB" b="1" dirty="0" err="1"/>
              <a:t>putin</a:t>
            </a:r>
            <a:r>
              <a:rPr lang="en-GB" b="1" dirty="0"/>
              <a:t> cate un poster motivational </a:t>
            </a:r>
            <a:r>
              <a:rPr lang="en-GB" b="1" dirty="0" err="1"/>
              <a:t>si</a:t>
            </a:r>
            <a:r>
              <a:rPr lang="en-GB" b="1" dirty="0"/>
              <a:t> un poster motivational la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al </a:t>
            </a:r>
            <a:r>
              <a:rPr lang="en-GB" b="1" dirty="0" err="1"/>
              <a:t>unei</a:t>
            </a:r>
            <a:r>
              <a:rPr lang="en-GB" b="1" dirty="0"/>
              <a:t> </a:t>
            </a:r>
            <a:r>
              <a:rPr lang="en-GB" b="1" dirty="0" err="1"/>
              <a:t>organizatii</a:t>
            </a:r>
            <a:r>
              <a:rPr lang="en-GB" b="1" dirty="0"/>
              <a:t>. (Ideal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fii</a:t>
            </a:r>
            <a:r>
              <a:rPr lang="en-GB" b="1" dirty="0"/>
              <a:t> ca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aiba</a:t>
            </a:r>
            <a:r>
              <a:rPr lang="en-GB" b="1" dirty="0"/>
              <a:t> </a:t>
            </a:r>
            <a:r>
              <a:rPr lang="en-GB" b="1" dirty="0" err="1"/>
              <a:t>multe</a:t>
            </a:r>
            <a:r>
              <a:rPr lang="en-GB" b="1" dirty="0"/>
              <a:t> </a:t>
            </a:r>
            <a:r>
              <a:rPr lang="en-GB" b="1" dirty="0" err="1"/>
              <a:t>idei</a:t>
            </a:r>
            <a:r>
              <a:rPr lang="en-GB" b="1" dirty="0"/>
              <a:t> care </a:t>
            </a:r>
            <a:r>
              <a:rPr lang="en-GB" b="1" dirty="0" err="1"/>
              <a:t>vor</a:t>
            </a:r>
            <a:r>
              <a:rPr lang="en-GB" b="1" dirty="0"/>
              <a:t> forma </a:t>
            </a:r>
            <a:r>
              <a:rPr lang="en-GB" b="1" dirty="0" err="1"/>
              <a:t>parte</a:t>
            </a:r>
            <a:r>
              <a:rPr lang="en-GB" b="1" dirty="0"/>
              <a:t> din </a:t>
            </a:r>
            <a:r>
              <a:rPr lang="en-GB" b="1" dirty="0" err="1"/>
              <a:t>prezentarile</a:t>
            </a:r>
            <a:r>
              <a:rPr lang="en-GB" b="1" dirty="0"/>
              <a:t> finale)</a:t>
            </a:r>
          </a:p>
        </p:txBody>
      </p:sp>
    </p:spTree>
    <p:extLst>
      <p:ext uri="{BB962C8B-B14F-4D97-AF65-F5344CB8AC3E}">
        <p14:creationId xmlns:p14="http://schemas.microsoft.com/office/powerpoint/2010/main" val="20717934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Reamintiti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ca pot continua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lucreze</a:t>
            </a:r>
            <a:r>
              <a:rPr lang="en-GB" b="1" dirty="0"/>
              <a:t> la </a:t>
            </a:r>
            <a:r>
              <a:rPr lang="en-GB" b="1" dirty="0" err="1"/>
              <a:t>postere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urmatoarelor</a:t>
            </a:r>
            <a:r>
              <a:rPr lang="en-GB" b="1" dirty="0"/>
              <a:t> </a:t>
            </a:r>
            <a:r>
              <a:rPr lang="en-GB" b="1" dirty="0" err="1"/>
              <a:t>zile</a:t>
            </a:r>
            <a:r>
              <a:rPr lang="en-GB" b="1" dirty="0"/>
              <a:t>. </a:t>
            </a:r>
            <a:r>
              <a:rPr lang="en-GB" b="1" dirty="0" err="1"/>
              <a:t>Fiecare</a:t>
            </a:r>
            <a:r>
              <a:rPr lang="en-GB" b="1" dirty="0"/>
              <a:t> </a:t>
            </a:r>
            <a:r>
              <a:rPr lang="en-GB" b="1" dirty="0" err="1"/>
              <a:t>grup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aiba</a:t>
            </a:r>
            <a:r>
              <a:rPr lang="en-GB" b="1" dirty="0"/>
              <a:t> </a:t>
            </a:r>
            <a:r>
              <a:rPr lang="en-GB" b="1" dirty="0" err="1"/>
              <a:t>cel</a:t>
            </a:r>
            <a:r>
              <a:rPr lang="en-GB" b="1" dirty="0"/>
              <a:t> </a:t>
            </a:r>
            <a:r>
              <a:rPr lang="en-GB" b="1" dirty="0" err="1"/>
              <a:t>putin</a:t>
            </a:r>
            <a:r>
              <a:rPr lang="en-GB" b="1" dirty="0"/>
              <a:t> cate un poster motivational </a:t>
            </a:r>
            <a:r>
              <a:rPr lang="en-GB" b="1" dirty="0" err="1"/>
              <a:t>si</a:t>
            </a:r>
            <a:r>
              <a:rPr lang="en-GB" b="1" dirty="0"/>
              <a:t> un poster motivational la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al </a:t>
            </a:r>
            <a:r>
              <a:rPr lang="en-GB" b="1" dirty="0" err="1"/>
              <a:t>unei</a:t>
            </a:r>
            <a:r>
              <a:rPr lang="en-GB" b="1" dirty="0"/>
              <a:t> </a:t>
            </a:r>
            <a:r>
              <a:rPr lang="en-GB" b="1" dirty="0" err="1"/>
              <a:t>organizatii</a:t>
            </a:r>
            <a:r>
              <a:rPr lang="en-GB" b="1" dirty="0"/>
              <a:t>. (Ideal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fii</a:t>
            </a:r>
            <a:r>
              <a:rPr lang="en-GB" b="1" dirty="0"/>
              <a:t> ca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aiba</a:t>
            </a:r>
            <a:r>
              <a:rPr lang="en-GB" b="1" dirty="0"/>
              <a:t> </a:t>
            </a:r>
            <a:r>
              <a:rPr lang="en-GB" b="1" dirty="0" err="1"/>
              <a:t>multe</a:t>
            </a:r>
            <a:r>
              <a:rPr lang="en-GB" b="1" dirty="0"/>
              <a:t> </a:t>
            </a:r>
            <a:r>
              <a:rPr lang="en-GB" b="1" dirty="0" err="1"/>
              <a:t>idei</a:t>
            </a:r>
            <a:r>
              <a:rPr lang="en-GB" b="1" dirty="0"/>
              <a:t> care </a:t>
            </a:r>
            <a:r>
              <a:rPr lang="en-GB" b="1" dirty="0" err="1"/>
              <a:t>vor</a:t>
            </a:r>
            <a:r>
              <a:rPr lang="en-GB" b="1" dirty="0"/>
              <a:t> forma </a:t>
            </a:r>
            <a:r>
              <a:rPr lang="en-GB" b="1" dirty="0" err="1"/>
              <a:t>parte</a:t>
            </a:r>
            <a:r>
              <a:rPr lang="en-GB" b="1" dirty="0"/>
              <a:t> din </a:t>
            </a:r>
            <a:r>
              <a:rPr lang="en-GB" b="1" dirty="0" err="1"/>
              <a:t>prezentarile</a:t>
            </a:r>
            <a:r>
              <a:rPr lang="en-GB" b="1" dirty="0"/>
              <a:t> finale)</a:t>
            </a:r>
          </a:p>
        </p:txBody>
      </p:sp>
    </p:spTree>
    <p:extLst>
      <p:ext uri="{BB962C8B-B14F-4D97-AF65-F5344CB8AC3E}">
        <p14:creationId xmlns:p14="http://schemas.microsoft.com/office/powerpoint/2010/main" val="26877293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Reamintiti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ca pot continua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lucreze</a:t>
            </a:r>
            <a:r>
              <a:rPr lang="en-GB" b="1" dirty="0"/>
              <a:t> la </a:t>
            </a:r>
            <a:r>
              <a:rPr lang="en-GB" b="1" dirty="0" err="1"/>
              <a:t>postere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urmatoarelor</a:t>
            </a:r>
            <a:r>
              <a:rPr lang="en-GB" b="1" dirty="0"/>
              <a:t> </a:t>
            </a:r>
            <a:r>
              <a:rPr lang="en-GB" b="1" dirty="0" err="1"/>
              <a:t>zile</a:t>
            </a:r>
            <a:r>
              <a:rPr lang="en-GB" b="1" dirty="0"/>
              <a:t>. </a:t>
            </a:r>
            <a:r>
              <a:rPr lang="en-GB" b="1" dirty="0" err="1"/>
              <a:t>Fiecare</a:t>
            </a:r>
            <a:r>
              <a:rPr lang="en-GB" b="1" dirty="0"/>
              <a:t> </a:t>
            </a:r>
            <a:r>
              <a:rPr lang="en-GB" b="1" dirty="0" err="1"/>
              <a:t>grup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aiba</a:t>
            </a:r>
            <a:r>
              <a:rPr lang="en-GB" b="1" dirty="0"/>
              <a:t> </a:t>
            </a:r>
            <a:r>
              <a:rPr lang="en-GB" b="1" dirty="0" err="1"/>
              <a:t>cel</a:t>
            </a:r>
            <a:r>
              <a:rPr lang="en-GB" b="1" dirty="0"/>
              <a:t> </a:t>
            </a:r>
            <a:r>
              <a:rPr lang="en-GB" b="1" dirty="0" err="1"/>
              <a:t>putin</a:t>
            </a:r>
            <a:r>
              <a:rPr lang="en-GB" b="1" dirty="0"/>
              <a:t> cate un poster motivational </a:t>
            </a:r>
            <a:r>
              <a:rPr lang="en-GB" b="1" dirty="0" err="1"/>
              <a:t>si</a:t>
            </a:r>
            <a:r>
              <a:rPr lang="en-GB" b="1" dirty="0"/>
              <a:t> un poster motivational la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al </a:t>
            </a:r>
            <a:r>
              <a:rPr lang="en-GB" b="1" dirty="0" err="1"/>
              <a:t>unei</a:t>
            </a:r>
            <a:r>
              <a:rPr lang="en-GB" b="1" dirty="0"/>
              <a:t> </a:t>
            </a:r>
            <a:r>
              <a:rPr lang="en-GB" b="1" dirty="0" err="1"/>
              <a:t>organizatii</a:t>
            </a:r>
            <a:r>
              <a:rPr lang="en-GB" b="1" dirty="0"/>
              <a:t>. (Ideal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fii</a:t>
            </a:r>
            <a:r>
              <a:rPr lang="en-GB" b="1" dirty="0"/>
              <a:t> ca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aiba</a:t>
            </a:r>
            <a:r>
              <a:rPr lang="en-GB" b="1" dirty="0"/>
              <a:t> </a:t>
            </a:r>
            <a:r>
              <a:rPr lang="en-GB" b="1" dirty="0" err="1"/>
              <a:t>multe</a:t>
            </a:r>
            <a:r>
              <a:rPr lang="en-GB" b="1" dirty="0"/>
              <a:t> </a:t>
            </a:r>
            <a:r>
              <a:rPr lang="en-GB" b="1" dirty="0" err="1"/>
              <a:t>idei</a:t>
            </a:r>
            <a:r>
              <a:rPr lang="en-GB" b="1" dirty="0"/>
              <a:t> care </a:t>
            </a:r>
            <a:r>
              <a:rPr lang="en-GB" b="1" dirty="0" err="1"/>
              <a:t>vor</a:t>
            </a:r>
            <a:r>
              <a:rPr lang="en-GB" b="1" dirty="0"/>
              <a:t> forma </a:t>
            </a:r>
            <a:r>
              <a:rPr lang="en-GB" b="1" dirty="0" err="1"/>
              <a:t>parte</a:t>
            </a:r>
            <a:r>
              <a:rPr lang="en-GB" b="1" dirty="0"/>
              <a:t> din </a:t>
            </a:r>
            <a:r>
              <a:rPr lang="en-GB" b="1" dirty="0" err="1"/>
              <a:t>prezentarile</a:t>
            </a:r>
            <a:r>
              <a:rPr lang="en-GB" b="1" dirty="0"/>
              <a:t> finale)</a:t>
            </a:r>
          </a:p>
        </p:txBody>
      </p:sp>
    </p:spTree>
    <p:extLst>
      <p:ext uri="{BB962C8B-B14F-4D97-AF65-F5344CB8AC3E}">
        <p14:creationId xmlns:p14="http://schemas.microsoft.com/office/powerpoint/2010/main" val="17053721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 err="1"/>
              <a:t>Reamintiti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ca pot continua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lucreze</a:t>
            </a:r>
            <a:r>
              <a:rPr lang="en-GB" b="1" dirty="0"/>
              <a:t> la </a:t>
            </a:r>
            <a:r>
              <a:rPr lang="en-GB" b="1" dirty="0" err="1"/>
              <a:t>postere</a:t>
            </a:r>
            <a:r>
              <a:rPr lang="en-GB" b="1" dirty="0"/>
              <a:t> pe </a:t>
            </a:r>
            <a:r>
              <a:rPr lang="en-GB" b="1" dirty="0" err="1"/>
              <a:t>parcursul</a:t>
            </a:r>
            <a:r>
              <a:rPr lang="en-GB" b="1" dirty="0"/>
              <a:t> </a:t>
            </a:r>
            <a:r>
              <a:rPr lang="en-GB" b="1" dirty="0" err="1"/>
              <a:t>urmatoarelor</a:t>
            </a:r>
            <a:r>
              <a:rPr lang="en-GB" b="1" dirty="0"/>
              <a:t> </a:t>
            </a:r>
            <a:r>
              <a:rPr lang="en-GB" b="1" dirty="0" err="1"/>
              <a:t>zile</a:t>
            </a:r>
            <a:r>
              <a:rPr lang="en-GB" b="1" dirty="0"/>
              <a:t>. </a:t>
            </a:r>
            <a:r>
              <a:rPr lang="en-GB" b="1" dirty="0" err="1"/>
              <a:t>Fiecare</a:t>
            </a:r>
            <a:r>
              <a:rPr lang="en-GB" b="1" dirty="0"/>
              <a:t> </a:t>
            </a:r>
            <a:r>
              <a:rPr lang="en-GB" b="1" dirty="0" err="1"/>
              <a:t>grup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aiba</a:t>
            </a:r>
            <a:r>
              <a:rPr lang="en-GB" b="1" dirty="0"/>
              <a:t> </a:t>
            </a:r>
            <a:r>
              <a:rPr lang="en-GB" b="1" dirty="0" err="1"/>
              <a:t>cel</a:t>
            </a:r>
            <a:r>
              <a:rPr lang="en-GB" b="1" dirty="0"/>
              <a:t> </a:t>
            </a:r>
            <a:r>
              <a:rPr lang="en-GB" b="1" dirty="0" err="1"/>
              <a:t>putin</a:t>
            </a:r>
            <a:r>
              <a:rPr lang="en-GB" b="1" dirty="0"/>
              <a:t> cate un poster motivational </a:t>
            </a:r>
            <a:r>
              <a:rPr lang="en-GB" b="1" dirty="0" err="1"/>
              <a:t>si</a:t>
            </a:r>
            <a:r>
              <a:rPr lang="en-GB" b="1" dirty="0"/>
              <a:t> un poster motivational la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al </a:t>
            </a:r>
            <a:r>
              <a:rPr lang="en-GB" b="1" dirty="0" err="1"/>
              <a:t>unei</a:t>
            </a:r>
            <a:r>
              <a:rPr lang="en-GB" b="1" dirty="0"/>
              <a:t> </a:t>
            </a:r>
            <a:r>
              <a:rPr lang="en-GB" b="1" dirty="0" err="1"/>
              <a:t>organizatii</a:t>
            </a:r>
            <a:r>
              <a:rPr lang="en-GB" b="1" dirty="0"/>
              <a:t>. (Ideal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fii</a:t>
            </a:r>
            <a:r>
              <a:rPr lang="en-GB" b="1" dirty="0"/>
              <a:t> ca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aiba</a:t>
            </a:r>
            <a:r>
              <a:rPr lang="en-GB" b="1" dirty="0"/>
              <a:t> </a:t>
            </a:r>
            <a:r>
              <a:rPr lang="en-GB" b="1" dirty="0" err="1"/>
              <a:t>multe</a:t>
            </a:r>
            <a:r>
              <a:rPr lang="en-GB" b="1" dirty="0"/>
              <a:t> </a:t>
            </a:r>
            <a:r>
              <a:rPr lang="en-GB" b="1" dirty="0" err="1"/>
              <a:t>idei</a:t>
            </a:r>
            <a:r>
              <a:rPr lang="en-GB" b="1" dirty="0"/>
              <a:t> care </a:t>
            </a:r>
            <a:r>
              <a:rPr lang="en-GB" b="1" dirty="0" err="1"/>
              <a:t>vor</a:t>
            </a:r>
            <a:r>
              <a:rPr lang="en-GB" b="1" dirty="0"/>
              <a:t> forma </a:t>
            </a:r>
            <a:r>
              <a:rPr lang="en-GB" b="1" dirty="0" err="1"/>
              <a:t>parte</a:t>
            </a:r>
            <a:r>
              <a:rPr lang="en-GB" b="1" dirty="0"/>
              <a:t> din </a:t>
            </a:r>
            <a:r>
              <a:rPr lang="en-GB" b="1" dirty="0" err="1"/>
              <a:t>prezentarile</a:t>
            </a:r>
            <a:r>
              <a:rPr lang="en-GB" b="1" dirty="0"/>
              <a:t> finale)</a:t>
            </a:r>
          </a:p>
        </p:txBody>
      </p:sp>
    </p:spTree>
    <p:extLst>
      <p:ext uri="{BB962C8B-B14F-4D97-AF65-F5344CB8AC3E}">
        <p14:creationId xmlns:p14="http://schemas.microsoft.com/office/powerpoint/2010/main" val="23861132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9" name="Shape 4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Recap</a:t>
            </a:r>
            <a:r>
              <a:rPr lang="en-GB" dirty="0" err="1"/>
              <a:t>itulare</a:t>
            </a:r>
            <a:r>
              <a:rPr lang="en-GB" dirty="0"/>
              <a:t> </a:t>
            </a:r>
            <a:r>
              <a:rPr lang="en-GB" dirty="0" err="1"/>
              <a:t>Ziua</a:t>
            </a:r>
            <a:r>
              <a:rPr lang="en-GB" dirty="0"/>
              <a:t> 2 . </a:t>
            </a:r>
            <a:r>
              <a:rPr lang="en-GB" dirty="0" err="1"/>
              <a:t>Felicitati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completarea</a:t>
            </a:r>
            <a:r>
              <a:rPr lang="en-GB" dirty="0"/>
              <a:t> </a:t>
            </a:r>
            <a:r>
              <a:rPr lang="en-GB" dirty="0" err="1"/>
              <a:t>Sectiunii</a:t>
            </a:r>
            <a:r>
              <a:rPr lang="en-GB" dirty="0"/>
              <a:t> A (</a:t>
            </a:r>
            <a:r>
              <a:rPr lang="en-GB" dirty="0" err="1"/>
              <a:t>Subliniati</a:t>
            </a:r>
            <a:r>
              <a:rPr lang="en-GB" dirty="0"/>
              <a:t> </a:t>
            </a:r>
            <a:r>
              <a:rPr lang="en-GB" dirty="0" err="1"/>
              <a:t>faptul</a:t>
            </a:r>
            <a:r>
              <a:rPr lang="en-GB" dirty="0"/>
              <a:t> ca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avea</a:t>
            </a:r>
            <a:r>
              <a:rPr lang="en-GB" dirty="0"/>
              <a:t> </a:t>
            </a:r>
            <a:r>
              <a:rPr lang="en-GB" dirty="0" err="1"/>
              <a:t>timp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prinda</a:t>
            </a:r>
            <a:r>
              <a:rPr lang="en-GB" dirty="0"/>
              <a:t> din </a:t>
            </a:r>
            <a:r>
              <a:rPr lang="en-GB" dirty="0" err="1"/>
              <a:t>urma</a:t>
            </a:r>
            <a:r>
              <a:rPr lang="en-GB" dirty="0"/>
              <a:t>). </a:t>
            </a:r>
            <a:r>
              <a:rPr lang="en-GB" dirty="0" err="1"/>
              <a:t>Felicitati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ca s-au </a:t>
            </a:r>
            <a:r>
              <a:rPr lang="en-GB" dirty="0" err="1"/>
              <a:t>gandit</a:t>
            </a:r>
            <a:r>
              <a:rPr lang="en-GB" dirty="0"/>
              <a:t> la un plan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afecta</a:t>
            </a:r>
            <a:r>
              <a:rPr lang="en-GB" dirty="0"/>
              <a:t> </a:t>
            </a:r>
            <a:r>
              <a:rPr lang="en-GB" dirty="0" err="1"/>
              <a:t>mediul</a:t>
            </a:r>
            <a:r>
              <a:rPr lang="en-GB" dirty="0"/>
              <a:t> </a:t>
            </a:r>
            <a:r>
              <a:rPr lang="en-GB" dirty="0" err="1"/>
              <a:t>inconjurator</a:t>
            </a:r>
            <a:r>
              <a:rPr lang="en-GB" dirty="0"/>
              <a:t> in mod </a:t>
            </a:r>
            <a:r>
              <a:rPr lang="en-GB" dirty="0" err="1"/>
              <a:t>pozitiv</a:t>
            </a:r>
            <a:r>
              <a:rPr lang="en-GB" dirty="0"/>
              <a:t>. Exact ca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Compania</a:t>
            </a:r>
            <a:r>
              <a:rPr lang="en-GB" dirty="0"/>
              <a:t> GFG! Maine, </a:t>
            </a:r>
            <a:r>
              <a:rPr lang="en-GB" dirty="0" err="1"/>
              <a:t>isi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folosii</a:t>
            </a:r>
            <a:r>
              <a:rPr lang="en-GB" dirty="0"/>
              <a:t> </a:t>
            </a:r>
            <a:r>
              <a:rPr lang="en-GB" dirty="0" err="1"/>
              <a:t>noile</a:t>
            </a:r>
            <a:r>
              <a:rPr lang="en-GB" dirty="0"/>
              <a:t> </a:t>
            </a:r>
            <a:r>
              <a:rPr lang="en-GB" dirty="0" err="1"/>
              <a:t>cunostinte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abilitati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crea</a:t>
            </a:r>
            <a:r>
              <a:rPr lang="en-GB" dirty="0"/>
              <a:t> o </a:t>
            </a:r>
            <a:r>
              <a:rPr lang="en-GB" dirty="0" err="1"/>
              <a:t>campanie</a:t>
            </a:r>
            <a:r>
              <a:rPr lang="en-GB" dirty="0"/>
              <a:t> </a:t>
            </a:r>
            <a:r>
              <a:rPr lang="en-GB" dirty="0" err="1"/>
              <a:t>publicitara</a:t>
            </a:r>
            <a:r>
              <a:rPr lang="en-GB" dirty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 </a:t>
            </a:r>
            <a:r>
              <a:rPr lang="en-GB" dirty="0" err="1"/>
              <a:t>exemple</a:t>
            </a:r>
            <a:r>
              <a:rPr lang="en-GB" dirty="0"/>
              <a:t> de </a:t>
            </a:r>
            <a:r>
              <a:rPr lang="en-GB" dirty="0" err="1"/>
              <a:t>abilitati</a:t>
            </a:r>
            <a:r>
              <a:rPr lang="en-GB" dirty="0"/>
              <a:t> steam</a:t>
            </a:r>
            <a:r>
              <a:rPr dirty="0"/>
              <a:t>  </a:t>
            </a:r>
          </a:p>
          <a:p>
            <a:r>
              <a:rPr dirty="0"/>
              <a:t>- </a:t>
            </a:r>
            <a:r>
              <a:rPr lang="it-IT" dirty="0"/>
              <a:t>Estompati-le pe rand si cititi fiecare declaratie</a:t>
            </a:r>
            <a:r>
              <a:rPr lang="it-IT" b="1" dirty="0"/>
              <a:t> </a:t>
            </a:r>
            <a:endParaRPr dirty="0"/>
          </a:p>
          <a:p>
            <a:pPr marL="0" indent="0">
              <a:buSzPct val="100000"/>
              <a:buNone/>
            </a:pPr>
            <a:r>
              <a:rPr lang="en-GB" dirty="0"/>
              <a:t>-</a:t>
            </a:r>
            <a:r>
              <a:rPr lang="en-GB" dirty="0" err="1"/>
              <a:t>Intrebati</a:t>
            </a:r>
            <a:r>
              <a:rPr lang="en-GB" dirty="0"/>
              <a:t> </a:t>
            </a:r>
            <a:r>
              <a:rPr lang="en-GB" dirty="0" err="1"/>
              <a:t>studentii</a:t>
            </a:r>
            <a:r>
              <a:rPr lang="en-GB" dirty="0"/>
              <a:t> </a:t>
            </a:r>
            <a:r>
              <a:rPr lang="en-GB" dirty="0" err="1"/>
              <a:t>daca</a:t>
            </a:r>
            <a:r>
              <a:rPr lang="en-GB" dirty="0"/>
              <a:t> au </a:t>
            </a:r>
            <a:r>
              <a:rPr lang="en-GB" dirty="0" err="1"/>
              <a:t>vreo</a:t>
            </a:r>
            <a:r>
              <a:rPr lang="en-GB" dirty="0"/>
              <a:t> </a:t>
            </a:r>
            <a:r>
              <a:rPr lang="en-GB" dirty="0" err="1"/>
              <a:t>intrebare</a:t>
            </a:r>
            <a:r>
              <a:rPr lang="en-GB" dirty="0"/>
              <a:t>, </a:t>
            </a:r>
            <a:r>
              <a:rPr lang="en-GB" dirty="0" err="1"/>
              <a:t>daca</a:t>
            </a:r>
            <a:r>
              <a:rPr lang="en-GB" dirty="0"/>
              <a:t> sunt de </a:t>
            </a:r>
            <a:r>
              <a:rPr lang="en-GB" dirty="0" err="1"/>
              <a:t>acord</a:t>
            </a:r>
            <a:r>
              <a:rPr lang="en-GB" dirty="0"/>
              <a:t> cu </a:t>
            </a:r>
            <a:r>
              <a:rPr lang="en-GB" dirty="0" err="1"/>
              <a:t>declaratiile</a:t>
            </a:r>
            <a:r>
              <a:rPr lang="en-GB" dirty="0"/>
              <a:t> </a:t>
            </a:r>
            <a:r>
              <a:rPr dirty="0"/>
              <a:t> </a:t>
            </a:r>
            <a:r>
              <a:rPr dirty="0" err="1"/>
              <a:t>etc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6328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64066" indent="-164066">
              <a:buSzPct val="100000"/>
              <a:buChar char="-"/>
            </a:pPr>
            <a:r>
              <a:rPr lang="en-GB" b="1" dirty="0"/>
              <a:t>Ca </a:t>
            </a:r>
            <a:r>
              <a:rPr lang="en-GB" b="1" dirty="0" err="1"/>
              <a:t>parte</a:t>
            </a:r>
            <a:r>
              <a:rPr lang="en-GB" b="1" dirty="0"/>
              <a:t> din Campania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Reclame</a:t>
            </a:r>
            <a:r>
              <a:rPr lang="en-GB" b="1" dirty="0"/>
              <a:t> </a:t>
            </a:r>
            <a:r>
              <a:rPr lang="en-GB" b="1" dirty="0" err="1"/>
              <a:t>Digitale</a:t>
            </a:r>
            <a:r>
              <a:rPr lang="en-GB" b="1" dirty="0"/>
              <a:t> </a:t>
            </a:r>
            <a:r>
              <a:rPr b="1" dirty="0"/>
              <a:t>Digital Ad </a:t>
            </a:r>
            <a:r>
              <a:rPr lang="en-US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vor</a:t>
            </a:r>
            <a:r>
              <a:rPr lang="en-GB" b="1" dirty="0"/>
              <a:t> produce o </a:t>
            </a:r>
            <a:r>
              <a:rPr lang="en-GB" b="1" dirty="0" err="1"/>
              <a:t>animatie</a:t>
            </a:r>
            <a:r>
              <a:rPr lang="en-GB" b="1" dirty="0"/>
              <a:t> care: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Motiveze</a:t>
            </a:r>
            <a:r>
              <a:rPr lang="en-GB" b="1" dirty="0"/>
              <a:t> </a:t>
            </a:r>
            <a:r>
              <a:rPr lang="en-GB" b="1" dirty="0" err="1"/>
              <a:t>oameni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ajute</a:t>
            </a:r>
            <a:r>
              <a:rPr lang="en-GB" b="1" dirty="0"/>
              <a:t> </a:t>
            </a:r>
            <a:r>
              <a:rPr lang="en-GB" b="1" dirty="0" err="1"/>
              <a:t>mediul</a:t>
            </a:r>
            <a:r>
              <a:rPr lang="en-GB" b="1" dirty="0"/>
              <a:t> </a:t>
            </a:r>
            <a:r>
              <a:rPr lang="en-GB" b="1" dirty="0" err="1"/>
              <a:t>inconjurator</a:t>
            </a:r>
            <a:r>
              <a:rPr lang="en-GB" b="1" dirty="0"/>
              <a:t>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personal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Promoveze</a:t>
            </a:r>
            <a:r>
              <a:rPr lang="en-GB" b="1" dirty="0"/>
              <a:t> </a:t>
            </a:r>
            <a:r>
              <a:rPr lang="en-GB" b="1" dirty="0" err="1"/>
              <a:t>Compania</a:t>
            </a:r>
            <a:r>
              <a:rPr lang="en-GB" b="1" dirty="0"/>
              <a:t> GFG and </a:t>
            </a:r>
            <a:r>
              <a:rPr lang="en-GB" b="1" dirty="0" err="1"/>
              <a:t>Greensteel</a:t>
            </a:r>
            <a:r>
              <a:rPr lang="en-GB" b="1" dirty="0"/>
              <a:t> / </a:t>
            </a:r>
            <a:r>
              <a:rPr lang="en-GB" b="1" dirty="0" err="1"/>
              <a:t>Otel</a:t>
            </a:r>
            <a:r>
              <a:rPr lang="en-GB" b="1" dirty="0"/>
              <a:t> </a:t>
            </a:r>
            <a:r>
              <a:rPr lang="en-GB" b="1" dirty="0" err="1"/>
              <a:t>verde</a:t>
            </a:r>
            <a:r>
              <a:rPr lang="en-GB" b="1" dirty="0"/>
              <a:t> ca model de </a:t>
            </a:r>
            <a:r>
              <a:rPr lang="en-GB" b="1" dirty="0" err="1"/>
              <a:t>urmat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pot </a:t>
            </a:r>
            <a:r>
              <a:rPr lang="en-GB" b="1" dirty="0" err="1"/>
              <a:t>realiza</a:t>
            </a:r>
            <a:r>
              <a:rPr lang="en-GB" b="1" dirty="0"/>
              <a:t> </a:t>
            </a:r>
            <a:r>
              <a:rPr lang="en-GB" b="1" dirty="0" err="1"/>
              <a:t>companiile</a:t>
            </a:r>
            <a:r>
              <a:rPr lang="en-GB" b="1" dirty="0"/>
              <a:t> la </a:t>
            </a:r>
            <a:r>
              <a:rPr lang="en-GB" b="1" dirty="0" err="1"/>
              <a:t>nivel</a:t>
            </a:r>
            <a:r>
              <a:rPr lang="en-GB" b="1" dirty="0"/>
              <a:t> de </a:t>
            </a:r>
            <a:r>
              <a:rPr lang="en-GB" b="1" dirty="0" err="1"/>
              <a:t>corporatie</a:t>
            </a:r>
            <a:endParaRPr b="1" dirty="0"/>
          </a:p>
          <a:p>
            <a:pPr marL="164066" indent="-164066">
              <a:buSzPct val="100000"/>
              <a:buChar char="-"/>
            </a:pPr>
            <a:r>
              <a:rPr b="1" dirty="0" err="1"/>
              <a:t>Participant</a:t>
            </a:r>
            <a:r>
              <a:rPr lang="en-US" b="1" dirty="0" err="1"/>
              <a:t>ii</a:t>
            </a:r>
            <a:r>
              <a:rPr lang="en-US" b="1" dirty="0"/>
              <a:t> </a:t>
            </a:r>
            <a:r>
              <a:rPr lang="en-US" b="1" dirty="0" err="1"/>
              <a:t>raman</a:t>
            </a:r>
            <a:r>
              <a:rPr lang="en-US" b="1" dirty="0"/>
              <a:t> in </a:t>
            </a:r>
            <a:r>
              <a:rPr lang="en-US" b="1" dirty="0" err="1"/>
              <a:t>aceleasi</a:t>
            </a:r>
            <a:r>
              <a:rPr lang="en-US" b="1" dirty="0"/>
              <a:t> </a:t>
            </a:r>
            <a:r>
              <a:rPr lang="en-US" b="1" dirty="0" err="1"/>
              <a:t>echipe</a:t>
            </a:r>
            <a:r>
              <a:rPr lang="en-US" b="1" dirty="0"/>
              <a:t>.</a:t>
            </a:r>
            <a:r>
              <a:rPr b="1" dirty="0"/>
              <a:t> 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8" name="Shape 5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lang="en-GB" dirty="0" err="1"/>
              <a:t>Prezentare</a:t>
            </a:r>
            <a:r>
              <a:rPr lang="en-GB" dirty="0"/>
              <a:t> in </a:t>
            </a:r>
            <a:r>
              <a:rPr lang="en-GB" dirty="0" err="1"/>
              <a:t>linii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explicatii</a:t>
            </a:r>
            <a:r>
              <a:rPr lang="en-GB" dirty="0"/>
              <a:t> </a:t>
            </a:r>
            <a:r>
              <a:rPr lang="en-GB" dirty="0" err="1"/>
              <a:t>despre</a:t>
            </a:r>
            <a:r>
              <a:rPr lang="en-GB" dirty="0"/>
              <a:t> cum se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desfasura</a:t>
            </a:r>
            <a:r>
              <a:rPr lang="en-GB" dirty="0"/>
              <a:t> </a:t>
            </a:r>
            <a:r>
              <a:rPr lang="en-GB" dirty="0" err="1"/>
              <a:t>Ziua</a:t>
            </a:r>
            <a:r>
              <a:rPr lang="en-GB" dirty="0"/>
              <a:t> 3</a:t>
            </a:r>
            <a:r>
              <a:rPr dirty="0"/>
              <a:t> </a:t>
            </a:r>
          </a:p>
          <a:p>
            <a:pPr marL="210074" indent="-210074">
              <a:buSzPct val="100000"/>
              <a:buChar char="-"/>
            </a:pPr>
            <a:r>
              <a:rPr lang="en-GB" dirty="0" err="1"/>
              <a:t>Orarul</a:t>
            </a:r>
            <a:r>
              <a:rPr lang="en-GB" dirty="0"/>
              <a:t> se </a:t>
            </a:r>
            <a:r>
              <a:rPr lang="en-GB" dirty="0" err="1"/>
              <a:t>poate</a:t>
            </a:r>
            <a:r>
              <a:rPr lang="en-GB" dirty="0"/>
              <a:t> </a:t>
            </a:r>
            <a:r>
              <a:rPr lang="en-GB" dirty="0" err="1"/>
              <a:t>folosi</a:t>
            </a:r>
            <a:r>
              <a:rPr lang="en-GB" dirty="0"/>
              <a:t> ca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ghid</a:t>
            </a:r>
            <a:r>
              <a:rPr lang="en-GB" dirty="0"/>
              <a:t>  pe </a:t>
            </a:r>
            <a:r>
              <a:rPr lang="en-GB" dirty="0" err="1"/>
              <a:t>parcursul</a:t>
            </a:r>
            <a:r>
              <a:rPr lang="en-GB" dirty="0"/>
              <a:t> </a:t>
            </a:r>
            <a:r>
              <a:rPr lang="en-GB" dirty="0" err="1"/>
              <a:t>zilei</a:t>
            </a:r>
            <a:r>
              <a:rPr lang="en-GB" dirty="0"/>
              <a:t> </a:t>
            </a:r>
            <a:r>
              <a:rPr lang="en-GB" dirty="0" err="1"/>
              <a:t>iar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lucra</a:t>
            </a:r>
            <a:r>
              <a:rPr lang="en-GB" dirty="0"/>
              <a:t> in </a:t>
            </a:r>
            <a:r>
              <a:rPr lang="en-GB" dirty="0" err="1"/>
              <a:t>stil</a:t>
            </a:r>
            <a:r>
              <a:rPr lang="en-GB" dirty="0"/>
              <a:t> </a:t>
            </a:r>
            <a:r>
              <a:rPr lang="en-GB" dirty="0" err="1"/>
              <a:t>carusel</a:t>
            </a:r>
            <a:r>
              <a:rPr lang="en-GB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3943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6758" indent="-256758">
              <a:buSzPct val="100000"/>
              <a:buChar char="-"/>
              <a:defRPr sz="1800"/>
            </a:pPr>
            <a:r>
              <a:rPr lang="en-GB" b="1" dirty="0"/>
              <a:t>SECTIUNEA C in </a:t>
            </a:r>
            <a:r>
              <a:rPr lang="en-GB" b="1" dirty="0" err="1"/>
              <a:t>Caietul</a:t>
            </a:r>
            <a:r>
              <a:rPr lang="en-GB" b="1" dirty="0"/>
              <a:t> de </a:t>
            </a:r>
            <a:r>
              <a:rPr lang="en-GB" b="1" dirty="0" err="1"/>
              <a:t>Lucru</a:t>
            </a:r>
            <a:r>
              <a:rPr lang="en-GB" b="1" dirty="0"/>
              <a:t>– </a:t>
            </a:r>
            <a:r>
              <a:rPr lang="en-GB" b="1" dirty="0" err="1"/>
              <a:t>toate</a:t>
            </a:r>
            <a:r>
              <a:rPr lang="en-GB" b="1" dirty="0"/>
              <a:t> </a:t>
            </a:r>
            <a:r>
              <a:rPr lang="en-GB" b="1" dirty="0" err="1"/>
              <a:t>informatiile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instructiunile</a:t>
            </a:r>
            <a:r>
              <a:rPr lang="en-GB" b="1" dirty="0"/>
              <a:t> sunt </a:t>
            </a:r>
            <a:r>
              <a:rPr lang="en-GB" b="1" dirty="0" err="1"/>
              <a:t>acolo</a:t>
            </a:r>
            <a:r>
              <a:rPr lang="en-GB" b="1" dirty="0"/>
              <a:t>.</a:t>
            </a:r>
            <a:endParaRPr b="1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SECTIUNEA C din </a:t>
            </a:r>
            <a:r>
              <a:rPr lang="en-GB" b="1" dirty="0" err="1"/>
              <a:t>caietele</a:t>
            </a:r>
            <a:r>
              <a:rPr lang="en-GB" b="1" dirty="0"/>
              <a:t> de </a:t>
            </a:r>
            <a:r>
              <a:rPr lang="en-GB" b="1" dirty="0" err="1"/>
              <a:t>lucru</a:t>
            </a:r>
            <a:r>
              <a:rPr lang="en-GB" b="1" dirty="0"/>
              <a:t>. </a:t>
            </a:r>
            <a:r>
              <a:rPr lang="en-GB" b="1" dirty="0" err="1"/>
              <a:t>Grupurile</a:t>
            </a:r>
            <a:r>
              <a:rPr lang="en-GB" b="1" dirty="0"/>
              <a:t> </a:t>
            </a:r>
            <a:r>
              <a:rPr lang="en-GB" b="1" dirty="0" err="1"/>
              <a:t>trebuie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cada</a:t>
            </a:r>
            <a:r>
              <a:rPr lang="en-GB" b="1" dirty="0"/>
              <a:t> de </a:t>
            </a:r>
            <a:r>
              <a:rPr lang="en-GB" b="1" dirty="0" err="1"/>
              <a:t>acord</a:t>
            </a:r>
            <a:r>
              <a:rPr lang="en-GB" b="1" dirty="0"/>
              <a:t> in </a:t>
            </a:r>
            <a:r>
              <a:rPr lang="en-GB" b="1" dirty="0" err="1"/>
              <a:t>ceea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b="1" dirty="0" err="1"/>
              <a:t>priveste</a:t>
            </a:r>
            <a:r>
              <a:rPr lang="en-GB" b="1" dirty="0"/>
              <a:t> </a:t>
            </a:r>
            <a:r>
              <a:rPr lang="en-GB" b="1" dirty="0" err="1"/>
              <a:t>animatiile</a:t>
            </a:r>
            <a:r>
              <a:rPr lang="en-GB" b="1" dirty="0"/>
              <a:t> cu </a:t>
            </a:r>
            <a:r>
              <a:rPr lang="en-GB" b="1" dirty="0" err="1"/>
              <a:t>scopul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:</a:t>
            </a:r>
            <a:r>
              <a:rPr b="1" dirty="0"/>
              <a:t> </a:t>
            </a:r>
            <a:endParaRPr lang="en-GB" b="1" dirty="0"/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Motiveze</a:t>
            </a:r>
            <a:r>
              <a:rPr lang="en-GB" b="1" dirty="0"/>
              <a:t> </a:t>
            </a:r>
            <a:r>
              <a:rPr lang="en-GB" b="1" dirty="0" err="1"/>
              <a:t>oameni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ajute</a:t>
            </a:r>
            <a:r>
              <a:rPr lang="en-GB" b="1" dirty="0"/>
              <a:t> </a:t>
            </a:r>
            <a:r>
              <a:rPr lang="en-GB" b="1" dirty="0" err="1"/>
              <a:t>mediul</a:t>
            </a:r>
            <a:r>
              <a:rPr lang="en-GB" b="1" dirty="0"/>
              <a:t> </a:t>
            </a:r>
            <a:r>
              <a:rPr lang="en-GB" b="1" dirty="0" err="1"/>
              <a:t>inconjurator</a:t>
            </a:r>
            <a:r>
              <a:rPr lang="en-GB" b="1" dirty="0"/>
              <a:t>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personal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Promoveze</a:t>
            </a:r>
            <a:r>
              <a:rPr lang="en-GB" b="1" dirty="0"/>
              <a:t> </a:t>
            </a:r>
            <a:r>
              <a:rPr lang="en-GB" b="1" dirty="0" err="1"/>
              <a:t>Compania</a:t>
            </a:r>
            <a:r>
              <a:rPr lang="en-GB" b="1" dirty="0"/>
              <a:t> GFG and </a:t>
            </a:r>
            <a:r>
              <a:rPr lang="en-GB" b="1" dirty="0" err="1"/>
              <a:t>Greensteel</a:t>
            </a:r>
            <a:r>
              <a:rPr lang="en-GB" b="1" dirty="0"/>
              <a:t> / </a:t>
            </a:r>
            <a:r>
              <a:rPr lang="en-GB" b="1" dirty="0" err="1"/>
              <a:t>Otel</a:t>
            </a:r>
            <a:r>
              <a:rPr lang="en-GB" b="1" dirty="0"/>
              <a:t> </a:t>
            </a:r>
            <a:r>
              <a:rPr lang="en-GB" b="1" dirty="0" err="1"/>
              <a:t>verde</a:t>
            </a:r>
            <a:r>
              <a:rPr lang="en-GB" b="1" dirty="0"/>
              <a:t> ca model de </a:t>
            </a:r>
            <a:r>
              <a:rPr lang="en-GB" b="1" dirty="0" err="1"/>
              <a:t>urmat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pot </a:t>
            </a:r>
            <a:r>
              <a:rPr lang="en-GB" b="1" dirty="0" err="1"/>
              <a:t>realiza</a:t>
            </a:r>
            <a:r>
              <a:rPr lang="en-GB" b="1" dirty="0"/>
              <a:t> </a:t>
            </a:r>
            <a:r>
              <a:rPr lang="en-GB" b="1" dirty="0" err="1"/>
              <a:t>companiile</a:t>
            </a:r>
            <a:r>
              <a:rPr lang="en-GB" b="1" dirty="0"/>
              <a:t> la </a:t>
            </a:r>
            <a:r>
              <a:rPr lang="en-GB" b="1" dirty="0" err="1"/>
              <a:t>nivel</a:t>
            </a:r>
            <a:r>
              <a:rPr lang="en-GB" b="1" dirty="0"/>
              <a:t> de </a:t>
            </a:r>
            <a:r>
              <a:rPr lang="en-GB" b="1" dirty="0" err="1"/>
              <a:t>corporatie</a:t>
            </a:r>
            <a:endParaRPr lang="en-GB" b="1" dirty="0"/>
          </a:p>
          <a:p>
            <a:pPr marL="256758" indent="-256758">
              <a:buSzPct val="100000"/>
              <a:buChar char="-"/>
              <a:defRPr sz="1800"/>
            </a:pPr>
            <a:r>
              <a:rPr lang="en-GB" b="1" dirty="0" err="1"/>
              <a:t>Urmati</a:t>
            </a:r>
            <a:r>
              <a:rPr lang="en-GB" b="1" dirty="0"/>
              <a:t> </a:t>
            </a:r>
            <a:r>
              <a:rPr lang="en-GB" b="1" dirty="0" err="1"/>
              <a:t>pasii</a:t>
            </a:r>
            <a:r>
              <a:rPr lang="en-GB" b="1" dirty="0"/>
              <a:t> </a:t>
            </a:r>
            <a:r>
              <a:rPr lang="en-GB" b="1" dirty="0" err="1"/>
              <a:t>indicati</a:t>
            </a:r>
            <a:r>
              <a:rPr lang="en-GB" b="1" dirty="0"/>
              <a:t> in </a:t>
            </a:r>
            <a:r>
              <a:rPr lang="en-GB" b="1" dirty="0" err="1"/>
              <a:t>caietul</a:t>
            </a:r>
            <a:r>
              <a:rPr lang="en-GB" b="1" dirty="0"/>
              <a:t> de </a:t>
            </a:r>
            <a:r>
              <a:rPr lang="en-GB" b="1" dirty="0" err="1"/>
              <a:t>lucru</a:t>
            </a:r>
            <a:r>
              <a:rPr lang="en-GB" b="1" dirty="0"/>
              <a:t>. </a:t>
            </a:r>
            <a:r>
              <a:rPr lang="en-GB" b="1" dirty="0" err="1"/>
              <a:t>Mentineti</a:t>
            </a:r>
            <a:r>
              <a:rPr lang="en-GB" b="1" dirty="0"/>
              <a:t> </a:t>
            </a:r>
            <a:r>
              <a:rPr lang="en-GB" b="1" dirty="0" err="1"/>
              <a:t>aceasta</a:t>
            </a:r>
            <a:r>
              <a:rPr lang="en-GB" b="1" dirty="0"/>
              <a:t> </a:t>
            </a:r>
            <a:r>
              <a:rPr lang="en-GB" b="1" dirty="0" err="1"/>
              <a:t>pagina</a:t>
            </a:r>
            <a:r>
              <a:rPr lang="en-GB" b="1" dirty="0"/>
              <a:t> </a:t>
            </a:r>
            <a:r>
              <a:rPr lang="en-GB" b="1" dirty="0" err="1"/>
              <a:t>vizibila</a:t>
            </a:r>
            <a:r>
              <a:rPr lang="en-GB" b="1" dirty="0"/>
              <a:t> </a:t>
            </a:r>
            <a:r>
              <a:rPr lang="en-GB" b="1" dirty="0" err="1"/>
              <a:t>pana</a:t>
            </a:r>
            <a:r>
              <a:rPr lang="en-GB" b="1" dirty="0"/>
              <a:t> cand </a:t>
            </a:r>
            <a:r>
              <a:rPr lang="en-GB" b="1" dirty="0" err="1"/>
              <a:t>primul</a:t>
            </a:r>
            <a:r>
              <a:rPr lang="en-GB" b="1" dirty="0"/>
              <a:t> </a:t>
            </a:r>
            <a:r>
              <a:rPr lang="en-GB" b="1" dirty="0" err="1"/>
              <a:t>grup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gata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inceapa</a:t>
            </a:r>
            <a:r>
              <a:rPr lang="en-GB" b="1" dirty="0"/>
              <a:t> </a:t>
            </a:r>
            <a:r>
              <a:rPr lang="en-GB" b="1" dirty="0" err="1"/>
              <a:t>animatia</a:t>
            </a:r>
            <a:r>
              <a:rPr lang="en-GB" b="1" dirty="0"/>
              <a:t>. </a:t>
            </a:r>
            <a:r>
              <a:rPr lang="en-GB" b="1" dirty="0" err="1"/>
              <a:t>Dupa</a:t>
            </a:r>
            <a:r>
              <a:rPr lang="en-GB" b="1" dirty="0"/>
              <a:t> </a:t>
            </a:r>
            <a:r>
              <a:rPr lang="en-GB" b="1" dirty="0" err="1"/>
              <a:t>aceea</a:t>
            </a:r>
            <a:r>
              <a:rPr lang="en-GB" b="1" dirty="0"/>
              <a:t>, Nathan </a:t>
            </a:r>
            <a:r>
              <a:rPr lang="en-GB" b="1" dirty="0" err="1"/>
              <a:t>si</a:t>
            </a:r>
            <a:r>
              <a:rPr lang="en-GB" b="1" dirty="0"/>
              <a:t> Oliver will le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explica</a:t>
            </a:r>
            <a:r>
              <a:rPr lang="en-GB" b="1" dirty="0"/>
              <a:t> </a:t>
            </a:r>
            <a:r>
              <a:rPr lang="en-GB" b="1" dirty="0" err="1"/>
              <a:t>urmatorii</a:t>
            </a:r>
            <a:r>
              <a:rPr lang="en-GB" b="1" dirty="0"/>
              <a:t> </a:t>
            </a:r>
            <a:r>
              <a:rPr lang="en-GB" b="1" dirty="0" err="1"/>
              <a:t>pasi</a:t>
            </a:r>
            <a:r>
              <a:rPr lang="en-GB" b="1" dirty="0"/>
              <a:t>.</a:t>
            </a:r>
            <a:endParaRPr b="1" dirty="0"/>
          </a:p>
          <a:p>
            <a:pPr marL="294104" indent="-294104">
              <a:buSzPct val="100000"/>
              <a:buAutoNum type="arabicPeriod"/>
              <a:defRPr sz="1800"/>
            </a:pPr>
            <a:r>
              <a:rPr b="1" dirty="0"/>
              <a:t>Decide</a:t>
            </a:r>
            <a:r>
              <a:rPr lang="en-GB" b="1" dirty="0" err="1"/>
              <a:t>ti</a:t>
            </a:r>
            <a:r>
              <a:rPr lang="en-GB" b="1" dirty="0"/>
              <a:t> care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publicul</a:t>
            </a:r>
            <a:r>
              <a:rPr lang="en-GB" b="1" dirty="0"/>
              <a:t> </a:t>
            </a:r>
            <a:r>
              <a:rPr lang="en-GB" b="1" dirty="0" err="1"/>
              <a:t>tintadintre</a:t>
            </a:r>
            <a:r>
              <a:rPr lang="en-GB" b="1" dirty="0"/>
              <a:t>: </a:t>
            </a:r>
            <a:r>
              <a:rPr lang="en-GB" b="1" dirty="0" err="1"/>
              <a:t>copii</a:t>
            </a:r>
            <a:r>
              <a:rPr lang="en-GB" b="1" dirty="0"/>
              <a:t> de 8-11 ani, adolescent </a:t>
            </a:r>
            <a:r>
              <a:rPr lang="en-GB" b="1" dirty="0" err="1"/>
              <a:t>sau</a:t>
            </a:r>
            <a:r>
              <a:rPr lang="en-GB" b="1" dirty="0"/>
              <a:t> </a:t>
            </a:r>
            <a:r>
              <a:rPr lang="en-GB" b="1" dirty="0" err="1"/>
              <a:t>adulti</a:t>
            </a:r>
            <a:endParaRPr b="1" dirty="0"/>
          </a:p>
          <a:p>
            <a:pPr marL="294104" indent="-294104">
              <a:buSzPct val="100000"/>
              <a:buAutoNum type="arabicPeriod"/>
              <a:defRPr sz="1800"/>
            </a:pPr>
            <a:r>
              <a:rPr lang="en-GB" b="1" dirty="0" err="1"/>
              <a:t>Faceti</a:t>
            </a:r>
            <a:r>
              <a:rPr lang="en-GB" b="1" dirty="0"/>
              <a:t> </a:t>
            </a:r>
            <a:r>
              <a:rPr lang="en-GB" b="1" dirty="0" err="1"/>
              <a:t>notite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scrieti</a:t>
            </a:r>
            <a:r>
              <a:rPr lang="en-GB" b="1" dirty="0"/>
              <a:t> </a:t>
            </a:r>
            <a:r>
              <a:rPr lang="en-GB" b="1" dirty="0" err="1"/>
              <a:t>idei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informatii</a:t>
            </a:r>
            <a:r>
              <a:rPr lang="en-GB" b="1" dirty="0"/>
              <a:t> </a:t>
            </a:r>
            <a:r>
              <a:rPr lang="en-GB" b="1" dirty="0" err="1"/>
              <a:t>cheie</a:t>
            </a:r>
            <a:r>
              <a:rPr lang="en-GB" b="1" dirty="0"/>
              <a:t> care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fie </a:t>
            </a:r>
            <a:r>
              <a:rPr lang="en-GB" b="1" dirty="0" err="1"/>
              <a:t>incluse</a:t>
            </a:r>
            <a:r>
              <a:rPr lang="en-GB" b="1" dirty="0"/>
              <a:t> in </a:t>
            </a:r>
            <a:r>
              <a:rPr lang="en-GB" b="1" dirty="0" err="1"/>
              <a:t>animatie</a:t>
            </a:r>
            <a:r>
              <a:rPr b="1" dirty="0"/>
              <a:t> </a:t>
            </a:r>
          </a:p>
          <a:p>
            <a:pPr marL="294104" indent="-294104">
              <a:buSzPct val="100000"/>
              <a:buAutoNum type="arabicPeriod"/>
              <a:defRPr sz="1800"/>
            </a:pPr>
            <a:r>
              <a:rPr lang="en-GB" b="1" dirty="0" err="1"/>
              <a:t>Scrieti</a:t>
            </a:r>
            <a:r>
              <a:rPr lang="en-GB" b="1" dirty="0"/>
              <a:t> un </a:t>
            </a:r>
            <a:r>
              <a:rPr lang="en-GB" b="1" dirty="0" err="1"/>
              <a:t>simplu</a:t>
            </a:r>
            <a:r>
              <a:rPr lang="en-GB" b="1" dirty="0"/>
              <a:t> ‘</a:t>
            </a:r>
            <a:r>
              <a:rPr lang="en-GB" b="1" dirty="0" err="1"/>
              <a:t>tratament</a:t>
            </a:r>
            <a:r>
              <a:rPr lang="en-GB" b="1" dirty="0"/>
              <a:t>’ – un </a:t>
            </a:r>
            <a:r>
              <a:rPr lang="en-GB" b="1" dirty="0" err="1"/>
              <a:t>simplu</a:t>
            </a:r>
            <a:r>
              <a:rPr lang="en-GB" b="1" dirty="0"/>
              <a:t> </a:t>
            </a:r>
            <a:r>
              <a:rPr lang="en-GB" b="1" dirty="0" err="1"/>
              <a:t>rezumat</a:t>
            </a:r>
            <a:r>
              <a:rPr lang="en-GB" b="1" dirty="0"/>
              <a:t> </a:t>
            </a:r>
            <a:r>
              <a:rPr lang="en-GB" b="1" dirty="0" err="1"/>
              <a:t>despre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b="1" dirty="0" err="1"/>
              <a:t>contine</a:t>
            </a:r>
            <a:r>
              <a:rPr lang="en-GB" b="1" dirty="0"/>
              <a:t> </a:t>
            </a:r>
            <a:r>
              <a:rPr lang="en-GB" b="1" dirty="0" err="1"/>
              <a:t>animatia</a:t>
            </a:r>
            <a:endParaRPr lang="en-GB" b="1" dirty="0"/>
          </a:p>
          <a:p>
            <a:pPr marL="294104" indent="-294104">
              <a:buSzPct val="100000"/>
              <a:buAutoNum type="arabicPeriod"/>
              <a:defRPr sz="1800"/>
            </a:pPr>
            <a:r>
              <a:rPr lang="en-GB" b="1" dirty="0" err="1"/>
              <a:t>Scrieti</a:t>
            </a:r>
            <a:r>
              <a:rPr lang="en-GB" b="1" dirty="0"/>
              <a:t> </a:t>
            </a:r>
            <a:r>
              <a:rPr lang="en-GB" b="1" dirty="0" err="1"/>
              <a:t>scenariul</a:t>
            </a:r>
            <a:r>
              <a:rPr b="1" dirty="0"/>
              <a:t> </a:t>
            </a:r>
            <a:r>
              <a:rPr lang="en-GB" b="1" dirty="0"/>
              <a:t> - in mare </a:t>
            </a:r>
            <a:r>
              <a:rPr lang="en-GB" b="1" dirty="0" err="1"/>
              <a:t>parte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scopul</a:t>
            </a:r>
            <a:r>
              <a:rPr lang="en-GB" b="1" dirty="0"/>
              <a:t> de a </a:t>
            </a:r>
            <a:r>
              <a:rPr lang="en-GB" b="1" dirty="0" err="1"/>
              <a:t>inregistra</a:t>
            </a:r>
            <a:r>
              <a:rPr lang="en-GB" b="1" dirty="0"/>
              <a:t> </a:t>
            </a:r>
            <a:r>
              <a:rPr lang="en-GB" b="1" dirty="0" err="1"/>
              <a:t>Vocea</a:t>
            </a:r>
            <a:r>
              <a:rPr lang="en-GB" b="1" dirty="0"/>
              <a:t> de Fundal</a:t>
            </a:r>
            <a:endParaRPr b="1" dirty="0"/>
          </a:p>
          <a:p>
            <a:pPr marL="294104" indent="-294104">
              <a:buSzPct val="100000"/>
              <a:buAutoNum type="arabicPeriod"/>
              <a:defRPr sz="1800"/>
            </a:pPr>
            <a:r>
              <a:rPr b="1" dirty="0" err="1"/>
              <a:t>Comple</a:t>
            </a:r>
            <a:r>
              <a:rPr lang="en-GB" b="1" dirty="0" err="1"/>
              <a:t>tati</a:t>
            </a:r>
            <a:r>
              <a:rPr lang="en-GB" b="1" dirty="0"/>
              <a:t> </a:t>
            </a:r>
            <a:r>
              <a:rPr lang="en-GB" b="1" dirty="0" err="1"/>
              <a:t>sablonul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scenariu</a:t>
            </a:r>
            <a:r>
              <a:rPr lang="en-GB" b="1" dirty="0"/>
              <a:t> </a:t>
            </a:r>
            <a:r>
              <a:rPr lang="en-GB" b="1" dirty="0" err="1"/>
              <a:t>vizual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7267149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94104" indent="-294104">
              <a:buSzPct val="100000"/>
              <a:buAutoNum type="arabicPeriod"/>
              <a:defRPr sz="1800"/>
            </a:pPr>
            <a:r>
              <a:rPr lang="en-GB" dirty="0" err="1"/>
              <a:t>Profesor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demonstreze</a:t>
            </a:r>
            <a:r>
              <a:rPr lang="en-GB" dirty="0"/>
              <a:t> </a:t>
            </a:r>
            <a:r>
              <a:rPr b="1" dirty="0"/>
              <a:t>software</a:t>
            </a:r>
            <a:r>
              <a:rPr lang="en-GB" b="1" dirty="0"/>
              <a:t>. 2.  </a:t>
            </a:r>
            <a:r>
              <a:rPr lang="en-GB" b="1" dirty="0" err="1"/>
              <a:t>Producerea</a:t>
            </a:r>
            <a:r>
              <a:rPr lang="en-GB" b="1" dirty="0"/>
              <a:t> </a:t>
            </a:r>
            <a:r>
              <a:rPr lang="en-GB" b="1" dirty="0" err="1"/>
              <a:t>unei</a:t>
            </a:r>
            <a:r>
              <a:rPr lang="en-GB" b="1" dirty="0"/>
              <a:t> </a:t>
            </a:r>
            <a:r>
              <a:rPr lang="en-GB" b="1" dirty="0" err="1"/>
              <a:t>animatii</a:t>
            </a:r>
            <a:endParaRPr lang="en-GB" b="1" dirty="0"/>
          </a:p>
          <a:p>
            <a:pPr marL="294104" indent="-294104">
              <a:buSzPct val="100000"/>
              <a:buAutoNum type="arabicPeriod"/>
              <a:defRPr sz="1800"/>
            </a:pPr>
            <a:endParaRPr b="1" dirty="0"/>
          </a:p>
          <a:p>
            <a:pPr marL="256758" indent="-256758">
              <a:buSzPct val="100000"/>
              <a:buChar char="-"/>
              <a:defRPr sz="1800" b="1"/>
            </a:pP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fii</a:t>
            </a:r>
            <a:r>
              <a:rPr lang="en-GB" b="1" dirty="0"/>
              <a:t> </a:t>
            </a:r>
            <a:r>
              <a:rPr lang="en-GB" b="1" dirty="0" err="1"/>
              <a:t>doar</a:t>
            </a:r>
            <a:r>
              <a:rPr lang="en-GB" b="1" dirty="0"/>
              <a:t> 2 </a:t>
            </a:r>
            <a:r>
              <a:rPr lang="en-GB" b="1" dirty="0" err="1"/>
              <a:t>statii</a:t>
            </a:r>
            <a:r>
              <a:rPr lang="en-GB" b="1" dirty="0"/>
              <a:t> de </a:t>
            </a:r>
            <a:r>
              <a:rPr lang="en-GB" b="1" dirty="0" err="1"/>
              <a:t>animatie</a:t>
            </a:r>
            <a:r>
              <a:rPr lang="en-GB" b="1" dirty="0"/>
              <a:t>, </a:t>
            </a:r>
            <a:r>
              <a:rPr lang="en-GB" b="1" dirty="0" err="1"/>
              <a:t>deci</a:t>
            </a:r>
            <a:r>
              <a:rPr lang="en-GB" b="1" dirty="0"/>
              <a:t> cand 2 </a:t>
            </a:r>
            <a:r>
              <a:rPr lang="en-GB" b="1" dirty="0" err="1"/>
              <a:t>dintre</a:t>
            </a:r>
            <a:r>
              <a:rPr lang="en-GB" b="1" dirty="0"/>
              <a:t> </a:t>
            </a:r>
            <a:r>
              <a:rPr lang="en-GB" b="1" dirty="0" err="1"/>
              <a:t>echipe</a:t>
            </a:r>
            <a:r>
              <a:rPr lang="en-GB" b="1" dirty="0"/>
              <a:t> </a:t>
            </a:r>
            <a:r>
              <a:rPr lang="en-GB" b="1" dirty="0" err="1"/>
              <a:t>asteapta</a:t>
            </a:r>
            <a:r>
              <a:rPr lang="en-GB" b="1" dirty="0"/>
              <a:t>, pot </a:t>
            </a:r>
            <a:r>
              <a:rPr lang="en-GB" b="1" dirty="0" err="1"/>
              <a:t>pregati</a:t>
            </a:r>
            <a:r>
              <a:rPr lang="en-GB" b="1" dirty="0"/>
              <a:t> </a:t>
            </a:r>
            <a:r>
              <a:rPr lang="en-GB" b="1" dirty="0" err="1"/>
              <a:t>prezentarea</a:t>
            </a:r>
            <a:r>
              <a:rPr lang="en-GB" b="1" dirty="0"/>
              <a:t> </a:t>
            </a:r>
            <a:r>
              <a:rPr lang="en-GB" b="1" dirty="0" err="1"/>
              <a:t>fulger</a:t>
            </a:r>
            <a:r>
              <a:rPr lang="en-GB" b="1" dirty="0"/>
              <a:t>; </a:t>
            </a:r>
            <a:r>
              <a:rPr lang="en-GB" b="1" dirty="0" err="1"/>
              <a:t>aceasta</a:t>
            </a:r>
            <a:r>
              <a:rPr lang="en-GB" b="1" dirty="0"/>
              <a:t> </a:t>
            </a:r>
            <a:r>
              <a:rPr lang="en-GB" b="1" dirty="0" err="1"/>
              <a:t>este</a:t>
            </a:r>
            <a:r>
              <a:rPr lang="en-GB" b="1" dirty="0"/>
              <a:t> explicate pe </a:t>
            </a:r>
            <a:r>
              <a:rPr lang="en-GB" b="1" dirty="0" err="1"/>
              <a:t>pagina</a:t>
            </a:r>
            <a:r>
              <a:rPr lang="en-GB" b="1" dirty="0"/>
              <a:t> </a:t>
            </a:r>
            <a:r>
              <a:rPr lang="en-GB" b="1" dirty="0" err="1"/>
              <a:t>urmatoare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exista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un </a:t>
            </a:r>
            <a:r>
              <a:rPr lang="en-GB" b="1" dirty="0" err="1"/>
              <a:t>tipar</a:t>
            </a:r>
            <a:r>
              <a:rPr lang="en-GB" b="1" dirty="0"/>
              <a:t> in </a:t>
            </a:r>
            <a:r>
              <a:rPr lang="en-GB" b="1" dirty="0" err="1"/>
              <a:t>Sectiunea</a:t>
            </a:r>
            <a:r>
              <a:rPr lang="en-GB" b="1" dirty="0"/>
              <a:t> C a </a:t>
            </a:r>
            <a:r>
              <a:rPr lang="en-GB" b="1" dirty="0" err="1"/>
              <a:t>caietului</a:t>
            </a:r>
            <a:r>
              <a:rPr lang="en-GB" b="1" dirty="0"/>
              <a:t> de </a:t>
            </a:r>
            <a:r>
              <a:rPr lang="en-GB" b="1" dirty="0" err="1"/>
              <a:t>lucru</a:t>
            </a:r>
            <a:r>
              <a:rPr b="1" dirty="0"/>
              <a:t> </a:t>
            </a:r>
            <a:r>
              <a:rPr lang="en-GB" b="1" dirty="0"/>
              <a:t>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656154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2" name="Shape 5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56757" indent="-256757">
              <a:buSzPct val="100000"/>
              <a:buChar char="-"/>
            </a:pPr>
            <a:r>
              <a:rPr lang="en-GB" b="1" dirty="0" err="1"/>
              <a:t>Consultati</a:t>
            </a:r>
            <a:r>
              <a:rPr lang="en-GB" b="1" dirty="0"/>
              <a:t> </a:t>
            </a:r>
            <a:r>
              <a:rPr lang="en-GB" b="1" dirty="0" err="1"/>
              <a:t>Cartea</a:t>
            </a:r>
            <a:r>
              <a:rPr lang="en-GB" b="1" dirty="0"/>
              <a:t> Booklet , </a:t>
            </a:r>
            <a:r>
              <a:rPr lang="en-GB" b="1" dirty="0" err="1"/>
              <a:t>Sectiunea</a:t>
            </a:r>
            <a:r>
              <a:rPr lang="en-GB" b="1" dirty="0"/>
              <a:t> C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tipar</a:t>
            </a:r>
            <a:r>
              <a:rPr lang="en-GB" b="1" dirty="0"/>
              <a:t>/ . </a:t>
            </a:r>
            <a:r>
              <a:rPr lang="en-GB" b="1" dirty="0" err="1"/>
              <a:t>Explicati</a:t>
            </a:r>
            <a:r>
              <a:rPr lang="en-GB" b="1" dirty="0"/>
              <a:t> ca </a:t>
            </a:r>
            <a:r>
              <a:rPr lang="en-GB" b="1" dirty="0" err="1"/>
              <a:t>este</a:t>
            </a:r>
            <a:r>
              <a:rPr lang="en-GB" b="1" dirty="0"/>
              <a:t> o </a:t>
            </a:r>
            <a:r>
              <a:rPr lang="en-GB" b="1" dirty="0" err="1"/>
              <a:t>prezentare</a:t>
            </a:r>
            <a:r>
              <a:rPr lang="en-GB" b="1" dirty="0"/>
              <a:t> </a:t>
            </a:r>
            <a:r>
              <a:rPr lang="en-GB" b="1" dirty="0" err="1"/>
              <a:t>fulger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ca </a:t>
            </a:r>
            <a:r>
              <a:rPr lang="en-GB" b="1" dirty="0" err="1"/>
              <a:t>trebuie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dureze</a:t>
            </a:r>
            <a:r>
              <a:rPr lang="en-GB" b="1" dirty="0"/>
              <a:t> </a:t>
            </a:r>
            <a:r>
              <a:rPr lang="en-GB" b="1" dirty="0" err="1"/>
              <a:t>approximativ</a:t>
            </a:r>
            <a:r>
              <a:rPr lang="en-GB" b="1" dirty="0"/>
              <a:t> exact cat </a:t>
            </a:r>
            <a:r>
              <a:rPr lang="en-GB" b="1" dirty="0" err="1"/>
              <a:t>timp</a:t>
            </a:r>
            <a:r>
              <a:rPr lang="en-GB" b="1" dirty="0"/>
              <a:t> ai </a:t>
            </a:r>
            <a:r>
              <a:rPr lang="en-GB" b="1" dirty="0" err="1"/>
              <a:t>petrece</a:t>
            </a:r>
            <a:r>
              <a:rPr lang="en-GB" b="1" dirty="0"/>
              <a:t> cu </a:t>
            </a:r>
            <a:r>
              <a:rPr lang="en-GB" b="1" dirty="0" err="1"/>
              <a:t>cineva</a:t>
            </a:r>
            <a:r>
              <a:rPr lang="en-GB" b="1" dirty="0"/>
              <a:t> </a:t>
            </a:r>
            <a:r>
              <a:rPr lang="en-GB" b="1" dirty="0" err="1"/>
              <a:t>intr</a:t>
            </a:r>
            <a:r>
              <a:rPr lang="en-GB" b="1" dirty="0"/>
              <a:t>-un lift ‘elevator pitch’.  </a:t>
            </a:r>
            <a:r>
              <a:rPr lang="en-GB" b="1" dirty="0" err="1"/>
              <a:t>Aceasta</a:t>
            </a:r>
            <a:r>
              <a:rPr lang="en-GB" b="1" dirty="0"/>
              <a:t> </a:t>
            </a:r>
            <a:r>
              <a:rPr lang="en-GB" b="1" dirty="0" err="1"/>
              <a:t>prezentare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putea</a:t>
            </a:r>
            <a:r>
              <a:rPr lang="en-GB" b="1" dirty="0"/>
              <a:t> fi </a:t>
            </a:r>
            <a:r>
              <a:rPr lang="en-GB" b="1" dirty="0" err="1"/>
              <a:t>intrducerea</a:t>
            </a:r>
            <a:r>
              <a:rPr lang="en-GB" b="1" dirty="0"/>
              <a:t> </a:t>
            </a:r>
            <a:r>
              <a:rPr lang="en-GB" b="1" dirty="0" err="1"/>
              <a:t>echipei</a:t>
            </a:r>
            <a:r>
              <a:rPr lang="en-GB" b="1" dirty="0"/>
              <a:t> la </a:t>
            </a:r>
            <a:r>
              <a:rPr lang="en-GB" b="1" dirty="0" err="1"/>
              <a:t>expozitia</a:t>
            </a:r>
            <a:r>
              <a:rPr lang="en-GB" b="1" dirty="0"/>
              <a:t> </a:t>
            </a:r>
            <a:r>
              <a:rPr lang="en-GB" b="1" dirty="0" err="1"/>
              <a:t>finala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ajuta</a:t>
            </a:r>
            <a:r>
              <a:rPr lang="en-GB" b="1" dirty="0"/>
              <a:t> </a:t>
            </a:r>
            <a:r>
              <a:rPr lang="en-GB" b="1" dirty="0" err="1"/>
              <a:t>elevii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se </a:t>
            </a:r>
            <a:r>
              <a:rPr lang="en-GB" b="1" dirty="0" err="1"/>
              <a:t>simta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</a:t>
            </a:r>
            <a:r>
              <a:rPr lang="en-GB" b="1" dirty="0" err="1"/>
              <a:t>pregatiti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intrebari</a:t>
            </a:r>
            <a:r>
              <a:rPr lang="en-GB" b="1" dirty="0"/>
              <a:t>. </a:t>
            </a:r>
            <a:r>
              <a:rPr lang="en-GB" b="1" dirty="0" err="1"/>
              <a:t>Restul</a:t>
            </a:r>
            <a:r>
              <a:rPr lang="en-GB" b="1" dirty="0"/>
              <a:t> </a:t>
            </a:r>
            <a:r>
              <a:rPr lang="en-GB" b="1" dirty="0" err="1"/>
              <a:t>Zilei</a:t>
            </a:r>
            <a:r>
              <a:rPr lang="en-GB" b="1" dirty="0"/>
              <a:t> 4 se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desfasura</a:t>
            </a:r>
            <a:r>
              <a:rPr lang="en-GB" b="1" dirty="0"/>
              <a:t> in </a:t>
            </a:r>
            <a:r>
              <a:rPr lang="en-GB" b="1" dirty="0" err="1"/>
              <a:t>stil</a:t>
            </a:r>
            <a:r>
              <a:rPr lang="en-GB" b="1" dirty="0"/>
              <a:t> </a:t>
            </a:r>
            <a:r>
              <a:rPr lang="en-GB" b="1" dirty="0" err="1"/>
              <a:t>carusel</a:t>
            </a:r>
            <a:r>
              <a:rPr lang="en-GB" b="1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b="1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>Recap</a:t>
            </a:r>
            <a:r>
              <a:rPr lang="en-GB" dirty="0" err="1"/>
              <a:t>itularea</a:t>
            </a:r>
            <a:r>
              <a:rPr lang="en-GB" dirty="0"/>
              <a:t> </a:t>
            </a:r>
            <a:r>
              <a:rPr lang="en-GB" dirty="0" err="1"/>
              <a:t>zilei</a:t>
            </a:r>
            <a:r>
              <a:rPr lang="en-GB" dirty="0"/>
              <a:t> </a:t>
            </a:r>
            <a:r>
              <a:rPr dirty="0"/>
              <a:t> </a:t>
            </a:r>
            <a:r>
              <a:rPr lang="en-GB" dirty="0"/>
              <a:t>3</a:t>
            </a:r>
            <a:r>
              <a:rPr dirty="0"/>
              <a:t> </a:t>
            </a:r>
            <a:r>
              <a:rPr lang="en-GB" dirty="0"/>
              <a:t> - </a:t>
            </a:r>
            <a:r>
              <a:rPr lang="en-GB" b="1" dirty="0" err="1"/>
              <a:t>Majoritatea</a:t>
            </a:r>
            <a:r>
              <a:rPr lang="en-GB" b="1" dirty="0"/>
              <a:t> </a:t>
            </a:r>
            <a:r>
              <a:rPr lang="en-GB" b="1" dirty="0" err="1"/>
              <a:t>grupurilor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fie </a:t>
            </a:r>
            <a:r>
              <a:rPr lang="en-GB" b="1" dirty="0" err="1"/>
              <a:t>angajate</a:t>
            </a:r>
            <a:r>
              <a:rPr lang="en-GB" b="1" dirty="0"/>
              <a:t> in </a:t>
            </a:r>
            <a:r>
              <a:rPr lang="en-GB" b="1" dirty="0" err="1"/>
              <a:t>crearea</a:t>
            </a:r>
            <a:r>
              <a:rPr lang="en-GB" b="1" dirty="0"/>
              <a:t> </a:t>
            </a:r>
            <a:r>
              <a:rPr lang="en-GB" b="1" dirty="0" err="1"/>
              <a:t>animatiei</a:t>
            </a:r>
            <a:r>
              <a:rPr lang="en-GB" b="1" dirty="0"/>
              <a:t>, a </a:t>
            </a:r>
            <a:r>
              <a:rPr lang="en-GB" b="1" dirty="0" err="1"/>
              <a:t>unei</a:t>
            </a:r>
            <a:r>
              <a:rPr lang="en-GB" b="1" dirty="0"/>
              <a:t> </a:t>
            </a:r>
            <a:r>
              <a:rPr lang="en-GB" b="1" dirty="0" err="1"/>
              <a:t>prezentari</a:t>
            </a:r>
            <a:r>
              <a:rPr lang="en-GB" b="1" dirty="0"/>
              <a:t> </a:t>
            </a:r>
            <a:r>
              <a:rPr lang="en-GB" b="1" dirty="0" err="1"/>
              <a:t>fulger</a:t>
            </a:r>
            <a:r>
              <a:rPr lang="en-GB" b="1" dirty="0"/>
              <a:t> 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 </a:t>
            </a:r>
            <a:r>
              <a:rPr lang="en-GB" b="1" dirty="0" err="1"/>
              <a:t>motivationale</a:t>
            </a:r>
            <a:r>
              <a:rPr lang="en-GB" b="1" dirty="0"/>
              <a:t> care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avea</a:t>
            </a:r>
            <a:r>
              <a:rPr lang="en-GB" b="1" dirty="0"/>
              <a:t> </a:t>
            </a:r>
            <a:r>
              <a:rPr lang="en-GB" b="1" dirty="0" err="1"/>
              <a:t>scopul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: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Motiveze</a:t>
            </a:r>
            <a:r>
              <a:rPr lang="en-GB" b="1" dirty="0"/>
              <a:t> </a:t>
            </a:r>
            <a:r>
              <a:rPr lang="en-GB" b="1" dirty="0" err="1"/>
              <a:t>oameni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ajute</a:t>
            </a:r>
            <a:r>
              <a:rPr lang="en-GB" b="1" dirty="0"/>
              <a:t> </a:t>
            </a:r>
            <a:r>
              <a:rPr lang="en-GB" b="1" dirty="0" err="1"/>
              <a:t>mediul</a:t>
            </a:r>
            <a:r>
              <a:rPr lang="en-GB" b="1" dirty="0"/>
              <a:t> </a:t>
            </a:r>
            <a:r>
              <a:rPr lang="en-GB" b="1" dirty="0" err="1"/>
              <a:t>inconjurator</a:t>
            </a:r>
            <a:r>
              <a:rPr lang="en-GB" b="1" dirty="0"/>
              <a:t>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personal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Promoveze</a:t>
            </a:r>
            <a:r>
              <a:rPr lang="en-GB" b="1" dirty="0"/>
              <a:t> </a:t>
            </a:r>
            <a:r>
              <a:rPr lang="en-GB" b="1" dirty="0" err="1"/>
              <a:t>Compania</a:t>
            </a:r>
            <a:r>
              <a:rPr lang="en-GB" b="1" dirty="0"/>
              <a:t> GFG and </a:t>
            </a:r>
            <a:r>
              <a:rPr lang="en-GB" b="1" dirty="0" err="1"/>
              <a:t>Greensteel</a:t>
            </a:r>
            <a:r>
              <a:rPr lang="en-GB" b="1" dirty="0"/>
              <a:t> / </a:t>
            </a:r>
            <a:r>
              <a:rPr lang="en-GB" b="1" dirty="0" err="1"/>
              <a:t>Otel</a:t>
            </a:r>
            <a:r>
              <a:rPr lang="en-GB" b="1" dirty="0"/>
              <a:t> </a:t>
            </a:r>
            <a:r>
              <a:rPr lang="en-GB" b="1" dirty="0" err="1"/>
              <a:t>verde</a:t>
            </a:r>
            <a:r>
              <a:rPr lang="en-GB" b="1" dirty="0"/>
              <a:t> ca model de </a:t>
            </a:r>
            <a:r>
              <a:rPr lang="en-GB" b="1" dirty="0" err="1"/>
              <a:t>urmat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pot </a:t>
            </a:r>
            <a:r>
              <a:rPr lang="en-GB" b="1" dirty="0" err="1"/>
              <a:t>realiza</a:t>
            </a:r>
            <a:r>
              <a:rPr lang="en-GB" b="1" dirty="0"/>
              <a:t> </a:t>
            </a:r>
            <a:r>
              <a:rPr lang="en-GB" b="1" dirty="0" err="1"/>
              <a:t>companiile</a:t>
            </a:r>
            <a:r>
              <a:rPr lang="en-GB" b="1" dirty="0"/>
              <a:t> la </a:t>
            </a:r>
            <a:r>
              <a:rPr lang="en-GB" b="1" dirty="0" err="1"/>
              <a:t>nivel</a:t>
            </a:r>
            <a:r>
              <a:rPr lang="en-GB" b="1" dirty="0"/>
              <a:t> de </a:t>
            </a:r>
            <a:r>
              <a:rPr lang="en-GB" b="1" dirty="0" err="1"/>
              <a:t>corporatie</a:t>
            </a:r>
            <a:endParaRPr lang="en-GB" b="1" dirty="0"/>
          </a:p>
          <a:p>
            <a:r>
              <a:rPr lang="en-GB" b="1" dirty="0" err="1"/>
              <a:t>Reamintiti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ca au </a:t>
            </a:r>
            <a:r>
              <a:rPr lang="en-GB" b="1" dirty="0" err="1"/>
              <a:t>reusit</a:t>
            </a:r>
            <a:r>
              <a:rPr lang="en-GB" b="1" dirty="0"/>
              <a:t> in </a:t>
            </a:r>
            <a:r>
              <a:rPr lang="en-GB" b="1" dirty="0" err="1"/>
              <a:t>activitati</a:t>
            </a:r>
            <a:r>
              <a:rPr lang="en-GB" b="1" dirty="0"/>
              <a:t> </a:t>
            </a:r>
            <a:r>
              <a:rPr lang="en-GB" b="1" dirty="0" err="1"/>
              <a:t>datorita</a:t>
            </a:r>
            <a:r>
              <a:rPr lang="en-GB" b="1" dirty="0"/>
              <a:t> </a:t>
            </a:r>
            <a:r>
              <a:rPr lang="en-GB" b="1" dirty="0" err="1"/>
              <a:t>eforturilor</a:t>
            </a:r>
            <a:r>
              <a:rPr lang="en-GB" b="1" dirty="0"/>
              <a:t> </a:t>
            </a:r>
            <a:r>
              <a:rPr lang="en-GB" b="1" dirty="0" err="1"/>
              <a:t>depuse</a:t>
            </a:r>
            <a:r>
              <a:rPr lang="en-GB" b="1" dirty="0"/>
              <a:t> in </a:t>
            </a:r>
            <a:r>
              <a:rPr lang="en-GB" b="1" dirty="0" err="1"/>
              <a:t>etapele</a:t>
            </a:r>
            <a:r>
              <a:rPr lang="en-GB" b="1" dirty="0"/>
              <a:t> </a:t>
            </a:r>
            <a:r>
              <a:rPr lang="en-GB" b="1" dirty="0" err="1"/>
              <a:t>Motivatia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Constienta</a:t>
            </a:r>
            <a:r>
              <a:rPr lang="en-GB" b="1" dirty="0"/>
              <a:t> </a:t>
            </a:r>
            <a:r>
              <a:rPr lang="en-GB" b="1" dirty="0" err="1"/>
              <a:t>Ecologica</a:t>
            </a:r>
            <a:r>
              <a:rPr lang="en-GB" b="1" dirty="0"/>
              <a:t>  </a:t>
            </a:r>
            <a:r>
              <a:rPr lang="en-GB" b="1" dirty="0" err="1"/>
              <a:t>ceea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ii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ajuta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termine</a:t>
            </a:r>
            <a:r>
              <a:rPr lang="en-GB" b="1" dirty="0"/>
              <a:t> </a:t>
            </a:r>
            <a:r>
              <a:rPr lang="en-GB" b="1" dirty="0" err="1"/>
              <a:t>cursul</a:t>
            </a:r>
            <a:r>
              <a:rPr lang="en-GB" b="1" dirty="0"/>
              <a:t> cu </a:t>
            </a:r>
            <a:r>
              <a:rPr lang="en-GB" b="1" dirty="0" err="1"/>
              <a:t>succes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primeasca</a:t>
            </a:r>
            <a:r>
              <a:rPr lang="en-GB" b="1" dirty="0"/>
              <a:t> </a:t>
            </a:r>
            <a:r>
              <a:rPr lang="en-GB" b="1" dirty="0" err="1"/>
              <a:t>premiul</a:t>
            </a:r>
            <a:r>
              <a:rPr lang="en-GB" b="1" dirty="0"/>
              <a:t> </a:t>
            </a:r>
            <a:r>
              <a:rPr lang="en-GB" b="1" dirty="0" err="1"/>
              <a:t>Programului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Elevi</a:t>
            </a:r>
            <a:r>
              <a:rPr lang="en-GB" b="1" dirty="0"/>
              <a:t> al </a:t>
            </a:r>
            <a:r>
              <a:rPr lang="en-GB" b="1" dirty="0" err="1"/>
              <a:t>Fundatiei</a:t>
            </a:r>
            <a:r>
              <a:rPr lang="en-GB" b="1" dirty="0"/>
              <a:t> GFG. Maine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avea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</a:t>
            </a:r>
            <a:r>
              <a:rPr lang="en-GB" b="1" dirty="0" err="1"/>
              <a:t>mult</a:t>
            </a:r>
            <a:r>
              <a:rPr lang="en-GB" b="1" dirty="0"/>
              <a:t> </a:t>
            </a:r>
            <a:r>
              <a:rPr lang="en-GB" b="1" dirty="0" err="1"/>
              <a:t>timp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finiseze</a:t>
            </a:r>
            <a:r>
              <a:rPr lang="en-GB" b="1" dirty="0"/>
              <a:t> </a:t>
            </a:r>
            <a:r>
              <a:rPr lang="en-GB" b="1" dirty="0" err="1"/>
              <a:t>detalii</a:t>
            </a:r>
            <a:r>
              <a:rPr lang="en-GB" b="1" dirty="0"/>
              <a:t> </a:t>
            </a:r>
            <a:r>
              <a:rPr lang="en-GB" b="1" dirty="0" err="1"/>
              <a:t>inainte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inceapa</a:t>
            </a:r>
            <a:r>
              <a:rPr lang="en-GB" b="1" dirty="0"/>
              <a:t> </a:t>
            </a:r>
            <a:r>
              <a:rPr lang="en-GB" b="1" dirty="0" err="1"/>
              <a:t>prezentarile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sabatoarea</a:t>
            </a:r>
            <a:r>
              <a:rPr lang="en-GB" b="1" dirty="0"/>
              <a:t> din </a:t>
            </a:r>
            <a:r>
              <a:rPr lang="en-GB" b="1" dirty="0" err="1"/>
              <a:t>Ziua</a:t>
            </a:r>
            <a:r>
              <a:rPr lang="en-GB" b="1" dirty="0"/>
              <a:t> 5.</a:t>
            </a:r>
            <a:endParaRPr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Ziua</a:t>
            </a:r>
            <a:r>
              <a:rPr lang="en-GB" dirty="0"/>
              <a:t> de </a:t>
            </a:r>
            <a:r>
              <a:rPr lang="en-GB" dirty="0" err="1"/>
              <a:t>azi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en-GB" dirty="0"/>
              <a:t> fi </a:t>
            </a:r>
            <a:r>
              <a:rPr lang="en-GB" dirty="0" err="1"/>
              <a:t>folosita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pregatiri</a:t>
            </a:r>
            <a:r>
              <a:rPr lang="en-GB" dirty="0"/>
              <a:t> finale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recupera</a:t>
            </a:r>
            <a:r>
              <a:rPr lang="en-GB" dirty="0"/>
              <a:t> </a:t>
            </a:r>
            <a:r>
              <a:rPr lang="en-GB" dirty="0" err="1"/>
              <a:t>orice</a:t>
            </a:r>
            <a:r>
              <a:rPr lang="en-GB" dirty="0"/>
              <a:t> </a:t>
            </a:r>
            <a:r>
              <a:rPr lang="en-GB" dirty="0" err="1"/>
              <a:t>activitate</a:t>
            </a:r>
            <a:r>
              <a:rPr lang="en-GB" dirty="0"/>
              <a:t> </a:t>
            </a:r>
            <a:r>
              <a:rPr lang="en-GB" dirty="0" err="1"/>
              <a:t>neterminata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07040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Majoritatea</a:t>
            </a:r>
            <a:r>
              <a:rPr lang="en-GB" b="1" dirty="0"/>
              <a:t> </a:t>
            </a:r>
            <a:r>
              <a:rPr lang="en-GB" b="1" dirty="0" err="1"/>
              <a:t>grupurilor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fie </a:t>
            </a:r>
            <a:r>
              <a:rPr lang="en-GB" b="1" dirty="0" err="1"/>
              <a:t>angajate</a:t>
            </a:r>
            <a:r>
              <a:rPr lang="en-GB" b="1" dirty="0"/>
              <a:t> in </a:t>
            </a:r>
            <a:r>
              <a:rPr lang="en-GB" b="1" dirty="0" err="1"/>
              <a:t>crearea</a:t>
            </a:r>
            <a:r>
              <a:rPr lang="en-GB" b="1" dirty="0"/>
              <a:t> </a:t>
            </a:r>
            <a:r>
              <a:rPr lang="en-GB" b="1" dirty="0" err="1"/>
              <a:t>animatiei</a:t>
            </a:r>
            <a:r>
              <a:rPr lang="en-GB" b="1" dirty="0"/>
              <a:t>, a </a:t>
            </a:r>
            <a:r>
              <a:rPr lang="en-GB" b="1" dirty="0" err="1"/>
              <a:t>unei</a:t>
            </a:r>
            <a:r>
              <a:rPr lang="en-GB" b="1" dirty="0"/>
              <a:t> </a:t>
            </a:r>
            <a:r>
              <a:rPr lang="en-GB" b="1" dirty="0" err="1"/>
              <a:t>prezentari</a:t>
            </a:r>
            <a:r>
              <a:rPr lang="en-GB" b="1" dirty="0"/>
              <a:t> </a:t>
            </a:r>
            <a:r>
              <a:rPr lang="en-GB" b="1" dirty="0" err="1"/>
              <a:t>fulger</a:t>
            </a:r>
            <a:r>
              <a:rPr lang="en-GB" b="1" dirty="0"/>
              <a:t> 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 </a:t>
            </a:r>
            <a:r>
              <a:rPr lang="en-GB" b="1" dirty="0" err="1"/>
              <a:t>motivationale</a:t>
            </a:r>
            <a:r>
              <a:rPr lang="en-GB" b="1" dirty="0"/>
              <a:t> care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avea</a:t>
            </a:r>
            <a:r>
              <a:rPr lang="en-GB" b="1" dirty="0"/>
              <a:t> </a:t>
            </a:r>
            <a:r>
              <a:rPr lang="en-GB" b="1" dirty="0" err="1"/>
              <a:t>scopul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: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Motiveze</a:t>
            </a:r>
            <a:r>
              <a:rPr lang="en-GB" b="1" dirty="0"/>
              <a:t> </a:t>
            </a:r>
            <a:r>
              <a:rPr lang="en-GB" b="1" dirty="0" err="1"/>
              <a:t>oameni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ajute</a:t>
            </a:r>
            <a:r>
              <a:rPr lang="en-GB" b="1" dirty="0"/>
              <a:t> </a:t>
            </a:r>
            <a:r>
              <a:rPr lang="en-GB" b="1" dirty="0" err="1"/>
              <a:t>mediul</a:t>
            </a:r>
            <a:r>
              <a:rPr lang="en-GB" b="1" dirty="0"/>
              <a:t> </a:t>
            </a:r>
            <a:r>
              <a:rPr lang="en-GB" b="1" dirty="0" err="1"/>
              <a:t>inconjurator</a:t>
            </a:r>
            <a:r>
              <a:rPr lang="en-GB" b="1" dirty="0"/>
              <a:t>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personal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Promoveze</a:t>
            </a:r>
            <a:r>
              <a:rPr lang="en-GB" b="1" dirty="0"/>
              <a:t> </a:t>
            </a:r>
            <a:r>
              <a:rPr lang="en-GB" b="1" dirty="0" err="1"/>
              <a:t>Compania</a:t>
            </a:r>
            <a:r>
              <a:rPr lang="en-GB" b="1" dirty="0"/>
              <a:t> GFG and </a:t>
            </a:r>
            <a:r>
              <a:rPr lang="en-GB" b="1" dirty="0" err="1"/>
              <a:t>Greensteel</a:t>
            </a:r>
            <a:r>
              <a:rPr lang="en-GB" b="1" dirty="0"/>
              <a:t> / </a:t>
            </a:r>
            <a:r>
              <a:rPr lang="en-GB" b="1" dirty="0" err="1"/>
              <a:t>Otel</a:t>
            </a:r>
            <a:r>
              <a:rPr lang="en-GB" b="1" dirty="0"/>
              <a:t> </a:t>
            </a:r>
            <a:r>
              <a:rPr lang="en-GB" b="1" dirty="0" err="1"/>
              <a:t>verde</a:t>
            </a:r>
            <a:r>
              <a:rPr lang="en-GB" b="1" dirty="0"/>
              <a:t> ca model de </a:t>
            </a:r>
            <a:r>
              <a:rPr lang="en-GB" b="1" dirty="0" err="1"/>
              <a:t>urmat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pot </a:t>
            </a:r>
            <a:r>
              <a:rPr lang="en-GB" b="1" dirty="0" err="1"/>
              <a:t>realiza</a:t>
            </a:r>
            <a:r>
              <a:rPr lang="en-GB" b="1" dirty="0"/>
              <a:t> </a:t>
            </a:r>
            <a:r>
              <a:rPr lang="en-GB" b="1" dirty="0" err="1"/>
              <a:t>companiile</a:t>
            </a:r>
            <a:r>
              <a:rPr lang="en-GB" b="1" dirty="0"/>
              <a:t> la </a:t>
            </a:r>
            <a:r>
              <a:rPr lang="en-GB" b="1" dirty="0" err="1"/>
              <a:t>nivel</a:t>
            </a:r>
            <a:r>
              <a:rPr lang="en-GB" b="1" dirty="0"/>
              <a:t> de </a:t>
            </a:r>
            <a:r>
              <a:rPr lang="en-GB" b="1" dirty="0" err="1"/>
              <a:t>corporatie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7250760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Majoritatea</a:t>
            </a:r>
            <a:r>
              <a:rPr lang="en-GB" b="1" dirty="0"/>
              <a:t> </a:t>
            </a:r>
            <a:r>
              <a:rPr lang="en-GB" b="1" dirty="0" err="1"/>
              <a:t>grupurilor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trebui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fie </a:t>
            </a:r>
            <a:r>
              <a:rPr lang="en-GB" b="1" dirty="0" err="1"/>
              <a:t>angajate</a:t>
            </a:r>
            <a:r>
              <a:rPr lang="en-GB" b="1" dirty="0"/>
              <a:t> in </a:t>
            </a:r>
            <a:r>
              <a:rPr lang="en-GB" b="1" dirty="0" err="1"/>
              <a:t>crearea</a:t>
            </a:r>
            <a:r>
              <a:rPr lang="en-GB" b="1" dirty="0"/>
              <a:t> </a:t>
            </a:r>
            <a:r>
              <a:rPr lang="en-GB" b="1" dirty="0" err="1"/>
              <a:t>animatiei</a:t>
            </a:r>
            <a:r>
              <a:rPr lang="en-GB" b="1" dirty="0"/>
              <a:t>, a </a:t>
            </a:r>
            <a:r>
              <a:rPr lang="en-GB" b="1" dirty="0" err="1"/>
              <a:t>unei</a:t>
            </a:r>
            <a:r>
              <a:rPr lang="en-GB" b="1" dirty="0"/>
              <a:t> </a:t>
            </a:r>
            <a:r>
              <a:rPr lang="en-GB" b="1" dirty="0" err="1"/>
              <a:t>prezentari</a:t>
            </a:r>
            <a:r>
              <a:rPr lang="en-GB" b="1" dirty="0"/>
              <a:t> </a:t>
            </a:r>
            <a:r>
              <a:rPr lang="en-GB" b="1" dirty="0" err="1"/>
              <a:t>fulger</a:t>
            </a:r>
            <a:r>
              <a:rPr lang="en-GB" b="1" dirty="0"/>
              <a:t> 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postere</a:t>
            </a:r>
            <a:r>
              <a:rPr lang="en-GB" b="1" dirty="0"/>
              <a:t> </a:t>
            </a:r>
            <a:r>
              <a:rPr lang="en-GB" b="1" dirty="0" err="1"/>
              <a:t>motivationale</a:t>
            </a:r>
            <a:r>
              <a:rPr lang="en-GB" b="1" dirty="0"/>
              <a:t> care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avea</a:t>
            </a:r>
            <a:r>
              <a:rPr lang="en-GB" b="1" dirty="0"/>
              <a:t> </a:t>
            </a:r>
            <a:r>
              <a:rPr lang="en-GB" b="1" dirty="0" err="1"/>
              <a:t>scopul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: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Motiveze</a:t>
            </a:r>
            <a:r>
              <a:rPr lang="en-GB" b="1" dirty="0"/>
              <a:t> </a:t>
            </a:r>
            <a:r>
              <a:rPr lang="en-GB" b="1" dirty="0" err="1"/>
              <a:t>oameni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ajute</a:t>
            </a:r>
            <a:r>
              <a:rPr lang="en-GB" b="1" dirty="0"/>
              <a:t> </a:t>
            </a:r>
            <a:r>
              <a:rPr lang="en-GB" b="1" dirty="0" err="1"/>
              <a:t>mediul</a:t>
            </a:r>
            <a:r>
              <a:rPr lang="en-GB" b="1" dirty="0"/>
              <a:t> </a:t>
            </a:r>
            <a:r>
              <a:rPr lang="en-GB" b="1" dirty="0" err="1"/>
              <a:t>inconjurator</a:t>
            </a:r>
            <a:r>
              <a:rPr lang="en-GB" b="1" dirty="0"/>
              <a:t> din </a:t>
            </a:r>
            <a:r>
              <a:rPr lang="en-GB" b="1" dirty="0" err="1"/>
              <a:t>punct</a:t>
            </a:r>
            <a:r>
              <a:rPr lang="en-GB" b="1" dirty="0"/>
              <a:t> de </a:t>
            </a:r>
            <a:r>
              <a:rPr lang="en-GB" b="1" dirty="0" err="1"/>
              <a:t>vedere</a:t>
            </a:r>
            <a:r>
              <a:rPr lang="en-GB" b="1" dirty="0"/>
              <a:t> personal</a:t>
            </a:r>
          </a:p>
          <a:p>
            <a:pPr marL="457200" marR="0" lvl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1" dirty="0" err="1"/>
              <a:t>Promoveze</a:t>
            </a:r>
            <a:r>
              <a:rPr lang="en-GB" b="1" dirty="0"/>
              <a:t> </a:t>
            </a:r>
            <a:r>
              <a:rPr lang="en-GB" b="1" dirty="0" err="1"/>
              <a:t>Compania</a:t>
            </a:r>
            <a:r>
              <a:rPr lang="en-GB" b="1" dirty="0"/>
              <a:t> GFG and </a:t>
            </a:r>
            <a:r>
              <a:rPr lang="en-GB" b="1" dirty="0" err="1"/>
              <a:t>Greensteel</a:t>
            </a:r>
            <a:r>
              <a:rPr lang="en-GB" b="1" dirty="0"/>
              <a:t> / </a:t>
            </a:r>
            <a:r>
              <a:rPr lang="en-GB" b="1" dirty="0" err="1"/>
              <a:t>Otel</a:t>
            </a:r>
            <a:r>
              <a:rPr lang="en-GB" b="1" dirty="0"/>
              <a:t> </a:t>
            </a:r>
            <a:r>
              <a:rPr lang="en-GB" b="1" dirty="0" err="1"/>
              <a:t>verde</a:t>
            </a:r>
            <a:r>
              <a:rPr lang="en-GB" b="1" dirty="0"/>
              <a:t> ca model de </a:t>
            </a:r>
            <a:r>
              <a:rPr lang="en-GB" b="1" dirty="0" err="1"/>
              <a:t>urmat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pot </a:t>
            </a:r>
            <a:r>
              <a:rPr lang="en-GB" b="1" dirty="0" err="1"/>
              <a:t>realiza</a:t>
            </a:r>
            <a:r>
              <a:rPr lang="en-GB" b="1" dirty="0"/>
              <a:t> </a:t>
            </a:r>
            <a:r>
              <a:rPr lang="en-GB" b="1" dirty="0" err="1"/>
              <a:t>companiile</a:t>
            </a:r>
            <a:r>
              <a:rPr lang="en-GB" b="1" dirty="0"/>
              <a:t> la </a:t>
            </a:r>
            <a:r>
              <a:rPr lang="en-GB" b="1" dirty="0" err="1"/>
              <a:t>nivel</a:t>
            </a:r>
            <a:r>
              <a:rPr lang="en-GB" b="1" dirty="0"/>
              <a:t> de </a:t>
            </a:r>
            <a:r>
              <a:rPr lang="en-GB" b="1" dirty="0" err="1"/>
              <a:t>corporatie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729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lang="en-GB" dirty="0" err="1"/>
              <a:t>Intrebati</a:t>
            </a:r>
            <a:r>
              <a:rPr lang="en-GB" dirty="0"/>
              <a:t> </a:t>
            </a:r>
            <a:r>
              <a:rPr lang="en-GB" dirty="0" err="1"/>
              <a:t>elevii</a:t>
            </a:r>
            <a:r>
              <a:rPr lang="en-GB" dirty="0"/>
              <a:t> </a:t>
            </a:r>
            <a:r>
              <a:rPr lang="en-GB" dirty="0" err="1"/>
              <a:t>daca</a:t>
            </a:r>
            <a:r>
              <a:rPr lang="en-GB" dirty="0"/>
              <a:t> au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auzit</a:t>
            </a:r>
            <a:r>
              <a:rPr lang="en-GB" dirty="0"/>
              <a:t> de </a:t>
            </a:r>
            <a:r>
              <a:rPr lang="en-GB" dirty="0" err="1"/>
              <a:t>abilitati</a:t>
            </a:r>
            <a:r>
              <a:rPr lang="en-GB" dirty="0"/>
              <a:t> </a:t>
            </a:r>
            <a:r>
              <a:rPr lang="en-GB" dirty="0" err="1"/>
              <a:t>verzi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abilitati</a:t>
            </a:r>
            <a:r>
              <a:rPr lang="en-GB" dirty="0"/>
              <a:t> </a:t>
            </a:r>
            <a:r>
              <a:rPr lang="en-GB" dirty="0" err="1"/>
              <a:t>ecologice</a:t>
            </a:r>
            <a:r>
              <a:rPr dirty="0"/>
              <a:t> </a:t>
            </a:r>
          </a:p>
          <a:p>
            <a:pPr marL="210074" indent="-210074">
              <a:buSzPct val="100000"/>
              <a:buChar char="-"/>
            </a:pPr>
            <a:r>
              <a:rPr lang="en-GB" dirty="0"/>
              <a:t>URMATOARELE EXEMPLE SUNT DATE PE PAGINA URMATOARE</a:t>
            </a:r>
            <a:endParaRPr dirty="0"/>
          </a:p>
          <a:p>
            <a:pPr algn="just"/>
            <a:r>
              <a:rPr lang="it-IT" dirty="0"/>
              <a:t>- Abilitatile verzi sau ecologice se refera la cunostintele, abilitatile, si mentalitatea care sunt necesare pentru a contribui la dezvoltatea locurilor de munca care sunt sustenabile din punct de vedere social, economic si ecologic. </a:t>
            </a:r>
          </a:p>
          <a:p>
            <a:pPr marL="210074" indent="-210074">
              <a:buSzPct val="100000"/>
              <a:buChar char="-"/>
            </a:pPr>
            <a:r>
              <a:rPr lang="en-GB" dirty="0" err="1"/>
              <a:t>Dezvoltarea</a:t>
            </a:r>
            <a:r>
              <a:rPr lang="en-GB" dirty="0"/>
              <a:t> </a:t>
            </a:r>
            <a:r>
              <a:rPr lang="en-GB" dirty="0" err="1"/>
              <a:t>unei</a:t>
            </a:r>
            <a:r>
              <a:rPr lang="en-GB" dirty="0"/>
              <a:t> </a:t>
            </a:r>
            <a:r>
              <a:rPr lang="en-GB" dirty="0" err="1"/>
              <a:t>abilitati</a:t>
            </a:r>
            <a:r>
              <a:rPr lang="en-GB" dirty="0"/>
              <a:t> </a:t>
            </a:r>
            <a:r>
              <a:rPr lang="en-GB" dirty="0" err="1"/>
              <a:t>ecologice</a:t>
            </a:r>
            <a:r>
              <a:rPr lang="en-GB" dirty="0"/>
              <a:t> </a:t>
            </a:r>
            <a:r>
              <a:rPr lang="en-GB" dirty="0" err="1"/>
              <a:t>generice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importanta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ajuta</a:t>
            </a:r>
            <a:r>
              <a:rPr lang="en-GB" dirty="0"/>
              <a:t>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industriile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devina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ecologice</a:t>
            </a:r>
            <a:r>
              <a:rPr lang="en-GB" dirty="0"/>
              <a:t>, in </a:t>
            </a:r>
            <a:r>
              <a:rPr lang="en-GB" dirty="0" err="1"/>
              <a:t>asa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incat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fie </a:t>
            </a:r>
            <a:r>
              <a:rPr lang="en-GB" dirty="0" err="1"/>
              <a:t>minimalizat</a:t>
            </a:r>
            <a:r>
              <a:rPr lang="en-GB" dirty="0"/>
              <a:t> </a:t>
            </a:r>
            <a:r>
              <a:rPr lang="en-GB" dirty="0" err="1"/>
              <a:t>impactul</a:t>
            </a:r>
            <a:r>
              <a:rPr lang="en-GB" dirty="0"/>
              <a:t> </a:t>
            </a:r>
            <a:r>
              <a:rPr lang="en-GB" dirty="0" err="1"/>
              <a:t>negativ</a:t>
            </a:r>
            <a:r>
              <a:rPr lang="en-GB" dirty="0"/>
              <a:t> </a:t>
            </a:r>
            <a:r>
              <a:rPr lang="en-GB" dirty="0" err="1"/>
              <a:t>asupra</a:t>
            </a:r>
            <a:r>
              <a:rPr lang="en-GB" dirty="0"/>
              <a:t> </a:t>
            </a:r>
            <a:r>
              <a:rPr lang="en-GB" dirty="0" err="1"/>
              <a:t>mediului</a:t>
            </a:r>
            <a:r>
              <a:rPr lang="en-GB" dirty="0"/>
              <a:t> </a:t>
            </a:r>
            <a:r>
              <a:rPr lang="en-GB" dirty="0" err="1"/>
              <a:t>inconjurator</a:t>
            </a:r>
            <a:r>
              <a:rPr dirty="0"/>
              <a:t>.</a:t>
            </a:r>
            <a:endParaRPr lang="en-GB" dirty="0"/>
          </a:p>
          <a:p>
            <a:pPr marL="210074" marR="0" lvl="0" indent="-210074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/>
            </a:pPr>
            <a:r>
              <a:rPr lang="en-GB" dirty="0"/>
              <a:t>- </a:t>
            </a:r>
            <a:r>
              <a:rPr lang="it-IT" dirty="0"/>
              <a:t>Industria are nevoie de oameni care inteleg problemele ecologice si care pot aplica si integra intelegerea pe care o au pentru a crea obiceiuri de munca mai ecologice.</a:t>
            </a:r>
          </a:p>
          <a:p>
            <a:pPr marL="210074" indent="-210074">
              <a:buSzPct val="1000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.  </a:t>
            </a:r>
            <a:r>
              <a:rPr lang="en-GB" b="1" dirty="0" err="1"/>
              <a:t>Reamintiti</a:t>
            </a:r>
            <a:r>
              <a:rPr lang="en-GB" b="1" dirty="0"/>
              <a:t> </a:t>
            </a:r>
            <a:r>
              <a:rPr lang="en-GB" b="1" dirty="0" err="1"/>
              <a:t>elevilor</a:t>
            </a:r>
            <a:r>
              <a:rPr lang="en-GB" b="1" dirty="0"/>
              <a:t> ca au </a:t>
            </a:r>
            <a:r>
              <a:rPr lang="en-GB" b="1" dirty="0" err="1"/>
              <a:t>reusit</a:t>
            </a:r>
            <a:r>
              <a:rPr lang="en-GB" b="1" dirty="0"/>
              <a:t> in </a:t>
            </a:r>
            <a:r>
              <a:rPr lang="en-GB" b="1" dirty="0" err="1"/>
              <a:t>activitati</a:t>
            </a:r>
            <a:r>
              <a:rPr lang="en-GB" b="1" dirty="0"/>
              <a:t> </a:t>
            </a:r>
            <a:r>
              <a:rPr lang="en-GB" b="1" dirty="0" err="1"/>
              <a:t>datorita</a:t>
            </a:r>
            <a:r>
              <a:rPr lang="en-GB" b="1" dirty="0"/>
              <a:t> </a:t>
            </a:r>
            <a:r>
              <a:rPr lang="en-GB" b="1" dirty="0" err="1"/>
              <a:t>eforturilor</a:t>
            </a:r>
            <a:r>
              <a:rPr lang="en-GB" b="1" dirty="0"/>
              <a:t> </a:t>
            </a:r>
            <a:r>
              <a:rPr lang="en-GB" b="1" dirty="0" err="1"/>
              <a:t>depuse</a:t>
            </a:r>
            <a:r>
              <a:rPr lang="en-GB" b="1" dirty="0"/>
              <a:t> in </a:t>
            </a:r>
            <a:r>
              <a:rPr lang="en-GB" b="1" dirty="0" err="1"/>
              <a:t>etapele</a:t>
            </a:r>
            <a:r>
              <a:rPr lang="en-GB" b="1" dirty="0"/>
              <a:t> </a:t>
            </a:r>
            <a:r>
              <a:rPr lang="en-GB" b="1" dirty="0" err="1"/>
              <a:t>Motivatia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Constienta</a:t>
            </a:r>
            <a:r>
              <a:rPr lang="en-GB" b="1" dirty="0"/>
              <a:t> </a:t>
            </a:r>
            <a:r>
              <a:rPr lang="en-GB" b="1" dirty="0" err="1"/>
              <a:t>Ecologica</a:t>
            </a:r>
            <a:r>
              <a:rPr lang="en-GB" b="1" dirty="0"/>
              <a:t>  </a:t>
            </a:r>
            <a:r>
              <a:rPr lang="en-GB" b="1" dirty="0" err="1"/>
              <a:t>ceea</a:t>
            </a:r>
            <a:r>
              <a:rPr lang="en-GB" b="1" dirty="0"/>
              <a:t> </a:t>
            </a:r>
            <a:r>
              <a:rPr lang="en-GB" b="1" dirty="0" err="1"/>
              <a:t>ce</a:t>
            </a:r>
            <a:r>
              <a:rPr lang="en-GB" b="1" dirty="0"/>
              <a:t> ii </a:t>
            </a:r>
            <a:r>
              <a:rPr lang="en-GB" b="1" dirty="0" err="1"/>
              <a:t>va</a:t>
            </a:r>
            <a:r>
              <a:rPr lang="en-GB" b="1" dirty="0"/>
              <a:t> </a:t>
            </a:r>
            <a:r>
              <a:rPr lang="en-GB" b="1" dirty="0" err="1"/>
              <a:t>ajuta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termine</a:t>
            </a:r>
            <a:r>
              <a:rPr lang="en-GB" b="1" dirty="0"/>
              <a:t> </a:t>
            </a:r>
            <a:r>
              <a:rPr lang="en-GB" b="1" dirty="0" err="1"/>
              <a:t>cursul</a:t>
            </a:r>
            <a:r>
              <a:rPr lang="en-GB" b="1" dirty="0"/>
              <a:t> cu </a:t>
            </a:r>
            <a:r>
              <a:rPr lang="en-GB" b="1" dirty="0" err="1"/>
              <a:t>succes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primeasca</a:t>
            </a:r>
            <a:r>
              <a:rPr lang="en-GB" b="1" dirty="0"/>
              <a:t> </a:t>
            </a:r>
            <a:r>
              <a:rPr lang="en-GB" b="1" dirty="0" err="1"/>
              <a:t>premiul</a:t>
            </a:r>
            <a:r>
              <a:rPr lang="en-GB" b="1" dirty="0"/>
              <a:t> </a:t>
            </a:r>
            <a:r>
              <a:rPr lang="en-GB" b="1" dirty="0" err="1"/>
              <a:t>Programului</a:t>
            </a:r>
            <a:r>
              <a:rPr lang="en-GB" b="1" dirty="0"/>
              <a:t> </a:t>
            </a:r>
            <a:r>
              <a:rPr lang="en-GB" b="1" dirty="0" err="1"/>
              <a:t>pentru</a:t>
            </a:r>
            <a:r>
              <a:rPr lang="en-GB" b="1" dirty="0"/>
              <a:t> </a:t>
            </a:r>
            <a:r>
              <a:rPr lang="en-GB" b="1" dirty="0" err="1"/>
              <a:t>Elevi</a:t>
            </a:r>
            <a:r>
              <a:rPr lang="en-GB" b="1" dirty="0"/>
              <a:t> al </a:t>
            </a:r>
            <a:r>
              <a:rPr lang="en-GB" b="1" dirty="0" err="1"/>
              <a:t>Fundatiei</a:t>
            </a:r>
            <a:r>
              <a:rPr lang="en-GB" b="1" dirty="0"/>
              <a:t> GFG. Maine </a:t>
            </a:r>
            <a:r>
              <a:rPr lang="en-GB" b="1" dirty="0" err="1"/>
              <a:t>vor</a:t>
            </a:r>
            <a:r>
              <a:rPr lang="en-GB" b="1" dirty="0"/>
              <a:t> </a:t>
            </a:r>
            <a:r>
              <a:rPr lang="en-GB" b="1" dirty="0" err="1"/>
              <a:t>avea</a:t>
            </a:r>
            <a:r>
              <a:rPr lang="en-GB" b="1" dirty="0"/>
              <a:t> </a:t>
            </a:r>
            <a:r>
              <a:rPr lang="en-GB" b="1" dirty="0" err="1"/>
              <a:t>mai</a:t>
            </a:r>
            <a:r>
              <a:rPr lang="en-GB" b="1" dirty="0"/>
              <a:t> </a:t>
            </a:r>
            <a:r>
              <a:rPr lang="en-GB" b="1" dirty="0" err="1"/>
              <a:t>mult</a:t>
            </a:r>
            <a:r>
              <a:rPr lang="en-GB" b="1" dirty="0"/>
              <a:t> </a:t>
            </a:r>
            <a:r>
              <a:rPr lang="en-GB" b="1" dirty="0" err="1"/>
              <a:t>timp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finiseze</a:t>
            </a:r>
            <a:r>
              <a:rPr lang="en-GB" b="1" dirty="0"/>
              <a:t> </a:t>
            </a:r>
            <a:r>
              <a:rPr lang="en-GB" b="1" dirty="0" err="1"/>
              <a:t>detalii</a:t>
            </a:r>
            <a:r>
              <a:rPr lang="en-GB" b="1" dirty="0"/>
              <a:t> </a:t>
            </a:r>
            <a:r>
              <a:rPr lang="en-GB" b="1" dirty="0" err="1"/>
              <a:t>inainte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inceapa</a:t>
            </a:r>
            <a:r>
              <a:rPr lang="en-GB" b="1" dirty="0"/>
              <a:t> </a:t>
            </a:r>
            <a:r>
              <a:rPr lang="en-GB" b="1" dirty="0" err="1"/>
              <a:t>prezentarile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sabatoarea</a:t>
            </a:r>
            <a:r>
              <a:rPr lang="en-GB" b="1" dirty="0"/>
              <a:t> din </a:t>
            </a:r>
            <a:r>
              <a:rPr lang="en-GB" b="1" dirty="0" err="1"/>
              <a:t>Ziua</a:t>
            </a:r>
            <a:r>
              <a:rPr lang="en-GB" b="1" dirty="0"/>
              <a:t> 5.</a:t>
            </a:r>
          </a:p>
        </p:txBody>
      </p:sp>
    </p:spTree>
    <p:extLst>
      <p:ext uri="{BB962C8B-B14F-4D97-AF65-F5344CB8AC3E}">
        <p14:creationId xmlns:p14="http://schemas.microsoft.com/office/powerpoint/2010/main" val="146856013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3" name="Shape 6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Pre</a:t>
            </a:r>
            <a:r>
              <a:rPr lang="en-GB" dirty="0" err="1"/>
              <a:t>zantatii</a:t>
            </a:r>
            <a:endParaRPr dirty="0"/>
          </a:p>
          <a:p>
            <a:pPr marL="256757" indent="-256757">
              <a:buSzPct val="100000"/>
              <a:buChar char="-"/>
            </a:pPr>
            <a:r>
              <a:rPr dirty="0"/>
              <a:t>Participant</a:t>
            </a:r>
            <a:r>
              <a:rPr lang="en-GB" dirty="0"/>
              <a:t>ii au </a:t>
            </a:r>
            <a:r>
              <a:rPr lang="en-GB" dirty="0" err="1"/>
              <a:t>timp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completeze</a:t>
            </a:r>
            <a:r>
              <a:rPr lang="en-GB" dirty="0"/>
              <a:t> </a:t>
            </a:r>
            <a:r>
              <a:rPr lang="en-GB" dirty="0" err="1"/>
              <a:t>orice</a:t>
            </a:r>
            <a:r>
              <a:rPr lang="en-GB" dirty="0"/>
              <a:t> </a:t>
            </a:r>
            <a:r>
              <a:rPr lang="en-GB" dirty="0" err="1"/>
              <a:t>activitati</a:t>
            </a:r>
            <a:r>
              <a:rPr lang="en-GB" dirty="0"/>
              <a:t> </a:t>
            </a:r>
            <a:r>
              <a:rPr lang="en-GB" dirty="0" err="1"/>
              <a:t>neterminate</a:t>
            </a:r>
            <a:r>
              <a:rPr dirty="0"/>
              <a:t> </a:t>
            </a:r>
          </a:p>
          <a:p>
            <a:pPr marL="256757" indent="-256757">
              <a:buSzPct val="100000"/>
              <a:buChar char="-"/>
            </a:pPr>
            <a:r>
              <a:rPr lang="en-GB" dirty="0" err="1"/>
              <a:t>Intrebati</a:t>
            </a:r>
            <a:r>
              <a:rPr lang="en-GB" dirty="0"/>
              <a:t> </a:t>
            </a:r>
            <a:r>
              <a:rPr lang="en-GB" dirty="0" err="1"/>
              <a:t>participantii</a:t>
            </a:r>
            <a:r>
              <a:rPr lang="en-GB" dirty="0"/>
              <a:t> </a:t>
            </a:r>
            <a:r>
              <a:rPr lang="en-GB" dirty="0" err="1"/>
              <a:t>daca</a:t>
            </a:r>
            <a:r>
              <a:rPr lang="en-GB" dirty="0"/>
              <a:t> sunt </a:t>
            </a:r>
            <a:r>
              <a:rPr lang="en-GB" dirty="0" err="1"/>
              <a:t>aspecte</a:t>
            </a:r>
            <a:r>
              <a:rPr lang="en-GB" dirty="0"/>
              <a:t> din curs </a:t>
            </a:r>
            <a:r>
              <a:rPr lang="en-GB" dirty="0" err="1"/>
              <a:t>pentru</a:t>
            </a:r>
            <a:r>
              <a:rPr lang="en-GB" dirty="0"/>
              <a:t> care au </a:t>
            </a:r>
            <a:r>
              <a:rPr lang="en-GB" dirty="0" err="1"/>
              <a:t>nevoie</a:t>
            </a:r>
            <a:r>
              <a:rPr lang="en-GB" dirty="0"/>
              <a:t> de </a:t>
            </a:r>
            <a:r>
              <a:rPr lang="en-GB" dirty="0" err="1"/>
              <a:t>ajutor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clarificari</a:t>
            </a:r>
            <a:endParaRPr dirty="0"/>
          </a:p>
          <a:p>
            <a:pPr marL="256757" indent="-256757">
              <a:buSzPct val="100000"/>
              <a:buChar char="-"/>
            </a:pPr>
            <a:r>
              <a:rPr lang="en-GB" dirty="0"/>
              <a:t>In </a:t>
            </a:r>
            <a:r>
              <a:rPr lang="en-GB" dirty="0" err="1"/>
              <a:t>grupuri</a:t>
            </a:r>
            <a:r>
              <a:rPr lang="en-GB" dirty="0"/>
              <a:t>, </a:t>
            </a:r>
            <a:r>
              <a:rPr lang="en-GB" dirty="0" err="1"/>
              <a:t>participantii</a:t>
            </a:r>
            <a:r>
              <a:rPr lang="en-GB" dirty="0"/>
              <a:t>, </a:t>
            </a:r>
            <a:r>
              <a:rPr lang="en-GB" dirty="0" err="1"/>
              <a:t>lucreaza</a:t>
            </a:r>
            <a:r>
              <a:rPr lang="en-GB" dirty="0"/>
              <a:t> la o </a:t>
            </a:r>
            <a:r>
              <a:rPr lang="en-GB" dirty="0" err="1"/>
              <a:t>prezentare</a:t>
            </a:r>
            <a:r>
              <a:rPr lang="en-GB" dirty="0"/>
              <a:t> care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incorporeze</a:t>
            </a:r>
            <a:r>
              <a:rPr lang="en-GB" dirty="0"/>
              <a:t> tot </a:t>
            </a:r>
            <a:r>
              <a:rPr lang="en-GB" dirty="0" err="1"/>
              <a:t>ce</a:t>
            </a:r>
            <a:r>
              <a:rPr lang="en-GB" dirty="0"/>
              <a:t> au </a:t>
            </a:r>
            <a:r>
              <a:rPr lang="en-GB" dirty="0" err="1"/>
              <a:t>invatat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tot </a:t>
            </a:r>
            <a:r>
              <a:rPr lang="en-GB" dirty="0" err="1"/>
              <a:t>ce</a:t>
            </a:r>
            <a:r>
              <a:rPr lang="en-GB" dirty="0"/>
              <a:t> au </a:t>
            </a:r>
            <a:r>
              <a:rPr lang="en-GB" dirty="0" err="1"/>
              <a:t>produs</a:t>
            </a:r>
            <a:r>
              <a:rPr lang="en-GB" dirty="0"/>
              <a:t> pe </a:t>
            </a:r>
            <a:r>
              <a:rPr lang="en-GB" dirty="0" err="1"/>
              <a:t>parcursul</a:t>
            </a:r>
            <a:r>
              <a:rPr lang="en-GB" dirty="0"/>
              <a:t> </a:t>
            </a:r>
            <a:r>
              <a:rPr lang="en-GB" dirty="0" err="1"/>
              <a:t>saptamanii</a:t>
            </a:r>
            <a:r>
              <a:rPr lang="en-GB" dirty="0"/>
              <a:t>.</a:t>
            </a:r>
            <a:endParaRPr dirty="0"/>
          </a:p>
          <a:p>
            <a:pPr marL="256757" indent="-256757">
              <a:buSzPct val="1000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0074" indent="-210074">
              <a:buSzPct val="100000"/>
              <a:buChar char="-"/>
            </a:pPr>
            <a:r>
              <a:rPr lang="en-GB" dirty="0" err="1"/>
              <a:t>Descriere</a:t>
            </a:r>
            <a:r>
              <a:rPr lang="en-GB" dirty="0"/>
              <a:t> in </a:t>
            </a:r>
            <a:r>
              <a:rPr lang="en-GB" dirty="0" err="1"/>
              <a:t>linii</a:t>
            </a:r>
            <a:r>
              <a:rPr lang="en-GB" dirty="0"/>
              <a:t> </a:t>
            </a:r>
            <a:r>
              <a:rPr lang="en-GB" dirty="0" err="1"/>
              <a:t>mari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explicatii</a:t>
            </a:r>
            <a:r>
              <a:rPr lang="en-GB" dirty="0"/>
              <a:t> </a:t>
            </a:r>
            <a:r>
              <a:rPr lang="en-GB" dirty="0" err="1"/>
              <a:t>despre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se </a:t>
            </a:r>
            <a:r>
              <a:rPr lang="en-GB" dirty="0" err="1"/>
              <a:t>intampla</a:t>
            </a:r>
            <a:r>
              <a:rPr lang="en-GB" dirty="0"/>
              <a:t> in </a:t>
            </a:r>
            <a:r>
              <a:rPr lang="en-GB" dirty="0" err="1"/>
              <a:t>ziua</a:t>
            </a:r>
            <a:r>
              <a:rPr lang="en-GB" dirty="0"/>
              <a:t> 5</a:t>
            </a:r>
            <a:endParaRPr dirty="0"/>
          </a:p>
          <a:p>
            <a:pPr marL="210074" indent="-210074">
              <a:buSzPct val="100000"/>
              <a:buChar char="-"/>
            </a:pPr>
            <a:r>
              <a:rPr lang="en-GB" dirty="0" err="1"/>
              <a:t>Orarul</a:t>
            </a:r>
            <a:r>
              <a:rPr lang="en-GB" dirty="0"/>
              <a:t> </a:t>
            </a:r>
            <a:r>
              <a:rPr lang="en-GB" dirty="0" err="1"/>
              <a:t>poate</a:t>
            </a:r>
            <a:r>
              <a:rPr lang="en-GB" dirty="0"/>
              <a:t> fi </a:t>
            </a:r>
            <a:r>
              <a:rPr lang="en-GB" dirty="0" err="1"/>
              <a:t>folosit</a:t>
            </a:r>
            <a:r>
              <a:rPr lang="en-GB" dirty="0"/>
              <a:t> ca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ghid</a:t>
            </a:r>
            <a:r>
              <a:rPr lang="en-GB" dirty="0"/>
              <a:t> pe </a:t>
            </a:r>
            <a:r>
              <a:rPr lang="en-GB" dirty="0" err="1"/>
              <a:t>parcursul</a:t>
            </a:r>
            <a:r>
              <a:rPr lang="en-GB" dirty="0"/>
              <a:t> </a:t>
            </a:r>
            <a:r>
              <a:rPr lang="en-GB" dirty="0" err="1"/>
              <a:t>zilei</a:t>
            </a:r>
            <a:r>
              <a:rPr lang="en-GB" dirty="0"/>
              <a:t>.  Pe masa </a:t>
            </a:r>
            <a:r>
              <a:rPr lang="en-GB" dirty="0" err="1"/>
              <a:t>fiecarei</a:t>
            </a:r>
            <a:r>
              <a:rPr lang="en-GB" dirty="0"/>
              <a:t> </a:t>
            </a:r>
            <a:r>
              <a:rPr lang="en-GB" dirty="0" err="1"/>
              <a:t>echipe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trebui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fie = </a:t>
            </a:r>
            <a:r>
              <a:rPr lang="en-GB" dirty="0" err="1"/>
              <a:t>postere</a:t>
            </a:r>
            <a:r>
              <a:rPr lang="en-GB" dirty="0"/>
              <a:t>, </a:t>
            </a:r>
            <a:r>
              <a:rPr lang="en-GB" dirty="0" err="1"/>
              <a:t>videoclipuri</a:t>
            </a:r>
            <a:r>
              <a:rPr lang="en-GB" dirty="0"/>
              <a:t> pe </a:t>
            </a:r>
            <a:r>
              <a:rPr lang="en-GB" dirty="0" err="1"/>
              <a:t>Ipad</a:t>
            </a:r>
            <a:r>
              <a:rPr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boxe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2" name="Shape 6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Multumiri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felicitari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toti</a:t>
            </a:r>
            <a:r>
              <a:rPr lang="en-GB" dirty="0"/>
              <a:t> </a:t>
            </a:r>
            <a:r>
              <a:rPr lang="en-GB" dirty="0" err="1"/>
              <a:t>participantii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efortul</a:t>
            </a:r>
            <a:r>
              <a:rPr lang="en-GB" dirty="0"/>
              <a:t> lor de-a </a:t>
            </a:r>
            <a:r>
              <a:rPr lang="en-GB" dirty="0" err="1"/>
              <a:t>lungul</a:t>
            </a:r>
            <a:r>
              <a:rPr lang="en-GB" dirty="0"/>
              <a:t> </a:t>
            </a:r>
            <a:r>
              <a:rPr lang="en-GB" dirty="0" err="1"/>
              <a:t>saptamanii</a:t>
            </a:r>
            <a:r>
              <a:rPr dirty="0"/>
              <a:t> </a:t>
            </a:r>
          </a:p>
          <a:p>
            <a:pPr marL="220578" indent="-220578">
              <a:buSzPct val="100000"/>
              <a:buChar char="-"/>
            </a:pPr>
            <a:r>
              <a:rPr lang="en-GB" dirty="0" err="1"/>
              <a:t>Castigatori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premii</a:t>
            </a:r>
            <a:endParaRPr dirty="0"/>
          </a:p>
          <a:p>
            <a:pPr marL="220578" indent="-220578">
              <a:buSzPct val="100000"/>
              <a:buChar char="-"/>
            </a:pPr>
            <a:r>
              <a:rPr lang="en-GB" dirty="0" err="1"/>
              <a:t>Evaluare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 </a:t>
            </a:r>
            <a:r>
              <a:rPr lang="en-GB" dirty="0" err="1"/>
              <a:t>exemple</a:t>
            </a:r>
            <a:r>
              <a:rPr lang="en-GB" dirty="0"/>
              <a:t> de </a:t>
            </a:r>
            <a:r>
              <a:rPr lang="en-GB" dirty="0" err="1"/>
              <a:t>abilitati</a:t>
            </a:r>
            <a:r>
              <a:rPr lang="en-GB" dirty="0"/>
              <a:t> </a:t>
            </a:r>
            <a:r>
              <a:rPr lang="en-GB" dirty="0" err="1"/>
              <a:t>ecologice</a:t>
            </a:r>
            <a:r>
              <a:rPr lang="en-GB" dirty="0"/>
              <a:t>. </a:t>
            </a:r>
          </a:p>
          <a:p>
            <a:r>
              <a:rPr lang="en-GB" dirty="0" err="1"/>
              <a:t>Estompati</a:t>
            </a:r>
            <a:r>
              <a:rPr lang="en-GB" dirty="0"/>
              <a:t>-le pe rand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cititi</a:t>
            </a:r>
            <a:r>
              <a:rPr lang="en-GB" dirty="0"/>
              <a:t> </a:t>
            </a:r>
            <a:r>
              <a:rPr lang="en-GB" dirty="0" err="1"/>
              <a:t>fiecare</a:t>
            </a:r>
            <a:r>
              <a:rPr lang="en-GB" dirty="0"/>
              <a:t> </a:t>
            </a:r>
            <a:r>
              <a:rPr lang="en-GB" dirty="0" err="1"/>
              <a:t>declaratie</a:t>
            </a:r>
            <a:r>
              <a:rPr b="1" dirty="0"/>
              <a:t> </a:t>
            </a:r>
            <a:r>
              <a:rPr lang="en-GB" b="1" dirty="0"/>
              <a:t> </a:t>
            </a:r>
            <a:r>
              <a:rPr lang="en-GB" b="1" dirty="0">
                <a:highlight>
                  <a:srgbClr val="FFFF00"/>
                </a:highlight>
              </a:rPr>
              <a:t>MENTIONATI FAPTUL CA SITUATIA CURENTA A MEDIULUI LA NIVEL GLOBAL, A MOTIVAT MULTA LUME SA INVETE ABILITATI ECOLOGICE SI MAI DEPARTE VOM DISCUTA CE ESTE MOTIVATIA IN ACEST CONTEXT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. </a:t>
            </a:r>
            <a:endParaRPr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220578" indent="-220578">
              <a:buSzPct val="100000"/>
              <a:buChar char="-"/>
            </a:pPr>
            <a:r>
              <a:rPr lang="en-GB" dirty="0" err="1"/>
              <a:t>Intrebati</a:t>
            </a:r>
            <a:r>
              <a:rPr lang="en-GB" dirty="0"/>
              <a:t> </a:t>
            </a:r>
            <a:r>
              <a:rPr lang="en-GB" dirty="0" err="1"/>
              <a:t>studentii</a:t>
            </a:r>
            <a:r>
              <a:rPr lang="en-GB" dirty="0"/>
              <a:t> </a:t>
            </a:r>
            <a:r>
              <a:rPr lang="en-GB" dirty="0" err="1"/>
              <a:t>daca</a:t>
            </a:r>
            <a:r>
              <a:rPr lang="en-GB" dirty="0"/>
              <a:t> au </a:t>
            </a:r>
            <a:r>
              <a:rPr lang="en-GB" dirty="0" err="1"/>
              <a:t>intrebari</a:t>
            </a:r>
            <a:r>
              <a:rPr lang="en-GB" dirty="0"/>
              <a:t>, </a:t>
            </a:r>
            <a:r>
              <a:rPr lang="en-GB" dirty="0" err="1"/>
              <a:t>daca</a:t>
            </a:r>
            <a:r>
              <a:rPr lang="en-GB" dirty="0"/>
              <a:t> sunt de </a:t>
            </a:r>
            <a:r>
              <a:rPr lang="en-GB" dirty="0" err="1"/>
              <a:t>acord</a:t>
            </a:r>
            <a:r>
              <a:rPr lang="en-GB" dirty="0"/>
              <a:t> cu </a:t>
            </a:r>
            <a:r>
              <a:rPr lang="en-GB" dirty="0" err="1"/>
              <a:t>declaratiile</a:t>
            </a:r>
            <a:r>
              <a:rPr lang="en-GB" dirty="0"/>
              <a:t> </a:t>
            </a:r>
            <a:r>
              <a:rPr lang="en-GB" dirty="0" err="1"/>
              <a:t>facute</a:t>
            </a:r>
            <a:r>
              <a:rPr lang="en-GB" dirty="0"/>
              <a:t> etc.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52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496" y="11839047"/>
            <a:ext cx="21971008" cy="636983"/>
          </a:xfrm>
          <a:prstGeom prst="rect">
            <a:avLst/>
          </a:prstGeom>
        </p:spPr>
        <p:txBody>
          <a:bodyPr lIns="45718" tIns="45718" rIns="45718" bIns="45718" numCol="1" spcCol="38100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00778A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7196865"/>
            <a:ext cx="21971000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7BC243"/>
                </a:solidFill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80822" y="10675453"/>
            <a:ext cx="20149257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 anchor="ctr"/>
          <a:lstStyle/>
          <a:p>
            <a:pPr marL="0" lvl="4" indent="4152644" defTabSz="1511767">
              <a:spcBef>
                <a:spcPts val="0"/>
              </a:spcBef>
              <a:buSzTx/>
              <a:buNone/>
              <a:defRPr sz="52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4469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 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8" cy="112098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6380200" y="1263846"/>
            <a:ext cx="22529802" cy="1119347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8262180"/>
            <a:ext cx="21971000" cy="934784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algn="ctr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algn="ctr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algn="ctr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algn="ctr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Fact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numCol="1" spcCol="38100" anchor="b"/>
          <a:lstStyle/>
          <a:p>
            <a:pPr marL="0" lvl="4" indent="3950206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sz="11000" b="1" spc="-199"/>
            </a:pPr>
            <a:r>
              <a:t>100%
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14.jpeg"/><Relationship Id="rId5" Type="http://schemas.openxmlformats.org/officeDocument/2006/relationships/image" Target="../media/image2.svg"/><Relationship Id="rId10" Type="http://schemas.openxmlformats.org/officeDocument/2006/relationships/image" Target="../media/image4.sv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5.png"/><Relationship Id="rId5" Type="http://schemas.openxmlformats.org/officeDocument/2006/relationships/image" Target="../media/image2.svg"/><Relationship Id="rId10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22.jpe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16.sv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24.jpeg"/><Relationship Id="rId4" Type="http://schemas.openxmlformats.org/officeDocument/2006/relationships/image" Target="../media/image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385AD67F-80A6-E89A-FC94-DBCB38DBE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grpSp>
        <p:nvGrpSpPr>
          <p:cNvPr id="107" name="Graphic 3">
            <a:extLst>
              <a:ext uri="{FF2B5EF4-FFF2-40B4-BE49-F238E27FC236}">
                <a16:creationId xmlns:a16="http://schemas.microsoft.com/office/drawing/2014/main" id="{12A2746F-3BE6-5B7D-E2FE-EF864D3426FB}"/>
              </a:ext>
            </a:extLst>
          </p:cNvPr>
          <p:cNvGrpSpPr/>
          <p:nvPr/>
        </p:nvGrpSpPr>
        <p:grpSpPr>
          <a:xfrm>
            <a:off x="2117838" y="4811550"/>
            <a:ext cx="12659234" cy="4092901"/>
            <a:chOff x="2034395" y="5218898"/>
            <a:chExt cx="10172303" cy="3288843"/>
          </a:xfrm>
          <a:solidFill>
            <a:srgbClr val="FFFFFF"/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31E8C95-823C-FFFE-7B5F-D3BA628D50F7}"/>
                </a:ext>
              </a:extLst>
            </p:cNvPr>
            <p:cNvSpPr/>
            <p:nvPr/>
          </p:nvSpPr>
          <p:spPr>
            <a:xfrm>
              <a:off x="9997563" y="5220466"/>
              <a:ext cx="2209134" cy="2154609"/>
            </a:xfrm>
            <a:custGeom>
              <a:avLst/>
              <a:gdLst>
                <a:gd name="connsiteX0" fmla="*/ 1155384 w 2209134"/>
                <a:gd name="connsiteY0" fmla="*/ 4523 h 2154609"/>
                <a:gd name="connsiteX1" fmla="*/ 1674722 w 2209134"/>
                <a:gd name="connsiteY1" fmla="*/ 156404 h 2154609"/>
                <a:gd name="connsiteX2" fmla="*/ 1848463 w 2209134"/>
                <a:gd name="connsiteY2" fmla="*/ 283412 h 2154609"/>
                <a:gd name="connsiteX3" fmla="*/ 2048585 w 2209134"/>
                <a:gd name="connsiteY3" fmla="*/ 518960 h 2154609"/>
                <a:gd name="connsiteX4" fmla="*/ 2139035 w 2209134"/>
                <a:gd name="connsiteY4" fmla="*/ 726620 h 2154609"/>
                <a:gd name="connsiteX5" fmla="*/ 2119814 w 2209134"/>
                <a:gd name="connsiteY5" fmla="*/ 737926 h 2154609"/>
                <a:gd name="connsiteX6" fmla="*/ 1557890 w 2209134"/>
                <a:gd name="connsiteY6" fmla="*/ 737926 h 2154609"/>
                <a:gd name="connsiteX7" fmla="*/ 1547337 w 2209134"/>
                <a:gd name="connsiteY7" fmla="*/ 734158 h 2154609"/>
                <a:gd name="connsiteX8" fmla="*/ 1456886 w 2209134"/>
                <a:gd name="connsiteY8" fmla="*/ 618456 h 2154609"/>
                <a:gd name="connsiteX9" fmla="*/ 1275986 w 2209134"/>
                <a:gd name="connsiteY9" fmla="*/ 503885 h 2154609"/>
                <a:gd name="connsiteX10" fmla="*/ 1132018 w 2209134"/>
                <a:gd name="connsiteY10" fmla="*/ 472605 h 2154609"/>
                <a:gd name="connsiteX11" fmla="*/ 1049105 w 2209134"/>
                <a:gd name="connsiteY11" fmla="*/ 465821 h 2154609"/>
                <a:gd name="connsiteX12" fmla="*/ 965438 w 2209134"/>
                <a:gd name="connsiteY12" fmla="*/ 488056 h 2154609"/>
                <a:gd name="connsiteX13" fmla="*/ 595345 w 2209134"/>
                <a:gd name="connsiteY13" fmla="*/ 786167 h 2154609"/>
                <a:gd name="connsiteX14" fmla="*/ 533160 w 2209134"/>
                <a:gd name="connsiteY14" fmla="*/ 1012293 h 2154609"/>
                <a:gd name="connsiteX15" fmla="*/ 530522 w 2209134"/>
                <a:gd name="connsiteY15" fmla="*/ 1051489 h 2154609"/>
                <a:gd name="connsiteX16" fmla="*/ 530522 w 2209134"/>
                <a:gd name="connsiteY16" fmla="*/ 1085784 h 2154609"/>
                <a:gd name="connsiteX17" fmla="*/ 532783 w 2209134"/>
                <a:gd name="connsiteY17" fmla="*/ 1131387 h 2154609"/>
                <a:gd name="connsiteX18" fmla="*/ 621726 w 2209134"/>
                <a:gd name="connsiteY18" fmla="*/ 1421205 h 2154609"/>
                <a:gd name="connsiteX19" fmla="*/ 813933 w 2209134"/>
                <a:gd name="connsiteY19" fmla="*/ 1610021 h 2154609"/>
                <a:gd name="connsiteX20" fmla="*/ 1065311 w 2209134"/>
                <a:gd name="connsiteY20" fmla="*/ 1686904 h 2154609"/>
                <a:gd name="connsiteX21" fmla="*/ 1139933 w 2209134"/>
                <a:gd name="connsiteY21" fmla="*/ 1687281 h 2154609"/>
                <a:gd name="connsiteX22" fmla="*/ 1463294 w 2209134"/>
                <a:gd name="connsiteY22" fmla="*/ 1564419 h 2154609"/>
                <a:gd name="connsiteX23" fmla="*/ 1585779 w 2209134"/>
                <a:gd name="connsiteY23" fmla="*/ 1363166 h 2154609"/>
                <a:gd name="connsiteX24" fmla="*/ 1284654 w 2209134"/>
                <a:gd name="connsiteY24" fmla="*/ 1359774 h 2154609"/>
                <a:gd name="connsiteX25" fmla="*/ 1239805 w 2209134"/>
                <a:gd name="connsiteY25" fmla="*/ 1356006 h 2154609"/>
                <a:gd name="connsiteX26" fmla="*/ 1056266 w 2209134"/>
                <a:gd name="connsiteY26" fmla="*/ 1074101 h 2154609"/>
                <a:gd name="connsiteX27" fmla="*/ 985413 w 2209134"/>
                <a:gd name="connsiteY27" fmla="*/ 962169 h 2154609"/>
                <a:gd name="connsiteX28" fmla="*/ 974483 w 2209134"/>
                <a:gd name="connsiteY28" fmla="*/ 939933 h 2154609"/>
                <a:gd name="connsiteX29" fmla="*/ 1002372 w 2209134"/>
                <a:gd name="connsiteY29" fmla="*/ 934280 h 2154609"/>
                <a:gd name="connsiteX30" fmla="*/ 1312919 w 2209134"/>
                <a:gd name="connsiteY30" fmla="*/ 934280 h 2154609"/>
                <a:gd name="connsiteX31" fmla="*/ 2201974 w 2209134"/>
                <a:gd name="connsiteY31" fmla="*/ 934280 h 2154609"/>
                <a:gd name="connsiteX32" fmla="*/ 2205366 w 2209134"/>
                <a:gd name="connsiteY32" fmla="*/ 980635 h 2154609"/>
                <a:gd name="connsiteX33" fmla="*/ 2205366 w 2209134"/>
                <a:gd name="connsiteY33" fmla="*/ 1060157 h 2154609"/>
                <a:gd name="connsiteX34" fmla="*/ 2209135 w 2209134"/>
                <a:gd name="connsiteY34" fmla="*/ 1110658 h 2154609"/>
                <a:gd name="connsiteX35" fmla="*/ 2209135 w 2209134"/>
                <a:gd name="connsiteY35" fmla="*/ 1126110 h 2154609"/>
                <a:gd name="connsiteX36" fmla="*/ 2183130 w 2209134"/>
                <a:gd name="connsiteY36" fmla="*/ 1285906 h 2154609"/>
                <a:gd name="connsiteX37" fmla="*/ 1975470 w 2209134"/>
                <a:gd name="connsiteY37" fmla="*/ 1755496 h 2154609"/>
                <a:gd name="connsiteX38" fmla="*/ 1405254 w 2209134"/>
                <a:gd name="connsiteY38" fmla="*/ 2116168 h 2154609"/>
                <a:gd name="connsiteX39" fmla="*/ 1179128 w 2209134"/>
                <a:gd name="connsiteY39" fmla="*/ 2154609 h 2154609"/>
                <a:gd name="connsiteX40" fmla="*/ 1142194 w 2209134"/>
                <a:gd name="connsiteY40" fmla="*/ 2154609 h 2154609"/>
                <a:gd name="connsiteX41" fmla="*/ 1055889 w 2209134"/>
                <a:gd name="connsiteY41" fmla="*/ 2154609 h 2154609"/>
                <a:gd name="connsiteX42" fmla="*/ 1010287 w 2209134"/>
                <a:gd name="connsiteY42" fmla="*/ 2147826 h 2154609"/>
                <a:gd name="connsiteX43" fmla="*/ 917198 w 2209134"/>
                <a:gd name="connsiteY43" fmla="*/ 2142549 h 2154609"/>
                <a:gd name="connsiteX44" fmla="*/ 371856 w 2209134"/>
                <a:gd name="connsiteY44" fmla="*/ 1896448 h 2154609"/>
                <a:gd name="connsiteX45" fmla="*/ 70731 w 2209134"/>
                <a:gd name="connsiteY45" fmla="*/ 1464170 h 2154609"/>
                <a:gd name="connsiteX46" fmla="*/ 4024 w 2209134"/>
                <a:gd name="connsiteY46" fmla="*/ 1149100 h 2154609"/>
                <a:gd name="connsiteX47" fmla="*/ 255 w 2209134"/>
                <a:gd name="connsiteY47" fmla="*/ 1109528 h 2154609"/>
                <a:gd name="connsiteX48" fmla="*/ 255 w 2209134"/>
                <a:gd name="connsiteY48" fmla="*/ 1028122 h 2154609"/>
                <a:gd name="connsiteX49" fmla="*/ 4024 w 2209134"/>
                <a:gd name="connsiteY49" fmla="*/ 988173 h 2154609"/>
                <a:gd name="connsiteX50" fmla="*/ 71108 w 2209134"/>
                <a:gd name="connsiteY50" fmla="*/ 680641 h 2154609"/>
                <a:gd name="connsiteX51" fmla="*/ 254647 w 2209134"/>
                <a:gd name="connsiteY51" fmla="*/ 377631 h 2154609"/>
                <a:gd name="connsiteX52" fmla="*/ 415574 w 2209134"/>
                <a:gd name="connsiteY52" fmla="*/ 225373 h 2154609"/>
                <a:gd name="connsiteX53" fmla="*/ 585923 w 2209134"/>
                <a:gd name="connsiteY53" fmla="*/ 119847 h 2154609"/>
                <a:gd name="connsiteX54" fmla="*/ 806019 w 2209134"/>
                <a:gd name="connsiteY54" fmla="*/ 37688 h 2154609"/>
                <a:gd name="connsiteX55" fmla="*/ 1057020 w 2209134"/>
                <a:gd name="connsiteY55" fmla="*/ 4523 h 2154609"/>
                <a:gd name="connsiteX56" fmla="*/ 1155762 w 2209134"/>
                <a:gd name="connsiteY56" fmla="*/ 4523 h 215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09134" h="2154609">
                  <a:moveTo>
                    <a:pt x="1155384" y="4523"/>
                  </a:moveTo>
                  <a:cubicBezTo>
                    <a:pt x="1341185" y="11683"/>
                    <a:pt x="1514172" y="64823"/>
                    <a:pt x="1674722" y="156404"/>
                  </a:cubicBezTo>
                  <a:cubicBezTo>
                    <a:pt x="1736906" y="191831"/>
                    <a:pt x="1792684" y="237433"/>
                    <a:pt x="1848463" y="283412"/>
                  </a:cubicBezTo>
                  <a:cubicBezTo>
                    <a:pt x="1929868" y="350873"/>
                    <a:pt x="1993561" y="431525"/>
                    <a:pt x="2048585" y="518960"/>
                  </a:cubicBezTo>
                  <a:cubicBezTo>
                    <a:pt x="2088911" y="582653"/>
                    <a:pt x="2128105" y="648983"/>
                    <a:pt x="2139035" y="726620"/>
                  </a:cubicBezTo>
                  <a:cubicBezTo>
                    <a:pt x="2139035" y="741695"/>
                    <a:pt x="2127729" y="737926"/>
                    <a:pt x="2119814" y="737926"/>
                  </a:cubicBezTo>
                  <a:cubicBezTo>
                    <a:pt x="1932506" y="737926"/>
                    <a:pt x="1745198" y="738303"/>
                    <a:pt x="1557890" y="737926"/>
                  </a:cubicBezTo>
                  <a:cubicBezTo>
                    <a:pt x="1553744" y="737926"/>
                    <a:pt x="1550729" y="735665"/>
                    <a:pt x="1547337" y="734158"/>
                  </a:cubicBezTo>
                  <a:cubicBezTo>
                    <a:pt x="1517564" y="695339"/>
                    <a:pt x="1491560" y="652752"/>
                    <a:pt x="1456886" y="618456"/>
                  </a:cubicBezTo>
                  <a:cubicBezTo>
                    <a:pt x="1405632" y="567578"/>
                    <a:pt x="1346085" y="526498"/>
                    <a:pt x="1275986" y="503885"/>
                  </a:cubicBezTo>
                  <a:cubicBezTo>
                    <a:pt x="1228876" y="488433"/>
                    <a:pt x="1182143" y="472981"/>
                    <a:pt x="1132018" y="472605"/>
                  </a:cubicBezTo>
                  <a:cubicBezTo>
                    <a:pt x="1104883" y="463559"/>
                    <a:pt x="1075864" y="475620"/>
                    <a:pt x="1049105" y="465821"/>
                  </a:cubicBezTo>
                  <a:cubicBezTo>
                    <a:pt x="1023854" y="482780"/>
                    <a:pt x="993327" y="480142"/>
                    <a:pt x="965438" y="488056"/>
                  </a:cubicBezTo>
                  <a:cubicBezTo>
                    <a:pt x="798858" y="534412"/>
                    <a:pt x="675243" y="630893"/>
                    <a:pt x="595345" y="786167"/>
                  </a:cubicBezTo>
                  <a:cubicBezTo>
                    <a:pt x="558034" y="858527"/>
                    <a:pt x="549742" y="935787"/>
                    <a:pt x="533160" y="1012293"/>
                  </a:cubicBezTo>
                  <a:cubicBezTo>
                    <a:pt x="527883" y="1025107"/>
                    <a:pt x="531652" y="1038675"/>
                    <a:pt x="530522" y="1051489"/>
                  </a:cubicBezTo>
                  <a:cubicBezTo>
                    <a:pt x="530522" y="1062795"/>
                    <a:pt x="530522" y="1074478"/>
                    <a:pt x="530522" y="1085784"/>
                  </a:cubicBezTo>
                  <a:cubicBezTo>
                    <a:pt x="531652" y="1100860"/>
                    <a:pt x="528260" y="1116311"/>
                    <a:pt x="532783" y="1131387"/>
                  </a:cubicBezTo>
                  <a:cubicBezTo>
                    <a:pt x="547481" y="1232390"/>
                    <a:pt x="568963" y="1331509"/>
                    <a:pt x="621726" y="1421205"/>
                  </a:cubicBezTo>
                  <a:cubicBezTo>
                    <a:pt x="668836" y="1501480"/>
                    <a:pt x="732528" y="1563665"/>
                    <a:pt x="813933" y="1610021"/>
                  </a:cubicBezTo>
                  <a:cubicBezTo>
                    <a:pt x="892701" y="1654493"/>
                    <a:pt x="974860" y="1683135"/>
                    <a:pt x="1065311" y="1686904"/>
                  </a:cubicBezTo>
                  <a:cubicBezTo>
                    <a:pt x="1090185" y="1692180"/>
                    <a:pt x="1115059" y="1691427"/>
                    <a:pt x="1139933" y="1687281"/>
                  </a:cubicBezTo>
                  <a:cubicBezTo>
                    <a:pt x="1261287" y="1681628"/>
                    <a:pt x="1370205" y="1639418"/>
                    <a:pt x="1463294" y="1564419"/>
                  </a:cubicBezTo>
                  <a:cubicBezTo>
                    <a:pt x="1526232" y="1513540"/>
                    <a:pt x="1571081" y="1446079"/>
                    <a:pt x="1585779" y="1363166"/>
                  </a:cubicBezTo>
                  <a:cubicBezTo>
                    <a:pt x="1485529" y="1355629"/>
                    <a:pt x="1384903" y="1362036"/>
                    <a:pt x="1284654" y="1359774"/>
                  </a:cubicBezTo>
                  <a:cubicBezTo>
                    <a:pt x="1269579" y="1359774"/>
                    <a:pt x="1254127" y="1363920"/>
                    <a:pt x="1239805" y="1356006"/>
                  </a:cubicBezTo>
                  <a:cubicBezTo>
                    <a:pt x="1178751" y="1262163"/>
                    <a:pt x="1117320" y="1167944"/>
                    <a:pt x="1056266" y="1074101"/>
                  </a:cubicBezTo>
                  <a:cubicBezTo>
                    <a:pt x="1032146" y="1037167"/>
                    <a:pt x="1008402" y="999856"/>
                    <a:pt x="985413" y="962169"/>
                  </a:cubicBezTo>
                  <a:cubicBezTo>
                    <a:pt x="980890" y="955008"/>
                    <a:pt x="969207" y="949732"/>
                    <a:pt x="974483" y="939933"/>
                  </a:cubicBezTo>
                  <a:cubicBezTo>
                    <a:pt x="980513" y="928626"/>
                    <a:pt x="992950" y="934280"/>
                    <a:pt x="1002372" y="934280"/>
                  </a:cubicBezTo>
                  <a:cubicBezTo>
                    <a:pt x="1106013" y="933903"/>
                    <a:pt x="1209278" y="934280"/>
                    <a:pt x="1312919" y="934280"/>
                  </a:cubicBezTo>
                  <a:cubicBezTo>
                    <a:pt x="1609145" y="934280"/>
                    <a:pt x="1905748" y="934280"/>
                    <a:pt x="2201974" y="934280"/>
                  </a:cubicBezTo>
                  <a:cubicBezTo>
                    <a:pt x="2209135" y="949355"/>
                    <a:pt x="2203858" y="965184"/>
                    <a:pt x="2205366" y="980635"/>
                  </a:cubicBezTo>
                  <a:cubicBezTo>
                    <a:pt x="2205366" y="1007017"/>
                    <a:pt x="2205366" y="1033775"/>
                    <a:pt x="2205366" y="1060157"/>
                  </a:cubicBezTo>
                  <a:cubicBezTo>
                    <a:pt x="2207250" y="1077116"/>
                    <a:pt x="2201597" y="1094453"/>
                    <a:pt x="2209135" y="1110658"/>
                  </a:cubicBezTo>
                  <a:lnTo>
                    <a:pt x="2209135" y="1126110"/>
                  </a:lnTo>
                  <a:cubicBezTo>
                    <a:pt x="2200466" y="1179250"/>
                    <a:pt x="2192175" y="1232767"/>
                    <a:pt x="2183130" y="1285906"/>
                  </a:cubicBezTo>
                  <a:cubicBezTo>
                    <a:pt x="2154110" y="1460024"/>
                    <a:pt x="2086650" y="1617182"/>
                    <a:pt x="1975470" y="1755496"/>
                  </a:cubicBezTo>
                  <a:cubicBezTo>
                    <a:pt x="1826603" y="1941297"/>
                    <a:pt x="1632135" y="2055114"/>
                    <a:pt x="1405254" y="2116168"/>
                  </a:cubicBezTo>
                  <a:cubicBezTo>
                    <a:pt x="1331387" y="2136142"/>
                    <a:pt x="1256011" y="2150840"/>
                    <a:pt x="1179128" y="2154609"/>
                  </a:cubicBezTo>
                  <a:cubicBezTo>
                    <a:pt x="1166691" y="2148956"/>
                    <a:pt x="1154631" y="2149333"/>
                    <a:pt x="1142194" y="2154609"/>
                  </a:cubicBezTo>
                  <a:lnTo>
                    <a:pt x="1055889" y="2154609"/>
                  </a:lnTo>
                  <a:cubicBezTo>
                    <a:pt x="1041568" y="2146318"/>
                    <a:pt x="1024608" y="2156871"/>
                    <a:pt x="1010287" y="2147826"/>
                  </a:cubicBezTo>
                  <a:cubicBezTo>
                    <a:pt x="978629" y="2160639"/>
                    <a:pt x="947725" y="2147072"/>
                    <a:pt x="917198" y="2142549"/>
                  </a:cubicBezTo>
                  <a:cubicBezTo>
                    <a:pt x="712930" y="2111268"/>
                    <a:pt x="528637" y="2031370"/>
                    <a:pt x="371856" y="1896448"/>
                  </a:cubicBezTo>
                  <a:cubicBezTo>
                    <a:pt x="235426" y="1778862"/>
                    <a:pt x="133292" y="1635272"/>
                    <a:pt x="70731" y="1464170"/>
                  </a:cubicBezTo>
                  <a:cubicBezTo>
                    <a:pt x="33420" y="1361659"/>
                    <a:pt x="16083" y="1256510"/>
                    <a:pt x="4024" y="1149100"/>
                  </a:cubicBezTo>
                  <a:cubicBezTo>
                    <a:pt x="-3137" y="1136286"/>
                    <a:pt x="1763" y="1122718"/>
                    <a:pt x="255" y="1109528"/>
                  </a:cubicBezTo>
                  <a:cubicBezTo>
                    <a:pt x="255" y="1082393"/>
                    <a:pt x="255" y="1055257"/>
                    <a:pt x="255" y="1028122"/>
                  </a:cubicBezTo>
                  <a:cubicBezTo>
                    <a:pt x="1763" y="1014931"/>
                    <a:pt x="-3137" y="1000987"/>
                    <a:pt x="4024" y="988173"/>
                  </a:cubicBezTo>
                  <a:cubicBezTo>
                    <a:pt x="16837" y="883401"/>
                    <a:pt x="33043" y="780137"/>
                    <a:pt x="71108" y="680641"/>
                  </a:cubicBezTo>
                  <a:cubicBezTo>
                    <a:pt x="114072" y="568331"/>
                    <a:pt x="178518" y="470343"/>
                    <a:pt x="254647" y="377631"/>
                  </a:cubicBezTo>
                  <a:cubicBezTo>
                    <a:pt x="302511" y="319592"/>
                    <a:pt x="359042" y="271729"/>
                    <a:pt x="415574" y="225373"/>
                  </a:cubicBezTo>
                  <a:cubicBezTo>
                    <a:pt x="466452" y="183916"/>
                    <a:pt x="525999" y="150374"/>
                    <a:pt x="585923" y="119847"/>
                  </a:cubicBezTo>
                  <a:cubicBezTo>
                    <a:pt x="656399" y="84044"/>
                    <a:pt x="729890" y="55024"/>
                    <a:pt x="806019" y="37688"/>
                  </a:cubicBezTo>
                  <a:cubicBezTo>
                    <a:pt x="888178" y="18844"/>
                    <a:pt x="971845" y="4899"/>
                    <a:pt x="1057020" y="4523"/>
                  </a:cubicBezTo>
                  <a:cubicBezTo>
                    <a:pt x="1089808" y="-1508"/>
                    <a:pt x="1122973" y="-1508"/>
                    <a:pt x="1155762" y="4523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044A33-618B-3BD1-43AA-E696D99F73C3}"/>
                </a:ext>
              </a:extLst>
            </p:cNvPr>
            <p:cNvSpPr/>
            <p:nvPr/>
          </p:nvSpPr>
          <p:spPr>
            <a:xfrm>
              <a:off x="5979926" y="5220843"/>
              <a:ext cx="2209941" cy="2155362"/>
            </a:xfrm>
            <a:custGeom>
              <a:avLst/>
              <a:gdLst>
                <a:gd name="connsiteX0" fmla="*/ 4146 w 2209941"/>
                <a:gd name="connsiteY0" fmla="*/ 1041690 h 2155362"/>
                <a:gd name="connsiteX1" fmla="*/ 215574 w 2209941"/>
                <a:gd name="connsiteY1" fmla="*/ 428133 h 2155362"/>
                <a:gd name="connsiteX2" fmla="*/ 582653 w 2209941"/>
                <a:gd name="connsiteY2" fmla="*/ 124370 h 2155362"/>
                <a:gd name="connsiteX3" fmla="*/ 1015685 w 2209941"/>
                <a:gd name="connsiteY3" fmla="*/ 10929 h 2155362"/>
                <a:gd name="connsiteX4" fmla="*/ 1056765 w 2209941"/>
                <a:gd name="connsiteY4" fmla="*/ 4523 h 2155362"/>
                <a:gd name="connsiteX5" fmla="*/ 1155884 w 2209941"/>
                <a:gd name="connsiteY5" fmla="*/ 4523 h 2155362"/>
                <a:gd name="connsiteX6" fmla="*/ 1555751 w 2209941"/>
                <a:gd name="connsiteY6" fmla="*/ 95350 h 2155362"/>
                <a:gd name="connsiteX7" fmla="*/ 1939035 w 2209941"/>
                <a:gd name="connsiteY7" fmla="*/ 369340 h 2155362"/>
                <a:gd name="connsiteX8" fmla="*/ 2147072 w 2209941"/>
                <a:gd name="connsiteY8" fmla="*/ 734911 h 2155362"/>
                <a:gd name="connsiteX9" fmla="*/ 2121067 w 2209941"/>
                <a:gd name="connsiteY9" fmla="*/ 738303 h 2155362"/>
                <a:gd name="connsiteX10" fmla="*/ 1574218 w 2209941"/>
                <a:gd name="connsiteY10" fmla="*/ 738303 h 2155362"/>
                <a:gd name="connsiteX11" fmla="*/ 1544444 w 2209941"/>
                <a:gd name="connsiteY11" fmla="*/ 734534 h 2155362"/>
                <a:gd name="connsiteX12" fmla="*/ 1132894 w 2209941"/>
                <a:gd name="connsiteY12" fmla="*/ 472981 h 2155362"/>
                <a:gd name="connsiteX13" fmla="*/ 1050358 w 2209941"/>
                <a:gd name="connsiteY13" fmla="*/ 466198 h 2155362"/>
                <a:gd name="connsiteX14" fmla="*/ 883778 w 2209941"/>
                <a:gd name="connsiteY14" fmla="*/ 517076 h 2155362"/>
                <a:gd name="connsiteX15" fmla="*/ 541196 w 2209941"/>
                <a:gd name="connsiteY15" fmla="*/ 993449 h 2155362"/>
                <a:gd name="connsiteX16" fmla="*/ 598105 w 2209941"/>
                <a:gd name="connsiteY16" fmla="*/ 1373342 h 2155362"/>
                <a:gd name="connsiteX17" fmla="*/ 972721 w 2209941"/>
                <a:gd name="connsiteY17" fmla="*/ 1674090 h 2155362"/>
                <a:gd name="connsiteX18" fmla="*/ 1066187 w 2209941"/>
                <a:gd name="connsiteY18" fmla="*/ 1688035 h 2155362"/>
                <a:gd name="connsiteX19" fmla="*/ 1140431 w 2209941"/>
                <a:gd name="connsiteY19" fmla="*/ 1688035 h 2155362"/>
                <a:gd name="connsiteX20" fmla="*/ 1496581 w 2209941"/>
                <a:gd name="connsiteY20" fmla="*/ 1533515 h 2155362"/>
                <a:gd name="connsiteX21" fmla="*/ 1585901 w 2209941"/>
                <a:gd name="connsiteY21" fmla="*/ 1364297 h 2155362"/>
                <a:gd name="connsiteX22" fmla="*/ 1285906 w 2209941"/>
                <a:gd name="connsiteY22" fmla="*/ 1360905 h 2155362"/>
                <a:gd name="connsiteX23" fmla="*/ 1241058 w 2209941"/>
                <a:gd name="connsiteY23" fmla="*/ 1357136 h 2155362"/>
                <a:gd name="connsiteX24" fmla="*/ 1047720 w 2209941"/>
                <a:gd name="connsiteY24" fmla="*/ 1057519 h 2155362"/>
                <a:gd name="connsiteX25" fmla="*/ 988550 w 2209941"/>
                <a:gd name="connsiteY25" fmla="*/ 964807 h 2155362"/>
                <a:gd name="connsiteX26" fmla="*/ 1004002 w 2209941"/>
                <a:gd name="connsiteY26" fmla="*/ 935033 h 2155362"/>
                <a:gd name="connsiteX27" fmla="*/ 1015685 w 2209941"/>
                <a:gd name="connsiteY27" fmla="*/ 935033 h 2155362"/>
                <a:gd name="connsiteX28" fmla="*/ 2201719 w 2209941"/>
                <a:gd name="connsiteY28" fmla="*/ 935787 h 2155362"/>
                <a:gd name="connsiteX29" fmla="*/ 2208126 w 2209941"/>
                <a:gd name="connsiteY29" fmla="*/ 972344 h 2155362"/>
                <a:gd name="connsiteX30" fmla="*/ 2208126 w 2209941"/>
                <a:gd name="connsiteY30" fmla="*/ 1074478 h 2155362"/>
                <a:gd name="connsiteX31" fmla="*/ 2201342 w 2209941"/>
                <a:gd name="connsiteY31" fmla="*/ 1111789 h 2155362"/>
                <a:gd name="connsiteX32" fmla="*/ 2198327 w 2209941"/>
                <a:gd name="connsiteY32" fmla="*/ 1220330 h 2155362"/>
                <a:gd name="connsiteX33" fmla="*/ 2124082 w 2209941"/>
                <a:gd name="connsiteY33" fmla="*/ 1505626 h 2155362"/>
                <a:gd name="connsiteX34" fmla="*/ 1943935 w 2209941"/>
                <a:gd name="connsiteY34" fmla="*/ 1795822 h 2155362"/>
                <a:gd name="connsiteX35" fmla="*/ 1653362 w 2209941"/>
                <a:gd name="connsiteY35" fmla="*/ 2022325 h 2155362"/>
                <a:gd name="connsiteX36" fmla="*/ 1265555 w 2209941"/>
                <a:gd name="connsiteY36" fmla="*/ 2145564 h 2155362"/>
                <a:gd name="connsiteX37" fmla="*/ 1179250 w 2209941"/>
                <a:gd name="connsiteY37" fmla="*/ 2155363 h 2155362"/>
                <a:gd name="connsiteX38" fmla="*/ 1142693 w 2209941"/>
                <a:gd name="connsiteY38" fmla="*/ 2155363 h 2155362"/>
                <a:gd name="connsiteX39" fmla="*/ 1063172 w 2209941"/>
                <a:gd name="connsiteY39" fmla="*/ 2155363 h 2155362"/>
                <a:gd name="connsiteX40" fmla="*/ 1018323 w 2209941"/>
                <a:gd name="connsiteY40" fmla="*/ 2148956 h 2155362"/>
                <a:gd name="connsiteX41" fmla="*/ 820463 w 2209941"/>
                <a:gd name="connsiteY41" fmla="*/ 2122952 h 2155362"/>
                <a:gd name="connsiteX42" fmla="*/ 408535 w 2209941"/>
                <a:gd name="connsiteY42" fmla="*/ 1924714 h 2155362"/>
                <a:gd name="connsiteX43" fmla="*/ 144721 w 2209941"/>
                <a:gd name="connsiteY43" fmla="*/ 1618689 h 2155362"/>
                <a:gd name="connsiteX44" fmla="*/ 22613 w 2209941"/>
                <a:gd name="connsiteY44" fmla="*/ 1278369 h 2155362"/>
                <a:gd name="connsiteX45" fmla="*/ 4523 w 2209941"/>
                <a:gd name="connsiteY45" fmla="*/ 1104251 h 2155362"/>
                <a:gd name="connsiteX46" fmla="*/ 4523 w 2209941"/>
                <a:gd name="connsiteY46" fmla="*/ 1043574 h 215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09941" h="2155362">
                  <a:moveTo>
                    <a:pt x="4146" y="1041690"/>
                  </a:moveTo>
                  <a:cubicBezTo>
                    <a:pt x="13568" y="815940"/>
                    <a:pt x="72737" y="606019"/>
                    <a:pt x="215574" y="428133"/>
                  </a:cubicBezTo>
                  <a:cubicBezTo>
                    <a:pt x="316200" y="302633"/>
                    <a:pt x="433786" y="195599"/>
                    <a:pt x="582653" y="124370"/>
                  </a:cubicBezTo>
                  <a:cubicBezTo>
                    <a:pt x="720590" y="58039"/>
                    <a:pt x="862673" y="16206"/>
                    <a:pt x="1015685" y="10929"/>
                  </a:cubicBezTo>
                  <a:cubicBezTo>
                    <a:pt x="1029630" y="10553"/>
                    <a:pt x="1043197" y="6784"/>
                    <a:pt x="1056765" y="4523"/>
                  </a:cubicBezTo>
                  <a:cubicBezTo>
                    <a:pt x="1089930" y="-1508"/>
                    <a:pt x="1122719" y="-1508"/>
                    <a:pt x="1155884" y="4523"/>
                  </a:cubicBezTo>
                  <a:cubicBezTo>
                    <a:pt x="1294575" y="11306"/>
                    <a:pt x="1426859" y="42210"/>
                    <a:pt x="1555751" y="95350"/>
                  </a:cubicBezTo>
                  <a:cubicBezTo>
                    <a:pt x="1705371" y="157158"/>
                    <a:pt x="1831248" y="251754"/>
                    <a:pt x="1939035" y="369340"/>
                  </a:cubicBezTo>
                  <a:cubicBezTo>
                    <a:pt x="2035516" y="474112"/>
                    <a:pt x="2112399" y="593205"/>
                    <a:pt x="2147072" y="734911"/>
                  </a:cubicBezTo>
                  <a:cubicBezTo>
                    <a:pt x="2138780" y="739811"/>
                    <a:pt x="2129735" y="738303"/>
                    <a:pt x="2121067" y="738303"/>
                  </a:cubicBezTo>
                  <a:cubicBezTo>
                    <a:pt x="1938658" y="738303"/>
                    <a:pt x="1756250" y="738303"/>
                    <a:pt x="1574218" y="738303"/>
                  </a:cubicBezTo>
                  <a:cubicBezTo>
                    <a:pt x="1564042" y="738303"/>
                    <a:pt x="1553866" y="739811"/>
                    <a:pt x="1544444" y="734534"/>
                  </a:cubicBezTo>
                  <a:cubicBezTo>
                    <a:pt x="1453617" y="574361"/>
                    <a:pt x="1316057" y="488056"/>
                    <a:pt x="1132894" y="472981"/>
                  </a:cubicBezTo>
                  <a:cubicBezTo>
                    <a:pt x="1105759" y="463559"/>
                    <a:pt x="1077116" y="475996"/>
                    <a:pt x="1050358" y="466198"/>
                  </a:cubicBezTo>
                  <a:cubicBezTo>
                    <a:pt x="995711" y="485795"/>
                    <a:pt x="937672" y="492579"/>
                    <a:pt x="883778" y="517076"/>
                  </a:cubicBezTo>
                  <a:cubicBezTo>
                    <a:pt x="678757" y="611296"/>
                    <a:pt x="566447" y="768830"/>
                    <a:pt x="541196" y="993449"/>
                  </a:cubicBezTo>
                  <a:cubicBezTo>
                    <a:pt x="526121" y="1126487"/>
                    <a:pt x="544211" y="1252741"/>
                    <a:pt x="598105" y="1373342"/>
                  </a:cubicBezTo>
                  <a:cubicBezTo>
                    <a:pt x="670842" y="1536153"/>
                    <a:pt x="803503" y="1628865"/>
                    <a:pt x="972721" y="1674090"/>
                  </a:cubicBezTo>
                  <a:cubicBezTo>
                    <a:pt x="1003248" y="1682382"/>
                    <a:pt x="1034529" y="1687281"/>
                    <a:pt x="1066187" y="1688035"/>
                  </a:cubicBezTo>
                  <a:cubicBezTo>
                    <a:pt x="1091061" y="1692180"/>
                    <a:pt x="1115935" y="1692557"/>
                    <a:pt x="1140431" y="1688035"/>
                  </a:cubicBezTo>
                  <a:cubicBezTo>
                    <a:pt x="1277615" y="1678990"/>
                    <a:pt x="1400101" y="1633011"/>
                    <a:pt x="1496581" y="1533515"/>
                  </a:cubicBezTo>
                  <a:cubicBezTo>
                    <a:pt x="1541430" y="1487159"/>
                    <a:pt x="1580248" y="1433266"/>
                    <a:pt x="1585901" y="1364297"/>
                  </a:cubicBezTo>
                  <a:cubicBezTo>
                    <a:pt x="1486029" y="1356759"/>
                    <a:pt x="1386156" y="1363166"/>
                    <a:pt x="1285906" y="1360905"/>
                  </a:cubicBezTo>
                  <a:cubicBezTo>
                    <a:pt x="1270831" y="1360905"/>
                    <a:pt x="1255379" y="1364674"/>
                    <a:pt x="1241058" y="1357136"/>
                  </a:cubicBezTo>
                  <a:cubicBezTo>
                    <a:pt x="1176612" y="1257264"/>
                    <a:pt x="1112166" y="1157391"/>
                    <a:pt x="1047720" y="1057519"/>
                  </a:cubicBezTo>
                  <a:cubicBezTo>
                    <a:pt x="1027745" y="1026615"/>
                    <a:pt x="1009655" y="994580"/>
                    <a:pt x="988550" y="964807"/>
                  </a:cubicBezTo>
                  <a:cubicBezTo>
                    <a:pt x="971968" y="941440"/>
                    <a:pt x="982143" y="936164"/>
                    <a:pt x="1004002" y="935033"/>
                  </a:cubicBezTo>
                  <a:cubicBezTo>
                    <a:pt x="1007771" y="935033"/>
                    <a:pt x="1011539" y="935033"/>
                    <a:pt x="1015685" y="935033"/>
                  </a:cubicBezTo>
                  <a:cubicBezTo>
                    <a:pt x="1411030" y="935033"/>
                    <a:pt x="1806375" y="935410"/>
                    <a:pt x="2201719" y="935787"/>
                  </a:cubicBezTo>
                  <a:cubicBezTo>
                    <a:pt x="2209256" y="947093"/>
                    <a:pt x="2200588" y="961038"/>
                    <a:pt x="2208126" y="972344"/>
                  </a:cubicBezTo>
                  <a:cubicBezTo>
                    <a:pt x="2208126" y="1006263"/>
                    <a:pt x="2208126" y="1040182"/>
                    <a:pt x="2208126" y="1074478"/>
                  </a:cubicBezTo>
                  <a:cubicBezTo>
                    <a:pt x="2200588" y="1085784"/>
                    <a:pt x="2210010" y="1100483"/>
                    <a:pt x="2201342" y="1111789"/>
                  </a:cubicBezTo>
                  <a:cubicBezTo>
                    <a:pt x="2220186" y="1148346"/>
                    <a:pt x="2202850" y="1185280"/>
                    <a:pt x="2198327" y="1220330"/>
                  </a:cubicBezTo>
                  <a:cubicBezTo>
                    <a:pt x="2184760" y="1317941"/>
                    <a:pt x="2164031" y="1414798"/>
                    <a:pt x="2124082" y="1505626"/>
                  </a:cubicBezTo>
                  <a:cubicBezTo>
                    <a:pt x="2078103" y="1610775"/>
                    <a:pt x="2022325" y="1710270"/>
                    <a:pt x="1943935" y="1795822"/>
                  </a:cubicBezTo>
                  <a:cubicBezTo>
                    <a:pt x="1859514" y="1887780"/>
                    <a:pt x="1764164" y="1965417"/>
                    <a:pt x="1653362" y="2022325"/>
                  </a:cubicBezTo>
                  <a:cubicBezTo>
                    <a:pt x="1531254" y="2085264"/>
                    <a:pt x="1402738" y="2130112"/>
                    <a:pt x="1265555" y="2145564"/>
                  </a:cubicBezTo>
                  <a:cubicBezTo>
                    <a:pt x="1236913" y="2148956"/>
                    <a:pt x="1207893" y="2152348"/>
                    <a:pt x="1179250" y="2155363"/>
                  </a:cubicBezTo>
                  <a:cubicBezTo>
                    <a:pt x="1167190" y="2150087"/>
                    <a:pt x="1154753" y="2150464"/>
                    <a:pt x="1142693" y="2155363"/>
                  </a:cubicBezTo>
                  <a:cubicBezTo>
                    <a:pt x="1116311" y="2155363"/>
                    <a:pt x="1089930" y="2155363"/>
                    <a:pt x="1063172" y="2155363"/>
                  </a:cubicBezTo>
                  <a:cubicBezTo>
                    <a:pt x="1048850" y="2147825"/>
                    <a:pt x="1032268" y="2158001"/>
                    <a:pt x="1018323" y="2148956"/>
                  </a:cubicBezTo>
                  <a:cubicBezTo>
                    <a:pt x="950109" y="2157247"/>
                    <a:pt x="885662" y="2137273"/>
                    <a:pt x="820463" y="2122952"/>
                  </a:cubicBezTo>
                  <a:cubicBezTo>
                    <a:pt x="667450" y="2089409"/>
                    <a:pt x="531774" y="2018556"/>
                    <a:pt x="408535" y="1924714"/>
                  </a:cubicBezTo>
                  <a:cubicBezTo>
                    <a:pt x="299618" y="1841801"/>
                    <a:pt x="213313" y="1738160"/>
                    <a:pt x="144721" y="1618689"/>
                  </a:cubicBezTo>
                  <a:cubicBezTo>
                    <a:pt x="83290" y="1512033"/>
                    <a:pt x="42587" y="1398970"/>
                    <a:pt x="22613" y="1278369"/>
                  </a:cubicBezTo>
                  <a:cubicBezTo>
                    <a:pt x="13191" y="1221083"/>
                    <a:pt x="10176" y="1162291"/>
                    <a:pt x="4523" y="1104251"/>
                  </a:cubicBezTo>
                  <a:cubicBezTo>
                    <a:pt x="-1508" y="1083900"/>
                    <a:pt x="-1508" y="1063926"/>
                    <a:pt x="4523" y="1043574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D584AA4-10B9-8A9E-259F-806072B2FD76}"/>
                </a:ext>
              </a:extLst>
            </p:cNvPr>
            <p:cNvSpPr/>
            <p:nvPr/>
          </p:nvSpPr>
          <p:spPr>
            <a:xfrm>
              <a:off x="8530490" y="5218898"/>
              <a:ext cx="1448107" cy="2155800"/>
            </a:xfrm>
            <a:custGeom>
              <a:avLst/>
              <a:gdLst>
                <a:gd name="connsiteX0" fmla="*/ 1103265 w 1448107"/>
                <a:gd name="connsiteY0" fmla="*/ 1356820 h 2155800"/>
                <a:gd name="connsiteX1" fmla="*/ 533803 w 1448107"/>
                <a:gd name="connsiteY1" fmla="*/ 1357951 h 2155800"/>
                <a:gd name="connsiteX2" fmla="*/ 530411 w 1448107"/>
                <a:gd name="connsiteY2" fmla="*/ 1399407 h 2155800"/>
                <a:gd name="connsiteX3" fmla="*/ 530411 w 1448107"/>
                <a:gd name="connsiteY3" fmla="*/ 2114344 h 2155800"/>
                <a:gd name="connsiteX4" fmla="*/ 527773 w 1448107"/>
                <a:gd name="connsiteY4" fmla="*/ 2155801 h 2155800"/>
                <a:gd name="connsiteX5" fmla="*/ 3536 w 1448107"/>
                <a:gd name="connsiteY5" fmla="*/ 2155801 h 2155800"/>
                <a:gd name="connsiteX6" fmla="*/ 521 w 1448107"/>
                <a:gd name="connsiteY6" fmla="*/ 2118113 h 2155800"/>
                <a:gd name="connsiteX7" fmla="*/ 521 w 1448107"/>
                <a:gd name="connsiteY7" fmla="*/ 44155 h 2155800"/>
                <a:gd name="connsiteX8" fmla="*/ 3159 w 1448107"/>
                <a:gd name="connsiteY8" fmla="*/ 6091 h 2155800"/>
                <a:gd name="connsiteX9" fmla="*/ 40847 w 1448107"/>
                <a:gd name="connsiteY9" fmla="*/ 2699 h 2155800"/>
                <a:gd name="connsiteX10" fmla="*/ 1410420 w 1448107"/>
                <a:gd name="connsiteY10" fmla="*/ 3453 h 2155800"/>
                <a:gd name="connsiteX11" fmla="*/ 1448108 w 1448107"/>
                <a:gd name="connsiteY11" fmla="*/ 14382 h 2155800"/>
                <a:gd name="connsiteX12" fmla="*/ 1309040 w 1448107"/>
                <a:gd name="connsiteY12" fmla="*/ 219027 h 2155800"/>
                <a:gd name="connsiteX13" fmla="*/ 1147359 w 1448107"/>
                <a:gd name="connsiteY13" fmla="*/ 454952 h 2155800"/>
                <a:gd name="connsiteX14" fmla="*/ 1133038 w 1448107"/>
                <a:gd name="connsiteY14" fmla="*/ 467389 h 2155800"/>
                <a:gd name="connsiteX15" fmla="*/ 1091582 w 1448107"/>
                <a:gd name="connsiteY15" fmla="*/ 471158 h 2155800"/>
                <a:gd name="connsiteX16" fmla="*/ 574505 w 1448107"/>
                <a:gd name="connsiteY16" fmla="*/ 471535 h 2155800"/>
                <a:gd name="connsiteX17" fmla="*/ 533426 w 1448107"/>
                <a:gd name="connsiteY17" fmla="*/ 475680 h 2155800"/>
                <a:gd name="connsiteX18" fmla="*/ 534180 w 1448107"/>
                <a:gd name="connsiteY18" fmla="*/ 474927 h 2155800"/>
                <a:gd name="connsiteX19" fmla="*/ 529657 w 1448107"/>
                <a:gd name="connsiteY19" fmla="*/ 489248 h 2155800"/>
                <a:gd name="connsiteX20" fmla="*/ 529657 w 1448107"/>
                <a:gd name="connsiteY20" fmla="*/ 925295 h 2155800"/>
                <a:gd name="connsiteX21" fmla="*/ 533049 w 1448107"/>
                <a:gd name="connsiteY21" fmla="*/ 936225 h 2155800"/>
                <a:gd name="connsiteX22" fmla="*/ 1102511 w 1448107"/>
                <a:gd name="connsiteY22" fmla="*/ 937355 h 2155800"/>
                <a:gd name="connsiteX23" fmla="*/ 1105149 w 1448107"/>
                <a:gd name="connsiteY23" fmla="*/ 1158959 h 2155800"/>
                <a:gd name="connsiteX24" fmla="*/ 1102511 w 1448107"/>
                <a:gd name="connsiteY24" fmla="*/ 1357574 h 215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48107" h="2155800">
                  <a:moveTo>
                    <a:pt x="1103265" y="1356820"/>
                  </a:moveTo>
                  <a:lnTo>
                    <a:pt x="533803" y="1357951"/>
                  </a:lnTo>
                  <a:cubicBezTo>
                    <a:pt x="527396" y="1371141"/>
                    <a:pt x="530411" y="1385463"/>
                    <a:pt x="530411" y="1399407"/>
                  </a:cubicBezTo>
                  <a:cubicBezTo>
                    <a:pt x="530411" y="1637594"/>
                    <a:pt x="530411" y="1875781"/>
                    <a:pt x="530411" y="2114344"/>
                  </a:cubicBezTo>
                  <a:cubicBezTo>
                    <a:pt x="530411" y="2128289"/>
                    <a:pt x="533049" y="2142233"/>
                    <a:pt x="527773" y="2155801"/>
                  </a:cubicBezTo>
                  <a:cubicBezTo>
                    <a:pt x="352902" y="2155801"/>
                    <a:pt x="178407" y="2155801"/>
                    <a:pt x="3536" y="2155801"/>
                  </a:cubicBezTo>
                  <a:cubicBezTo>
                    <a:pt x="-1740" y="2143364"/>
                    <a:pt x="521" y="2130550"/>
                    <a:pt x="521" y="2118113"/>
                  </a:cubicBezTo>
                  <a:cubicBezTo>
                    <a:pt x="521" y="1426919"/>
                    <a:pt x="521" y="735726"/>
                    <a:pt x="521" y="44155"/>
                  </a:cubicBezTo>
                  <a:cubicBezTo>
                    <a:pt x="521" y="31342"/>
                    <a:pt x="-1740" y="18528"/>
                    <a:pt x="3159" y="6091"/>
                  </a:cubicBezTo>
                  <a:cubicBezTo>
                    <a:pt x="15219" y="-316"/>
                    <a:pt x="28410" y="2699"/>
                    <a:pt x="40847" y="2699"/>
                  </a:cubicBezTo>
                  <a:cubicBezTo>
                    <a:pt x="497245" y="2699"/>
                    <a:pt x="954021" y="2699"/>
                    <a:pt x="1410420" y="3453"/>
                  </a:cubicBezTo>
                  <a:cubicBezTo>
                    <a:pt x="1422480" y="3453"/>
                    <a:pt x="1442078" y="-9361"/>
                    <a:pt x="1448108" y="14382"/>
                  </a:cubicBezTo>
                  <a:cubicBezTo>
                    <a:pt x="1401752" y="82597"/>
                    <a:pt x="1355396" y="150812"/>
                    <a:pt x="1309040" y="219027"/>
                  </a:cubicBezTo>
                  <a:cubicBezTo>
                    <a:pt x="1255146" y="297794"/>
                    <a:pt x="1201630" y="376561"/>
                    <a:pt x="1147359" y="454952"/>
                  </a:cubicBezTo>
                  <a:cubicBezTo>
                    <a:pt x="1143968" y="459851"/>
                    <a:pt x="1137937" y="463243"/>
                    <a:pt x="1133038" y="467389"/>
                  </a:cubicBezTo>
                  <a:cubicBezTo>
                    <a:pt x="1119847" y="474550"/>
                    <a:pt x="1105526" y="471158"/>
                    <a:pt x="1091582" y="471158"/>
                  </a:cubicBezTo>
                  <a:cubicBezTo>
                    <a:pt x="919349" y="471158"/>
                    <a:pt x="747115" y="471158"/>
                    <a:pt x="574505" y="471535"/>
                  </a:cubicBezTo>
                  <a:cubicBezTo>
                    <a:pt x="560938" y="471535"/>
                    <a:pt x="546240" y="467389"/>
                    <a:pt x="533426" y="475680"/>
                  </a:cubicBezTo>
                  <a:lnTo>
                    <a:pt x="534180" y="474927"/>
                  </a:lnTo>
                  <a:cubicBezTo>
                    <a:pt x="530787" y="479072"/>
                    <a:pt x="529657" y="483972"/>
                    <a:pt x="529657" y="489248"/>
                  </a:cubicBezTo>
                  <a:cubicBezTo>
                    <a:pt x="529657" y="634723"/>
                    <a:pt x="529657" y="779821"/>
                    <a:pt x="529657" y="925295"/>
                  </a:cubicBezTo>
                  <a:cubicBezTo>
                    <a:pt x="529657" y="929441"/>
                    <a:pt x="531541" y="932456"/>
                    <a:pt x="533049" y="936225"/>
                  </a:cubicBezTo>
                  <a:cubicBezTo>
                    <a:pt x="722995" y="936225"/>
                    <a:pt x="912942" y="936979"/>
                    <a:pt x="1102511" y="937355"/>
                  </a:cubicBezTo>
                  <a:cubicBezTo>
                    <a:pt x="1109295" y="1011223"/>
                    <a:pt x="1105149" y="1085091"/>
                    <a:pt x="1105149" y="1158959"/>
                  </a:cubicBezTo>
                  <a:cubicBezTo>
                    <a:pt x="1105149" y="1225290"/>
                    <a:pt x="1109672" y="1291620"/>
                    <a:pt x="1102511" y="1357574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5C0848D-29AF-73EA-6939-A28BE50FD749}"/>
                </a:ext>
              </a:extLst>
            </p:cNvPr>
            <p:cNvSpPr/>
            <p:nvPr/>
          </p:nvSpPr>
          <p:spPr>
            <a:xfrm>
              <a:off x="7977016" y="7861484"/>
              <a:ext cx="500224" cy="630862"/>
            </a:xfrm>
            <a:custGeom>
              <a:avLst/>
              <a:gdLst>
                <a:gd name="connsiteX0" fmla="*/ 496709 w 500224"/>
                <a:gd name="connsiteY0" fmla="*/ 626511 h 630862"/>
                <a:gd name="connsiteX1" fmla="*/ 315808 w 500224"/>
                <a:gd name="connsiteY1" fmla="*/ 536437 h 630862"/>
                <a:gd name="connsiteX2" fmla="*/ 119455 w 500224"/>
                <a:gd name="connsiteY2" fmla="*/ 232674 h 630862"/>
                <a:gd name="connsiteX3" fmla="*/ 119455 w 500224"/>
                <a:gd name="connsiteY3" fmla="*/ 329531 h 630862"/>
                <a:gd name="connsiteX4" fmla="*/ 119832 w 500224"/>
                <a:gd name="connsiteY4" fmla="*/ 589577 h 630862"/>
                <a:gd name="connsiteX5" fmla="*/ 83652 w 500224"/>
                <a:gd name="connsiteY5" fmla="*/ 627641 h 630862"/>
                <a:gd name="connsiteX6" fmla="*/ 3377 w 500224"/>
                <a:gd name="connsiteY6" fmla="*/ 626134 h 630862"/>
                <a:gd name="connsiteX7" fmla="*/ 738 w 500224"/>
                <a:gd name="connsiteY7" fmla="*/ 618973 h 630862"/>
                <a:gd name="connsiteX8" fmla="*/ 1869 w 500224"/>
                <a:gd name="connsiteY8" fmla="*/ 6170 h 630862"/>
                <a:gd name="connsiteX9" fmla="*/ 119078 w 500224"/>
                <a:gd name="connsiteY9" fmla="*/ 4663 h 630862"/>
                <a:gd name="connsiteX10" fmla="*/ 288296 w 500224"/>
                <a:gd name="connsiteY10" fmla="*/ 268477 h 630862"/>
                <a:gd name="connsiteX11" fmla="*/ 365556 w 500224"/>
                <a:gd name="connsiteY11" fmla="*/ 389455 h 630862"/>
                <a:gd name="connsiteX12" fmla="*/ 376109 w 500224"/>
                <a:gd name="connsiteY12" fmla="*/ 354405 h 630862"/>
                <a:gd name="connsiteX13" fmla="*/ 376862 w 500224"/>
                <a:gd name="connsiteY13" fmla="*/ 39712 h 630862"/>
                <a:gd name="connsiteX14" fmla="*/ 381385 w 500224"/>
                <a:gd name="connsiteY14" fmla="*/ 2402 h 630862"/>
                <a:gd name="connsiteX15" fmla="*/ 497463 w 500224"/>
                <a:gd name="connsiteY15" fmla="*/ 5040 h 630862"/>
                <a:gd name="connsiteX16" fmla="*/ 498970 w 500224"/>
                <a:gd name="connsiteY16" fmla="*/ 445986 h 630862"/>
                <a:gd name="connsiteX17" fmla="*/ 496333 w 500224"/>
                <a:gd name="connsiteY17" fmla="*/ 625757 h 63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0224" h="630862">
                  <a:moveTo>
                    <a:pt x="496709" y="626511"/>
                  </a:moveTo>
                  <a:cubicBezTo>
                    <a:pt x="413420" y="642340"/>
                    <a:pt x="358395" y="615581"/>
                    <a:pt x="315808" y="536437"/>
                  </a:cubicBezTo>
                  <a:cubicBezTo>
                    <a:pt x="260784" y="433926"/>
                    <a:pt x="190308" y="340084"/>
                    <a:pt x="119455" y="232674"/>
                  </a:cubicBezTo>
                  <a:cubicBezTo>
                    <a:pt x="119455" y="272246"/>
                    <a:pt x="119455" y="300889"/>
                    <a:pt x="119455" y="329531"/>
                  </a:cubicBezTo>
                  <a:cubicBezTo>
                    <a:pt x="119455" y="416213"/>
                    <a:pt x="118701" y="502895"/>
                    <a:pt x="119832" y="589577"/>
                  </a:cubicBezTo>
                  <a:cubicBezTo>
                    <a:pt x="120209" y="616712"/>
                    <a:pt x="113425" y="630279"/>
                    <a:pt x="83652" y="627641"/>
                  </a:cubicBezTo>
                  <a:cubicBezTo>
                    <a:pt x="56893" y="625380"/>
                    <a:pt x="30135" y="626511"/>
                    <a:pt x="3377" y="626134"/>
                  </a:cubicBezTo>
                  <a:cubicBezTo>
                    <a:pt x="2623" y="623873"/>
                    <a:pt x="738" y="621235"/>
                    <a:pt x="738" y="618973"/>
                  </a:cubicBezTo>
                  <a:cubicBezTo>
                    <a:pt x="738" y="414705"/>
                    <a:pt x="-1523" y="210438"/>
                    <a:pt x="1869" y="6170"/>
                  </a:cubicBezTo>
                  <a:cubicBezTo>
                    <a:pt x="40688" y="-2875"/>
                    <a:pt x="79883" y="140"/>
                    <a:pt x="119078" y="4663"/>
                  </a:cubicBezTo>
                  <a:cubicBezTo>
                    <a:pt x="175610" y="92475"/>
                    <a:pt x="231764" y="180664"/>
                    <a:pt x="288296" y="268477"/>
                  </a:cubicBezTo>
                  <a:cubicBezTo>
                    <a:pt x="313924" y="308803"/>
                    <a:pt x="339928" y="349129"/>
                    <a:pt x="365556" y="389455"/>
                  </a:cubicBezTo>
                  <a:cubicBezTo>
                    <a:pt x="385907" y="383048"/>
                    <a:pt x="376109" y="366088"/>
                    <a:pt x="376109" y="354405"/>
                  </a:cubicBezTo>
                  <a:cubicBezTo>
                    <a:pt x="376862" y="249633"/>
                    <a:pt x="376109" y="144861"/>
                    <a:pt x="376862" y="39712"/>
                  </a:cubicBezTo>
                  <a:cubicBezTo>
                    <a:pt x="376862" y="27275"/>
                    <a:pt x="373093" y="14085"/>
                    <a:pt x="381385" y="2402"/>
                  </a:cubicBezTo>
                  <a:cubicBezTo>
                    <a:pt x="420203" y="1271"/>
                    <a:pt x="459022" y="-3629"/>
                    <a:pt x="497463" y="5040"/>
                  </a:cubicBezTo>
                  <a:cubicBezTo>
                    <a:pt x="501986" y="152022"/>
                    <a:pt x="498970" y="299004"/>
                    <a:pt x="498970" y="445986"/>
                  </a:cubicBezTo>
                  <a:cubicBezTo>
                    <a:pt x="498970" y="505910"/>
                    <a:pt x="503116" y="565833"/>
                    <a:pt x="496333" y="625757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2F6561-8A4C-B0A1-1C96-9D6B9F270DED}"/>
                </a:ext>
              </a:extLst>
            </p:cNvPr>
            <p:cNvSpPr/>
            <p:nvPr/>
          </p:nvSpPr>
          <p:spPr>
            <a:xfrm>
              <a:off x="11703361" y="7862494"/>
              <a:ext cx="496176" cy="625877"/>
            </a:xfrm>
            <a:custGeom>
              <a:avLst/>
              <a:gdLst>
                <a:gd name="connsiteX0" fmla="*/ 380475 w 496176"/>
                <a:gd name="connsiteY0" fmla="*/ 3275 h 625877"/>
                <a:gd name="connsiteX1" fmla="*/ 494669 w 496176"/>
                <a:gd name="connsiteY1" fmla="*/ 5537 h 625877"/>
                <a:gd name="connsiteX2" fmla="*/ 496176 w 496176"/>
                <a:gd name="connsiteY2" fmla="*/ 625500 h 625877"/>
                <a:gd name="connsiteX3" fmla="*/ 316782 w 496176"/>
                <a:gd name="connsiteY3" fmla="*/ 534296 h 625877"/>
                <a:gd name="connsiteX4" fmla="*/ 137388 w 496176"/>
                <a:gd name="connsiteY4" fmla="*/ 257291 h 625877"/>
                <a:gd name="connsiteX5" fmla="*/ 134374 w 496176"/>
                <a:gd name="connsiteY5" fmla="*/ 242969 h 625877"/>
                <a:gd name="connsiteX6" fmla="*/ 123444 w 496176"/>
                <a:gd name="connsiteY6" fmla="*/ 276135 h 625877"/>
                <a:gd name="connsiteX7" fmla="*/ 122691 w 496176"/>
                <a:gd name="connsiteY7" fmla="*/ 588189 h 625877"/>
                <a:gd name="connsiteX8" fmla="*/ 120052 w 496176"/>
                <a:gd name="connsiteY8" fmla="*/ 625877 h 625877"/>
                <a:gd name="connsiteX9" fmla="*/ 3220 w 496176"/>
                <a:gd name="connsiteY9" fmla="*/ 625877 h 625877"/>
                <a:gd name="connsiteX10" fmla="*/ 581 w 496176"/>
                <a:gd name="connsiteY10" fmla="*/ 618716 h 625877"/>
                <a:gd name="connsiteX11" fmla="*/ 1712 w 496176"/>
                <a:gd name="connsiteY11" fmla="*/ 5913 h 625877"/>
                <a:gd name="connsiteX12" fmla="*/ 118922 w 496176"/>
                <a:gd name="connsiteY12" fmla="*/ 4029 h 625877"/>
                <a:gd name="connsiteX13" fmla="*/ 372937 w 496176"/>
                <a:gd name="connsiteY13" fmla="*/ 396735 h 625877"/>
                <a:gd name="connsiteX14" fmla="*/ 381228 w 496176"/>
                <a:gd name="connsiteY14" fmla="*/ 393343 h 625877"/>
                <a:gd name="connsiteX15" fmla="*/ 381228 w 496176"/>
                <a:gd name="connsiteY15" fmla="*/ 3652 h 62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6176" h="625877">
                  <a:moveTo>
                    <a:pt x="380475" y="3275"/>
                  </a:moveTo>
                  <a:cubicBezTo>
                    <a:pt x="418540" y="4029"/>
                    <a:pt x="456604" y="4783"/>
                    <a:pt x="494669" y="5537"/>
                  </a:cubicBezTo>
                  <a:cubicBezTo>
                    <a:pt x="495046" y="212065"/>
                    <a:pt x="495422" y="418971"/>
                    <a:pt x="496176" y="625500"/>
                  </a:cubicBezTo>
                  <a:cubicBezTo>
                    <a:pt x="418275" y="628263"/>
                    <a:pt x="358502" y="597864"/>
                    <a:pt x="316782" y="534296"/>
                  </a:cubicBezTo>
                  <a:cubicBezTo>
                    <a:pt x="256482" y="442338"/>
                    <a:pt x="196935" y="350003"/>
                    <a:pt x="137388" y="257291"/>
                  </a:cubicBezTo>
                  <a:cubicBezTo>
                    <a:pt x="134750" y="253522"/>
                    <a:pt x="135504" y="247869"/>
                    <a:pt x="134374" y="242969"/>
                  </a:cubicBezTo>
                  <a:cubicBezTo>
                    <a:pt x="112514" y="247869"/>
                    <a:pt x="123444" y="265205"/>
                    <a:pt x="123444" y="276135"/>
                  </a:cubicBezTo>
                  <a:cubicBezTo>
                    <a:pt x="122691" y="380153"/>
                    <a:pt x="123067" y="484171"/>
                    <a:pt x="122691" y="588189"/>
                  </a:cubicBezTo>
                  <a:cubicBezTo>
                    <a:pt x="122691" y="600626"/>
                    <a:pt x="125328" y="613440"/>
                    <a:pt x="120052" y="625877"/>
                  </a:cubicBezTo>
                  <a:cubicBezTo>
                    <a:pt x="81234" y="625877"/>
                    <a:pt x="42038" y="625877"/>
                    <a:pt x="3220" y="625877"/>
                  </a:cubicBezTo>
                  <a:cubicBezTo>
                    <a:pt x="2466" y="623616"/>
                    <a:pt x="581" y="620978"/>
                    <a:pt x="581" y="618716"/>
                  </a:cubicBezTo>
                  <a:cubicBezTo>
                    <a:pt x="581" y="414449"/>
                    <a:pt x="-1303" y="210181"/>
                    <a:pt x="1712" y="5913"/>
                  </a:cubicBezTo>
                  <a:cubicBezTo>
                    <a:pt x="40530" y="-3509"/>
                    <a:pt x="79726" y="260"/>
                    <a:pt x="118922" y="4029"/>
                  </a:cubicBezTo>
                  <a:cubicBezTo>
                    <a:pt x="203719" y="134806"/>
                    <a:pt x="288139" y="265959"/>
                    <a:pt x="372937" y="396735"/>
                  </a:cubicBezTo>
                  <a:lnTo>
                    <a:pt x="381228" y="393343"/>
                  </a:lnTo>
                  <a:lnTo>
                    <a:pt x="381228" y="3652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C40896A-26E1-C6C9-57DB-5EFA7010B23A}"/>
                </a:ext>
              </a:extLst>
            </p:cNvPr>
            <p:cNvSpPr/>
            <p:nvPr/>
          </p:nvSpPr>
          <p:spPr>
            <a:xfrm>
              <a:off x="7346718" y="7861953"/>
              <a:ext cx="426768" cy="645788"/>
            </a:xfrm>
            <a:custGeom>
              <a:avLst/>
              <a:gdLst>
                <a:gd name="connsiteX0" fmla="*/ 426768 w 426768"/>
                <a:gd name="connsiteY0" fmla="*/ 3817 h 645788"/>
                <a:gd name="connsiteX1" fmla="*/ 426768 w 426768"/>
                <a:gd name="connsiteY1" fmla="*/ 404815 h 645788"/>
                <a:gd name="connsiteX2" fmla="*/ 419608 w 426768"/>
                <a:gd name="connsiteY2" fmla="*/ 450417 h 645788"/>
                <a:gd name="connsiteX3" fmla="*/ 375890 w 426768"/>
                <a:gd name="connsiteY3" fmla="*/ 580063 h 645788"/>
                <a:gd name="connsiteX4" fmla="*/ 134688 w 426768"/>
                <a:gd name="connsiteY4" fmla="*/ 630941 h 645788"/>
                <a:gd name="connsiteX5" fmla="*/ 14465 w 426768"/>
                <a:gd name="connsiteY5" fmla="*/ 516747 h 645788"/>
                <a:gd name="connsiteX6" fmla="*/ 4665 w 426768"/>
                <a:gd name="connsiteY6" fmla="*/ 426674 h 645788"/>
                <a:gd name="connsiteX7" fmla="*/ 1274 w 426768"/>
                <a:gd name="connsiteY7" fmla="*/ 358459 h 645788"/>
                <a:gd name="connsiteX8" fmla="*/ 2781 w 426768"/>
                <a:gd name="connsiteY8" fmla="*/ 5701 h 645788"/>
                <a:gd name="connsiteX9" fmla="*/ 120744 w 426768"/>
                <a:gd name="connsiteY9" fmla="*/ 4194 h 645788"/>
                <a:gd name="connsiteX10" fmla="*/ 123759 w 426768"/>
                <a:gd name="connsiteY10" fmla="*/ 232582 h 645788"/>
                <a:gd name="connsiteX11" fmla="*/ 127151 w 426768"/>
                <a:gd name="connsiteY11" fmla="*/ 441749 h 645788"/>
                <a:gd name="connsiteX12" fmla="*/ 212702 w 426768"/>
                <a:gd name="connsiteY12" fmla="*/ 526923 h 645788"/>
                <a:gd name="connsiteX13" fmla="*/ 304660 w 426768"/>
                <a:gd name="connsiteY13" fmla="*/ 433080 h 645788"/>
                <a:gd name="connsiteX14" fmla="*/ 305791 w 426768"/>
                <a:gd name="connsiteY14" fmla="*/ 410091 h 645788"/>
                <a:gd name="connsiteX15" fmla="*/ 308429 w 426768"/>
                <a:gd name="connsiteY15" fmla="*/ 123287 h 645788"/>
                <a:gd name="connsiteX16" fmla="*/ 310313 w 426768"/>
                <a:gd name="connsiteY16" fmla="*/ 4947 h 645788"/>
                <a:gd name="connsiteX17" fmla="*/ 426768 w 426768"/>
                <a:gd name="connsiteY17" fmla="*/ 3817 h 64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6768" h="645788">
                  <a:moveTo>
                    <a:pt x="426768" y="3817"/>
                  </a:moveTo>
                  <a:cubicBezTo>
                    <a:pt x="426768" y="137609"/>
                    <a:pt x="426768" y="271023"/>
                    <a:pt x="426768" y="404815"/>
                  </a:cubicBezTo>
                  <a:cubicBezTo>
                    <a:pt x="418100" y="419136"/>
                    <a:pt x="429030" y="436473"/>
                    <a:pt x="419608" y="450417"/>
                  </a:cubicBezTo>
                  <a:cubicBezTo>
                    <a:pt x="436944" y="504310"/>
                    <a:pt x="406040" y="545013"/>
                    <a:pt x="375890" y="580063"/>
                  </a:cubicBezTo>
                  <a:cubicBezTo>
                    <a:pt x="310313" y="656569"/>
                    <a:pt x="223254" y="655438"/>
                    <a:pt x="134688" y="630941"/>
                  </a:cubicBezTo>
                  <a:cubicBezTo>
                    <a:pt x="75519" y="614359"/>
                    <a:pt x="30670" y="578179"/>
                    <a:pt x="14465" y="516747"/>
                  </a:cubicBezTo>
                  <a:cubicBezTo>
                    <a:pt x="6927" y="487728"/>
                    <a:pt x="7680" y="456824"/>
                    <a:pt x="4665" y="426674"/>
                  </a:cubicBezTo>
                  <a:cubicBezTo>
                    <a:pt x="-2872" y="404061"/>
                    <a:pt x="897" y="381071"/>
                    <a:pt x="1274" y="358459"/>
                  </a:cubicBezTo>
                  <a:cubicBezTo>
                    <a:pt x="2027" y="240873"/>
                    <a:pt x="-1365" y="123287"/>
                    <a:pt x="2781" y="5701"/>
                  </a:cubicBezTo>
                  <a:cubicBezTo>
                    <a:pt x="41976" y="-2590"/>
                    <a:pt x="81171" y="425"/>
                    <a:pt x="120744" y="4194"/>
                  </a:cubicBezTo>
                  <a:cubicBezTo>
                    <a:pt x="127904" y="80323"/>
                    <a:pt x="121874" y="156452"/>
                    <a:pt x="123759" y="232582"/>
                  </a:cubicBezTo>
                  <a:cubicBezTo>
                    <a:pt x="125643" y="302304"/>
                    <a:pt x="119613" y="372026"/>
                    <a:pt x="127151" y="441749"/>
                  </a:cubicBezTo>
                  <a:cubicBezTo>
                    <a:pt x="133181" y="498657"/>
                    <a:pt x="163331" y="529184"/>
                    <a:pt x="212702" y="526923"/>
                  </a:cubicBezTo>
                  <a:cubicBezTo>
                    <a:pt x="258304" y="525039"/>
                    <a:pt x="311821" y="488482"/>
                    <a:pt x="304660" y="433080"/>
                  </a:cubicBezTo>
                  <a:cubicBezTo>
                    <a:pt x="303530" y="425543"/>
                    <a:pt x="305414" y="418006"/>
                    <a:pt x="305791" y="410091"/>
                  </a:cubicBezTo>
                  <a:cubicBezTo>
                    <a:pt x="311821" y="314741"/>
                    <a:pt x="306545" y="219014"/>
                    <a:pt x="308429" y="123287"/>
                  </a:cubicBezTo>
                  <a:cubicBezTo>
                    <a:pt x="309183" y="83715"/>
                    <a:pt x="305791" y="44143"/>
                    <a:pt x="310313" y="4947"/>
                  </a:cubicBezTo>
                  <a:cubicBezTo>
                    <a:pt x="349131" y="-2213"/>
                    <a:pt x="387950" y="-705"/>
                    <a:pt x="426768" y="3817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CCCC948-527E-E5B8-3216-373B750E1DC9}"/>
                </a:ext>
              </a:extLst>
            </p:cNvPr>
            <p:cNvSpPr/>
            <p:nvPr/>
          </p:nvSpPr>
          <p:spPr>
            <a:xfrm>
              <a:off x="5979926" y="7861922"/>
              <a:ext cx="316761" cy="626072"/>
            </a:xfrm>
            <a:custGeom>
              <a:avLst/>
              <a:gdLst>
                <a:gd name="connsiteX0" fmla="*/ 312432 w 316761"/>
                <a:gd name="connsiteY0" fmla="*/ 119549 h 626072"/>
                <a:gd name="connsiteX1" fmla="*/ 126631 w 316761"/>
                <a:gd name="connsiteY1" fmla="*/ 120303 h 626072"/>
                <a:gd name="connsiteX2" fmla="*/ 127385 w 316761"/>
                <a:gd name="connsiteY2" fmla="*/ 228090 h 626072"/>
                <a:gd name="connsiteX3" fmla="*/ 126631 w 316761"/>
                <a:gd name="connsiteY3" fmla="*/ 227336 h 626072"/>
                <a:gd name="connsiteX4" fmla="*/ 263061 w 316761"/>
                <a:gd name="connsiteY4" fmla="*/ 231859 h 626072"/>
                <a:gd name="connsiteX5" fmla="*/ 312055 w 316761"/>
                <a:gd name="connsiteY5" fmla="*/ 234874 h 626072"/>
                <a:gd name="connsiteX6" fmla="*/ 312809 w 316761"/>
                <a:gd name="connsiteY6" fmla="*/ 343037 h 626072"/>
                <a:gd name="connsiteX7" fmla="*/ 167711 w 316761"/>
                <a:gd name="connsiteY7" fmla="*/ 346806 h 626072"/>
                <a:gd name="connsiteX8" fmla="*/ 126631 w 316761"/>
                <a:gd name="connsiteY8" fmla="*/ 350952 h 626072"/>
                <a:gd name="connsiteX9" fmla="*/ 127385 w 316761"/>
                <a:gd name="connsiteY9" fmla="*/ 350198 h 626072"/>
                <a:gd name="connsiteX10" fmla="*/ 123239 w 316761"/>
                <a:gd name="connsiteY10" fmla="*/ 485874 h 626072"/>
                <a:gd name="connsiteX11" fmla="*/ 120224 w 316761"/>
                <a:gd name="connsiteY11" fmla="*/ 626073 h 626072"/>
                <a:gd name="connsiteX12" fmla="*/ 3392 w 316761"/>
                <a:gd name="connsiteY12" fmla="*/ 626073 h 626072"/>
                <a:gd name="connsiteX13" fmla="*/ 754 w 316761"/>
                <a:gd name="connsiteY13" fmla="*/ 592154 h 626072"/>
                <a:gd name="connsiteX14" fmla="*/ 0 w 316761"/>
                <a:gd name="connsiteY14" fmla="*/ 39651 h 626072"/>
                <a:gd name="connsiteX15" fmla="*/ 41080 w 316761"/>
                <a:gd name="connsiteY15" fmla="*/ 79 h 626072"/>
                <a:gd name="connsiteX16" fmla="*/ 278889 w 316761"/>
                <a:gd name="connsiteY16" fmla="*/ 79 h 626072"/>
                <a:gd name="connsiteX17" fmla="*/ 316200 w 316761"/>
                <a:gd name="connsiteY17" fmla="*/ 39274 h 626072"/>
                <a:gd name="connsiteX18" fmla="*/ 312809 w 316761"/>
                <a:gd name="connsiteY18" fmla="*/ 119172 h 62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761" h="626072">
                  <a:moveTo>
                    <a:pt x="312432" y="119549"/>
                  </a:moveTo>
                  <a:cubicBezTo>
                    <a:pt x="250624" y="119549"/>
                    <a:pt x="188816" y="119926"/>
                    <a:pt x="126631" y="120303"/>
                  </a:cubicBezTo>
                  <a:cubicBezTo>
                    <a:pt x="122109" y="156106"/>
                    <a:pt x="119470" y="192286"/>
                    <a:pt x="127385" y="228090"/>
                  </a:cubicBezTo>
                  <a:lnTo>
                    <a:pt x="126631" y="227336"/>
                  </a:lnTo>
                  <a:cubicBezTo>
                    <a:pt x="171856" y="236758"/>
                    <a:pt x="217459" y="229220"/>
                    <a:pt x="263061" y="231859"/>
                  </a:cubicBezTo>
                  <a:cubicBezTo>
                    <a:pt x="279266" y="232989"/>
                    <a:pt x="296226" y="228844"/>
                    <a:pt x="312055" y="234874"/>
                  </a:cubicBezTo>
                  <a:cubicBezTo>
                    <a:pt x="317331" y="271054"/>
                    <a:pt x="316200" y="307234"/>
                    <a:pt x="312809" y="343037"/>
                  </a:cubicBezTo>
                  <a:cubicBezTo>
                    <a:pt x="264568" y="351706"/>
                    <a:pt x="215951" y="344168"/>
                    <a:pt x="167711" y="346806"/>
                  </a:cubicBezTo>
                  <a:cubicBezTo>
                    <a:pt x="154143" y="347560"/>
                    <a:pt x="139445" y="342661"/>
                    <a:pt x="126631" y="350952"/>
                  </a:cubicBezTo>
                  <a:lnTo>
                    <a:pt x="127385" y="350198"/>
                  </a:lnTo>
                  <a:cubicBezTo>
                    <a:pt x="117963" y="395047"/>
                    <a:pt x="125123" y="440649"/>
                    <a:pt x="123239" y="485874"/>
                  </a:cubicBezTo>
                  <a:cubicBezTo>
                    <a:pt x="120978" y="532607"/>
                    <a:pt x="126631" y="579340"/>
                    <a:pt x="120224" y="626073"/>
                  </a:cubicBezTo>
                  <a:cubicBezTo>
                    <a:pt x="81406" y="626073"/>
                    <a:pt x="42210" y="626073"/>
                    <a:pt x="3392" y="626073"/>
                  </a:cubicBezTo>
                  <a:cubicBezTo>
                    <a:pt x="-1508" y="615143"/>
                    <a:pt x="754" y="603460"/>
                    <a:pt x="754" y="592154"/>
                  </a:cubicBezTo>
                  <a:cubicBezTo>
                    <a:pt x="754" y="407860"/>
                    <a:pt x="1508" y="223944"/>
                    <a:pt x="0" y="39651"/>
                  </a:cubicBezTo>
                  <a:cubicBezTo>
                    <a:pt x="0" y="6863"/>
                    <a:pt x="9799" y="-675"/>
                    <a:pt x="41080" y="79"/>
                  </a:cubicBezTo>
                  <a:cubicBezTo>
                    <a:pt x="120224" y="2340"/>
                    <a:pt x="199745" y="2340"/>
                    <a:pt x="278889" y="79"/>
                  </a:cubicBezTo>
                  <a:cubicBezTo>
                    <a:pt x="310547" y="-1052"/>
                    <a:pt x="319215" y="9878"/>
                    <a:pt x="316200" y="39274"/>
                  </a:cubicBezTo>
                  <a:cubicBezTo>
                    <a:pt x="313185" y="65655"/>
                    <a:pt x="319215" y="92791"/>
                    <a:pt x="312809" y="119172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AD5A27B-1E53-04E9-BA7A-1F9A5D77560F}"/>
                </a:ext>
              </a:extLst>
            </p:cNvPr>
            <p:cNvSpPr/>
            <p:nvPr/>
          </p:nvSpPr>
          <p:spPr>
            <a:xfrm>
              <a:off x="9978974" y="7862859"/>
              <a:ext cx="352194" cy="625135"/>
            </a:xfrm>
            <a:custGeom>
              <a:avLst/>
              <a:gdLst>
                <a:gd name="connsiteX0" fmla="*/ 0 w 352194"/>
                <a:gd name="connsiteY0" fmla="*/ 120119 h 625135"/>
                <a:gd name="connsiteX1" fmla="*/ 0 w 352194"/>
                <a:gd name="connsiteY1" fmla="*/ 3287 h 625135"/>
                <a:gd name="connsiteX2" fmla="*/ 328637 w 352194"/>
                <a:gd name="connsiteY2" fmla="*/ 272 h 625135"/>
                <a:gd name="connsiteX3" fmla="*/ 348612 w 352194"/>
                <a:gd name="connsiteY3" fmla="*/ 21001 h 625135"/>
                <a:gd name="connsiteX4" fmla="*/ 348612 w 352194"/>
                <a:gd name="connsiteY4" fmla="*/ 24769 h 625135"/>
                <a:gd name="connsiteX5" fmla="*/ 344089 w 352194"/>
                <a:gd name="connsiteY5" fmla="*/ 114466 h 625135"/>
                <a:gd name="connsiteX6" fmla="*/ 261176 w 352194"/>
                <a:gd name="connsiteY6" fmla="*/ 122004 h 625135"/>
                <a:gd name="connsiteX7" fmla="*/ 233287 w 352194"/>
                <a:gd name="connsiteY7" fmla="*/ 154792 h 625135"/>
                <a:gd name="connsiteX8" fmla="*/ 233287 w 352194"/>
                <a:gd name="connsiteY8" fmla="*/ 583302 h 625135"/>
                <a:gd name="connsiteX9" fmla="*/ 230649 w 352194"/>
                <a:gd name="connsiteY9" fmla="*/ 625135 h 625135"/>
                <a:gd name="connsiteX10" fmla="*/ 113817 w 352194"/>
                <a:gd name="connsiteY10" fmla="*/ 625135 h 625135"/>
                <a:gd name="connsiteX11" fmla="*/ 111179 w 352194"/>
                <a:gd name="connsiteY11" fmla="*/ 498881 h 625135"/>
                <a:gd name="connsiteX12" fmla="*/ 110802 w 352194"/>
                <a:gd name="connsiteY12" fmla="*/ 161199 h 625135"/>
                <a:gd name="connsiteX13" fmla="*/ 105903 w 352194"/>
                <a:gd name="connsiteY13" fmla="*/ 124265 h 625135"/>
                <a:gd name="connsiteX14" fmla="*/ 377 w 352194"/>
                <a:gd name="connsiteY14" fmla="*/ 119742 h 62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194" h="625135">
                  <a:moveTo>
                    <a:pt x="0" y="120119"/>
                  </a:moveTo>
                  <a:cubicBezTo>
                    <a:pt x="0" y="81301"/>
                    <a:pt x="0" y="42106"/>
                    <a:pt x="0" y="3287"/>
                  </a:cubicBezTo>
                  <a:cubicBezTo>
                    <a:pt x="109672" y="-3119"/>
                    <a:pt x="219343" y="2157"/>
                    <a:pt x="328637" y="272"/>
                  </a:cubicBezTo>
                  <a:cubicBezTo>
                    <a:pt x="343712" y="272"/>
                    <a:pt x="349366" y="6679"/>
                    <a:pt x="348612" y="21001"/>
                  </a:cubicBezTo>
                  <a:cubicBezTo>
                    <a:pt x="348612" y="25900"/>
                    <a:pt x="348612" y="19870"/>
                    <a:pt x="348612" y="24769"/>
                  </a:cubicBezTo>
                  <a:cubicBezTo>
                    <a:pt x="347481" y="55296"/>
                    <a:pt x="359918" y="92231"/>
                    <a:pt x="344089" y="114466"/>
                  </a:cubicBezTo>
                  <a:cubicBezTo>
                    <a:pt x="327883" y="137456"/>
                    <a:pt x="289442" y="122381"/>
                    <a:pt x="261176" y="122004"/>
                  </a:cubicBezTo>
                  <a:cubicBezTo>
                    <a:pt x="234418" y="122004"/>
                    <a:pt x="233287" y="134441"/>
                    <a:pt x="233287" y="154792"/>
                  </a:cubicBezTo>
                  <a:cubicBezTo>
                    <a:pt x="233664" y="297629"/>
                    <a:pt x="233664" y="440465"/>
                    <a:pt x="233287" y="583302"/>
                  </a:cubicBezTo>
                  <a:cubicBezTo>
                    <a:pt x="233287" y="597247"/>
                    <a:pt x="235925" y="611568"/>
                    <a:pt x="230649" y="625135"/>
                  </a:cubicBezTo>
                  <a:cubicBezTo>
                    <a:pt x="191831" y="625135"/>
                    <a:pt x="152636" y="625135"/>
                    <a:pt x="113817" y="625135"/>
                  </a:cubicBezTo>
                  <a:cubicBezTo>
                    <a:pt x="107410" y="583302"/>
                    <a:pt x="111556" y="541092"/>
                    <a:pt x="111179" y="498881"/>
                  </a:cubicBezTo>
                  <a:cubicBezTo>
                    <a:pt x="110425" y="386195"/>
                    <a:pt x="111179" y="273509"/>
                    <a:pt x="110802" y="161199"/>
                  </a:cubicBezTo>
                  <a:cubicBezTo>
                    <a:pt x="110802" y="148762"/>
                    <a:pt x="115324" y="135571"/>
                    <a:pt x="105903" y="124265"/>
                  </a:cubicBezTo>
                  <a:cubicBezTo>
                    <a:pt x="70853" y="119366"/>
                    <a:pt x="35050" y="127280"/>
                    <a:pt x="377" y="119742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3D762E9-E457-16DE-184C-EFC3C575DF09}"/>
                </a:ext>
              </a:extLst>
            </p:cNvPr>
            <p:cNvSpPr/>
            <p:nvPr/>
          </p:nvSpPr>
          <p:spPr>
            <a:xfrm>
              <a:off x="10527433" y="7861929"/>
              <a:ext cx="119745" cy="627450"/>
            </a:xfrm>
            <a:custGeom>
              <a:avLst/>
              <a:gdLst>
                <a:gd name="connsiteX0" fmla="*/ 118614 w 119745"/>
                <a:gd name="connsiteY0" fmla="*/ 3840 h 627450"/>
                <a:gd name="connsiteX1" fmla="*/ 119745 w 119745"/>
                <a:gd name="connsiteY1" fmla="*/ 589131 h 627450"/>
                <a:gd name="connsiteX2" fmla="*/ 83565 w 119745"/>
                <a:gd name="connsiteY2" fmla="*/ 627196 h 627450"/>
                <a:gd name="connsiteX3" fmla="*/ 3290 w 119745"/>
                <a:gd name="connsiteY3" fmla="*/ 626065 h 627450"/>
                <a:gd name="connsiteX4" fmla="*/ 652 w 119745"/>
                <a:gd name="connsiteY4" fmla="*/ 618905 h 627450"/>
                <a:gd name="connsiteX5" fmla="*/ 1406 w 119745"/>
                <a:gd name="connsiteY5" fmla="*/ 6102 h 627450"/>
                <a:gd name="connsiteX6" fmla="*/ 118614 w 119745"/>
                <a:gd name="connsiteY6" fmla="*/ 3840 h 62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5" h="627450">
                  <a:moveTo>
                    <a:pt x="118614" y="3840"/>
                  </a:moveTo>
                  <a:cubicBezTo>
                    <a:pt x="118614" y="199063"/>
                    <a:pt x="118614" y="394286"/>
                    <a:pt x="119745" y="589131"/>
                  </a:cubicBezTo>
                  <a:cubicBezTo>
                    <a:pt x="119745" y="616643"/>
                    <a:pt x="113338" y="629457"/>
                    <a:pt x="83565" y="627196"/>
                  </a:cubicBezTo>
                  <a:cubicBezTo>
                    <a:pt x="56807" y="624935"/>
                    <a:pt x="30049" y="626442"/>
                    <a:pt x="3290" y="626065"/>
                  </a:cubicBezTo>
                  <a:cubicBezTo>
                    <a:pt x="2536" y="623804"/>
                    <a:pt x="652" y="621166"/>
                    <a:pt x="652" y="618905"/>
                  </a:cubicBezTo>
                  <a:cubicBezTo>
                    <a:pt x="652" y="414637"/>
                    <a:pt x="-1232" y="210369"/>
                    <a:pt x="1406" y="6102"/>
                  </a:cubicBezTo>
                  <a:cubicBezTo>
                    <a:pt x="40224" y="-3697"/>
                    <a:pt x="79419" y="449"/>
                    <a:pt x="118614" y="3840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D4F75C4-F872-9F92-B9F4-95FC4883C81D}"/>
                </a:ext>
              </a:extLst>
            </p:cNvPr>
            <p:cNvSpPr/>
            <p:nvPr/>
          </p:nvSpPr>
          <p:spPr>
            <a:xfrm>
              <a:off x="2034395" y="5220466"/>
              <a:ext cx="3265644" cy="3269611"/>
            </a:xfrm>
            <a:custGeom>
              <a:avLst/>
              <a:gdLst>
                <a:gd name="connsiteX0" fmla="*/ 3262253 w 3265644"/>
                <a:gd name="connsiteY0" fmla="*/ 1699718 h 3269611"/>
                <a:gd name="connsiteX1" fmla="*/ 3262253 w 3265644"/>
                <a:gd name="connsiteY1" fmla="*/ 1577986 h 3269611"/>
                <a:gd name="connsiteX2" fmla="*/ 3265644 w 3265644"/>
                <a:gd name="connsiteY2" fmla="*/ 1533515 h 3269611"/>
                <a:gd name="connsiteX3" fmla="*/ 3257353 w 3265644"/>
                <a:gd name="connsiteY3" fmla="*/ 1446456 h 3269611"/>
                <a:gd name="connsiteX4" fmla="*/ 3065522 w 3265644"/>
                <a:gd name="connsiteY4" fmla="*/ 851743 h 3269611"/>
                <a:gd name="connsiteX5" fmla="*/ 2676585 w 3265644"/>
                <a:gd name="connsiteY5" fmla="*/ 378762 h 3269611"/>
                <a:gd name="connsiteX6" fmla="*/ 2294431 w 3265644"/>
                <a:gd name="connsiteY6" fmla="*/ 142837 h 3269611"/>
                <a:gd name="connsiteX7" fmla="*/ 1691050 w 3265644"/>
                <a:gd name="connsiteY7" fmla="*/ 4523 h 3269611"/>
                <a:gd name="connsiteX8" fmla="*/ 1568941 w 3265644"/>
                <a:gd name="connsiteY8" fmla="*/ 4523 h 3269611"/>
                <a:gd name="connsiteX9" fmla="*/ 1288168 w 3265644"/>
                <a:gd name="connsiteY9" fmla="*/ 38818 h 3269611"/>
                <a:gd name="connsiteX10" fmla="*/ 823478 w 3265644"/>
                <a:gd name="connsiteY10" fmla="*/ 214443 h 3269611"/>
                <a:gd name="connsiteX11" fmla="*/ 432655 w 3265644"/>
                <a:gd name="connsiteY11" fmla="*/ 528006 h 3269611"/>
                <a:gd name="connsiteX12" fmla="*/ 206529 w 3265644"/>
                <a:gd name="connsiteY12" fmla="*/ 835538 h 3269611"/>
                <a:gd name="connsiteX13" fmla="*/ 54270 w 3265644"/>
                <a:gd name="connsiteY13" fmla="*/ 1207139 h 3269611"/>
                <a:gd name="connsiteX14" fmla="*/ 1131 w 3265644"/>
                <a:gd name="connsiteY14" fmla="*/ 1525600 h 3269611"/>
                <a:gd name="connsiteX15" fmla="*/ 0 w 3265644"/>
                <a:gd name="connsiteY15" fmla="*/ 1563288 h 3269611"/>
                <a:gd name="connsiteX16" fmla="*/ 0 w 3265644"/>
                <a:gd name="connsiteY16" fmla="*/ 1710271 h 3269611"/>
                <a:gd name="connsiteX17" fmla="*/ 1131 w 3265644"/>
                <a:gd name="connsiteY17" fmla="*/ 1747958 h 3269611"/>
                <a:gd name="connsiteX18" fmla="*/ 62185 w 3265644"/>
                <a:gd name="connsiteY18" fmla="*/ 2105992 h 3269611"/>
                <a:gd name="connsiteX19" fmla="*/ 229518 w 3265644"/>
                <a:gd name="connsiteY19" fmla="*/ 2488146 h 3269611"/>
                <a:gd name="connsiteX20" fmla="*/ 579638 w 3265644"/>
                <a:gd name="connsiteY20" fmla="*/ 2891782 h 3269611"/>
                <a:gd name="connsiteX21" fmla="*/ 910159 w 3265644"/>
                <a:gd name="connsiteY21" fmla="*/ 3107356 h 3269611"/>
                <a:gd name="connsiteX22" fmla="*/ 1353367 w 3265644"/>
                <a:gd name="connsiteY22" fmla="*/ 3247931 h 3269611"/>
                <a:gd name="connsiteX23" fmla="*/ 1521832 w 3265644"/>
                <a:gd name="connsiteY23" fmla="*/ 3261122 h 3269611"/>
                <a:gd name="connsiteX24" fmla="*/ 1558389 w 3265644"/>
                <a:gd name="connsiteY24" fmla="*/ 3267152 h 3269611"/>
                <a:gd name="connsiteX25" fmla="*/ 1858383 w 3265644"/>
                <a:gd name="connsiteY25" fmla="*/ 3256599 h 3269611"/>
                <a:gd name="connsiteX26" fmla="*/ 2356239 w 3265644"/>
                <a:gd name="connsiteY26" fmla="*/ 3105471 h 3269611"/>
                <a:gd name="connsiteX27" fmla="*/ 2892536 w 3265644"/>
                <a:gd name="connsiteY27" fmla="*/ 2680353 h 3269611"/>
                <a:gd name="connsiteX28" fmla="*/ 3137506 w 3265644"/>
                <a:gd name="connsiteY28" fmla="*/ 2277848 h 3269611"/>
                <a:gd name="connsiteX29" fmla="*/ 3255846 w 3265644"/>
                <a:gd name="connsiteY29" fmla="*/ 1834263 h 3269611"/>
                <a:gd name="connsiteX30" fmla="*/ 3257730 w 3265644"/>
                <a:gd name="connsiteY30" fmla="*/ 1740421 h 3269611"/>
                <a:gd name="connsiteX31" fmla="*/ 3261499 w 3265644"/>
                <a:gd name="connsiteY31" fmla="*/ 1700095 h 3269611"/>
                <a:gd name="connsiteX32" fmla="*/ 2608370 w 3265644"/>
                <a:gd name="connsiteY32" fmla="*/ 1848208 h 3269611"/>
                <a:gd name="connsiteX33" fmla="*/ 2402595 w 3265644"/>
                <a:gd name="connsiteY33" fmla="*/ 2269557 h 3269611"/>
                <a:gd name="connsiteX34" fmla="*/ 2272949 w 3265644"/>
                <a:gd name="connsiteY34" fmla="*/ 2399957 h 3269611"/>
                <a:gd name="connsiteX35" fmla="*/ 2225085 w 3265644"/>
                <a:gd name="connsiteY35" fmla="*/ 2459503 h 3269611"/>
                <a:gd name="connsiteX36" fmla="*/ 2197196 w 3265644"/>
                <a:gd name="connsiteY36" fmla="*/ 2647565 h 3269611"/>
                <a:gd name="connsiteX37" fmla="*/ 2156117 w 3265644"/>
                <a:gd name="connsiteY37" fmla="*/ 2647565 h 3269611"/>
                <a:gd name="connsiteX38" fmla="*/ 1119327 w 3265644"/>
                <a:gd name="connsiteY38" fmla="*/ 2648319 h 3269611"/>
                <a:gd name="connsiteX39" fmla="*/ 1049981 w 3265644"/>
                <a:gd name="connsiteY39" fmla="*/ 2623822 h 3269611"/>
                <a:gd name="connsiteX40" fmla="*/ 803126 w 3265644"/>
                <a:gd name="connsiteY40" fmla="*/ 2417670 h 3269611"/>
                <a:gd name="connsiteX41" fmla="*/ 855889 w 3265644"/>
                <a:gd name="connsiteY41" fmla="*/ 1533138 h 3269611"/>
                <a:gd name="connsiteX42" fmla="*/ 1196210 w 3265644"/>
                <a:gd name="connsiteY42" fmla="*/ 1284776 h 3269611"/>
                <a:gd name="connsiteX43" fmla="*/ 1381256 w 3265644"/>
                <a:gd name="connsiteY43" fmla="*/ 1154753 h 3269611"/>
                <a:gd name="connsiteX44" fmla="*/ 1519194 w 3265644"/>
                <a:gd name="connsiteY44" fmla="*/ 787297 h 3269611"/>
                <a:gd name="connsiteX45" fmla="*/ 1455501 w 3265644"/>
                <a:gd name="connsiteY45" fmla="*/ 563432 h 3269611"/>
                <a:gd name="connsiteX46" fmla="*/ 1455501 w 3265644"/>
                <a:gd name="connsiteY46" fmla="*/ 536674 h 3269611"/>
                <a:gd name="connsiteX47" fmla="*/ 1775847 w 3265644"/>
                <a:gd name="connsiteY47" fmla="*/ 900361 h 3269611"/>
                <a:gd name="connsiteX48" fmla="*/ 1797706 w 3265644"/>
                <a:gd name="connsiteY48" fmla="*/ 1621704 h 3269611"/>
                <a:gd name="connsiteX49" fmla="*/ 2090540 w 3265644"/>
                <a:gd name="connsiteY49" fmla="*/ 1337915 h 3269611"/>
                <a:gd name="connsiteX50" fmla="*/ 2094309 w 3265644"/>
                <a:gd name="connsiteY50" fmla="*/ 918451 h 3269611"/>
                <a:gd name="connsiteX51" fmla="*/ 2353224 w 3265644"/>
                <a:gd name="connsiteY51" fmla="*/ 1415929 h 3269611"/>
                <a:gd name="connsiteX52" fmla="*/ 2263150 w 3265644"/>
                <a:gd name="connsiteY52" fmla="*/ 1970693 h 3269611"/>
                <a:gd name="connsiteX53" fmla="*/ 2423700 w 3265644"/>
                <a:gd name="connsiteY53" fmla="*/ 1896448 h 3269611"/>
                <a:gd name="connsiteX54" fmla="*/ 2522819 w 3265644"/>
                <a:gd name="connsiteY54" fmla="*/ 1740044 h 3269611"/>
                <a:gd name="connsiteX55" fmla="*/ 2531864 w 3265644"/>
                <a:gd name="connsiteY55" fmla="*/ 1558012 h 3269611"/>
                <a:gd name="connsiteX56" fmla="*/ 2608747 w 3265644"/>
                <a:gd name="connsiteY56" fmla="*/ 1848585 h 326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265644" h="3269611">
                  <a:moveTo>
                    <a:pt x="3262253" y="1699718"/>
                  </a:moveTo>
                  <a:cubicBezTo>
                    <a:pt x="3262253" y="1659015"/>
                    <a:pt x="3262253" y="1618689"/>
                    <a:pt x="3262253" y="1577986"/>
                  </a:cubicBezTo>
                  <a:cubicBezTo>
                    <a:pt x="3263760" y="1563288"/>
                    <a:pt x="3258861" y="1547836"/>
                    <a:pt x="3265644" y="1533515"/>
                  </a:cubicBezTo>
                  <a:cubicBezTo>
                    <a:pt x="3260368" y="1504495"/>
                    <a:pt x="3261122" y="1475099"/>
                    <a:pt x="3257353" y="1446456"/>
                  </a:cubicBezTo>
                  <a:cubicBezTo>
                    <a:pt x="3229841" y="1236535"/>
                    <a:pt x="3169164" y="1037544"/>
                    <a:pt x="3065522" y="851743"/>
                  </a:cubicBezTo>
                  <a:cubicBezTo>
                    <a:pt x="2964142" y="670465"/>
                    <a:pt x="2835250" y="511423"/>
                    <a:pt x="2676585" y="378762"/>
                  </a:cubicBezTo>
                  <a:cubicBezTo>
                    <a:pt x="2561260" y="282281"/>
                    <a:pt x="2433499" y="203891"/>
                    <a:pt x="2294431" y="142837"/>
                  </a:cubicBezTo>
                  <a:cubicBezTo>
                    <a:pt x="2101470" y="58039"/>
                    <a:pt x="1900594" y="13944"/>
                    <a:pt x="1691050" y="4523"/>
                  </a:cubicBezTo>
                  <a:cubicBezTo>
                    <a:pt x="1650347" y="-1508"/>
                    <a:pt x="1609644" y="-1508"/>
                    <a:pt x="1568941" y="4523"/>
                  </a:cubicBezTo>
                  <a:cubicBezTo>
                    <a:pt x="1474345" y="6030"/>
                    <a:pt x="1380126" y="18467"/>
                    <a:pt x="1288168" y="38818"/>
                  </a:cubicBezTo>
                  <a:cubicBezTo>
                    <a:pt x="1125357" y="74622"/>
                    <a:pt x="967445" y="125123"/>
                    <a:pt x="823478" y="214443"/>
                  </a:cubicBezTo>
                  <a:cubicBezTo>
                    <a:pt x="680264" y="303010"/>
                    <a:pt x="546096" y="401375"/>
                    <a:pt x="432655" y="528006"/>
                  </a:cubicBezTo>
                  <a:cubicBezTo>
                    <a:pt x="347104" y="623732"/>
                    <a:pt x="270221" y="723605"/>
                    <a:pt x="206529" y="835538"/>
                  </a:cubicBezTo>
                  <a:cubicBezTo>
                    <a:pt x="139445" y="953500"/>
                    <a:pt x="91958" y="1077870"/>
                    <a:pt x="54270" y="1207139"/>
                  </a:cubicBezTo>
                  <a:cubicBezTo>
                    <a:pt x="24120" y="1311157"/>
                    <a:pt x="14321" y="1418567"/>
                    <a:pt x="1131" y="1525600"/>
                  </a:cubicBezTo>
                  <a:cubicBezTo>
                    <a:pt x="1131" y="1538038"/>
                    <a:pt x="377" y="1550851"/>
                    <a:pt x="0" y="1563288"/>
                  </a:cubicBezTo>
                  <a:lnTo>
                    <a:pt x="0" y="1710271"/>
                  </a:lnTo>
                  <a:cubicBezTo>
                    <a:pt x="0" y="1722707"/>
                    <a:pt x="754" y="1735521"/>
                    <a:pt x="1131" y="1747958"/>
                  </a:cubicBezTo>
                  <a:cubicBezTo>
                    <a:pt x="12060" y="1868936"/>
                    <a:pt x="27889" y="1989160"/>
                    <a:pt x="62185" y="2105992"/>
                  </a:cubicBezTo>
                  <a:cubicBezTo>
                    <a:pt x="101757" y="2240537"/>
                    <a:pt x="155650" y="2368676"/>
                    <a:pt x="229518" y="2488146"/>
                  </a:cubicBezTo>
                  <a:cubicBezTo>
                    <a:pt x="324492" y="2641535"/>
                    <a:pt x="442831" y="2774196"/>
                    <a:pt x="579638" y="2891782"/>
                  </a:cubicBezTo>
                  <a:cubicBezTo>
                    <a:pt x="680641" y="2978464"/>
                    <a:pt x="791820" y="3048563"/>
                    <a:pt x="910159" y="3107356"/>
                  </a:cubicBezTo>
                  <a:cubicBezTo>
                    <a:pt x="1049981" y="3176701"/>
                    <a:pt x="1198848" y="3223811"/>
                    <a:pt x="1353367" y="3247931"/>
                  </a:cubicBezTo>
                  <a:cubicBezTo>
                    <a:pt x="1408769" y="3256599"/>
                    <a:pt x="1464546" y="3271674"/>
                    <a:pt x="1521832" y="3261122"/>
                  </a:cubicBezTo>
                  <a:cubicBezTo>
                    <a:pt x="1533138" y="3269413"/>
                    <a:pt x="1547083" y="3261122"/>
                    <a:pt x="1558389" y="3267152"/>
                  </a:cubicBezTo>
                  <a:cubicBezTo>
                    <a:pt x="1658638" y="3272051"/>
                    <a:pt x="1758888" y="3270167"/>
                    <a:pt x="1858383" y="3256599"/>
                  </a:cubicBezTo>
                  <a:cubicBezTo>
                    <a:pt x="2032124" y="3232856"/>
                    <a:pt x="2199458" y="3184616"/>
                    <a:pt x="2356239" y="3105471"/>
                  </a:cubicBezTo>
                  <a:cubicBezTo>
                    <a:pt x="2563521" y="3000323"/>
                    <a:pt x="2743292" y="2860878"/>
                    <a:pt x="2892536" y="2680353"/>
                  </a:cubicBezTo>
                  <a:cubicBezTo>
                    <a:pt x="2994293" y="2557492"/>
                    <a:pt x="3073437" y="2421815"/>
                    <a:pt x="3137506" y="2277848"/>
                  </a:cubicBezTo>
                  <a:cubicBezTo>
                    <a:pt x="3200068" y="2136896"/>
                    <a:pt x="3237755" y="1987276"/>
                    <a:pt x="3255846" y="1834263"/>
                  </a:cubicBezTo>
                  <a:cubicBezTo>
                    <a:pt x="3259614" y="1804113"/>
                    <a:pt x="3271298" y="1772078"/>
                    <a:pt x="3257730" y="1740421"/>
                  </a:cubicBezTo>
                  <a:cubicBezTo>
                    <a:pt x="3264891" y="1727607"/>
                    <a:pt x="3259991" y="1713662"/>
                    <a:pt x="3261499" y="1700095"/>
                  </a:cubicBezTo>
                  <a:close/>
                  <a:moveTo>
                    <a:pt x="2608370" y="1848208"/>
                  </a:moveTo>
                  <a:cubicBezTo>
                    <a:pt x="2600456" y="2018556"/>
                    <a:pt x="2510759" y="2148579"/>
                    <a:pt x="2402595" y="2269557"/>
                  </a:cubicBezTo>
                  <a:cubicBezTo>
                    <a:pt x="2361515" y="2315159"/>
                    <a:pt x="2315536" y="2355862"/>
                    <a:pt x="2272949" y="2399957"/>
                  </a:cubicBezTo>
                  <a:cubicBezTo>
                    <a:pt x="2255236" y="2418424"/>
                    <a:pt x="2238653" y="2438398"/>
                    <a:pt x="2225085" y="2459503"/>
                  </a:cubicBezTo>
                  <a:cubicBezTo>
                    <a:pt x="2188528" y="2516412"/>
                    <a:pt x="2169684" y="2577089"/>
                    <a:pt x="2197196" y="2647565"/>
                  </a:cubicBezTo>
                  <a:cubicBezTo>
                    <a:pt x="2181368" y="2647565"/>
                    <a:pt x="2168931" y="2647565"/>
                    <a:pt x="2156117" y="2647565"/>
                  </a:cubicBezTo>
                  <a:cubicBezTo>
                    <a:pt x="1810520" y="2647565"/>
                    <a:pt x="1464923" y="2647565"/>
                    <a:pt x="1119327" y="2648319"/>
                  </a:cubicBezTo>
                  <a:cubicBezTo>
                    <a:pt x="1091814" y="2648319"/>
                    <a:pt x="1070709" y="2640781"/>
                    <a:pt x="1049981" y="2623822"/>
                  </a:cubicBezTo>
                  <a:cubicBezTo>
                    <a:pt x="966691" y="2556361"/>
                    <a:pt x="873979" y="2500960"/>
                    <a:pt x="803126" y="2417670"/>
                  </a:cubicBezTo>
                  <a:cubicBezTo>
                    <a:pt x="584160" y="2159886"/>
                    <a:pt x="607527" y="1762657"/>
                    <a:pt x="855889" y="1533138"/>
                  </a:cubicBezTo>
                  <a:cubicBezTo>
                    <a:pt x="959907" y="1437034"/>
                    <a:pt x="1079001" y="1362413"/>
                    <a:pt x="1196210" y="1284776"/>
                  </a:cubicBezTo>
                  <a:cubicBezTo>
                    <a:pt x="1259148" y="1242942"/>
                    <a:pt x="1321710" y="1201109"/>
                    <a:pt x="1381256" y="1154753"/>
                  </a:cubicBezTo>
                  <a:cubicBezTo>
                    <a:pt x="1502988" y="1060157"/>
                    <a:pt x="1541429" y="935410"/>
                    <a:pt x="1519194" y="787297"/>
                  </a:cubicBezTo>
                  <a:cubicBezTo>
                    <a:pt x="1507510" y="710037"/>
                    <a:pt x="1486405" y="635416"/>
                    <a:pt x="1455501" y="563432"/>
                  </a:cubicBezTo>
                  <a:cubicBezTo>
                    <a:pt x="1452863" y="557402"/>
                    <a:pt x="1445702" y="550995"/>
                    <a:pt x="1455501" y="536674"/>
                  </a:cubicBezTo>
                  <a:cubicBezTo>
                    <a:pt x="1597961" y="627124"/>
                    <a:pt x="1704241" y="749233"/>
                    <a:pt x="1775847" y="900361"/>
                  </a:cubicBezTo>
                  <a:cubicBezTo>
                    <a:pt x="1888534" y="1137040"/>
                    <a:pt x="1883257" y="1378618"/>
                    <a:pt x="1797706" y="1621704"/>
                  </a:cubicBezTo>
                  <a:cubicBezTo>
                    <a:pt x="1878358" y="1623966"/>
                    <a:pt x="2034762" y="1474722"/>
                    <a:pt x="2090540" y="1337915"/>
                  </a:cubicBezTo>
                  <a:cubicBezTo>
                    <a:pt x="2147072" y="1199225"/>
                    <a:pt x="2142926" y="1059780"/>
                    <a:pt x="2094309" y="918451"/>
                  </a:cubicBezTo>
                  <a:cubicBezTo>
                    <a:pt x="2235261" y="1056765"/>
                    <a:pt x="2327219" y="1219576"/>
                    <a:pt x="2353224" y="1415929"/>
                  </a:cubicBezTo>
                  <a:cubicBezTo>
                    <a:pt x="2378851" y="1609644"/>
                    <a:pt x="2353224" y="1795445"/>
                    <a:pt x="2263150" y="1970693"/>
                  </a:cubicBezTo>
                  <a:cubicBezTo>
                    <a:pt x="2309129" y="1971070"/>
                    <a:pt x="2375836" y="1939789"/>
                    <a:pt x="2423700" y="1896448"/>
                  </a:cubicBezTo>
                  <a:cubicBezTo>
                    <a:pt x="2471187" y="1853484"/>
                    <a:pt x="2503975" y="1801475"/>
                    <a:pt x="2522819" y="1740044"/>
                  </a:cubicBezTo>
                  <a:cubicBezTo>
                    <a:pt x="2541286" y="1680120"/>
                    <a:pt x="2540155" y="1619443"/>
                    <a:pt x="2531864" y="1558012"/>
                  </a:cubicBezTo>
                  <a:cubicBezTo>
                    <a:pt x="2590280" y="1647332"/>
                    <a:pt x="2613646" y="1743813"/>
                    <a:pt x="2608747" y="1848585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9940EA8-F8E5-67E2-817D-7911819841F7}"/>
                </a:ext>
              </a:extLst>
            </p:cNvPr>
            <p:cNvSpPr/>
            <p:nvPr/>
          </p:nvSpPr>
          <p:spPr>
            <a:xfrm>
              <a:off x="10849939" y="7846549"/>
              <a:ext cx="651049" cy="658100"/>
            </a:xfrm>
            <a:custGeom>
              <a:avLst/>
              <a:gdLst>
                <a:gd name="connsiteX0" fmla="*/ 650490 w 651049"/>
                <a:gd name="connsiteY0" fmla="*/ 310924 h 658100"/>
                <a:gd name="connsiteX1" fmla="*/ 365194 w 651049"/>
                <a:gd name="connsiteY1" fmla="*/ 4522 h 658100"/>
                <a:gd name="connsiteX2" fmla="*/ 289065 w 651049"/>
                <a:gd name="connsiteY2" fmla="*/ 4522 h 658100"/>
                <a:gd name="connsiteX3" fmla="*/ 4522 w 651049"/>
                <a:gd name="connsiteY3" fmla="*/ 304517 h 658100"/>
                <a:gd name="connsiteX4" fmla="*/ 4522 w 651049"/>
                <a:gd name="connsiteY4" fmla="*/ 365194 h 658100"/>
                <a:gd name="connsiteX5" fmla="*/ 272482 w 651049"/>
                <a:gd name="connsiteY5" fmla="*/ 654636 h 658100"/>
                <a:gd name="connsiteX6" fmla="*/ 572477 w 651049"/>
                <a:gd name="connsiteY6" fmla="*/ 554387 h 658100"/>
                <a:gd name="connsiteX7" fmla="*/ 650868 w 651049"/>
                <a:gd name="connsiteY7" fmla="*/ 310547 h 658100"/>
                <a:gd name="connsiteX8" fmla="*/ 323361 w 651049"/>
                <a:gd name="connsiteY8" fmla="*/ 541196 h 658100"/>
                <a:gd name="connsiteX9" fmla="*/ 127007 w 651049"/>
                <a:gd name="connsiteY9" fmla="*/ 335421 h 658100"/>
                <a:gd name="connsiteX10" fmla="*/ 329768 w 651049"/>
                <a:gd name="connsiteY10" fmla="*/ 122108 h 658100"/>
                <a:gd name="connsiteX11" fmla="*/ 531774 w 651049"/>
                <a:gd name="connsiteY11" fmla="*/ 328637 h 658100"/>
                <a:gd name="connsiteX12" fmla="*/ 323738 w 651049"/>
                <a:gd name="connsiteY12" fmla="*/ 541196 h 65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1049" h="658100">
                  <a:moveTo>
                    <a:pt x="650490" y="310924"/>
                  </a:moveTo>
                  <a:cubicBezTo>
                    <a:pt x="646345" y="160927"/>
                    <a:pt x="514815" y="16206"/>
                    <a:pt x="365194" y="4522"/>
                  </a:cubicBezTo>
                  <a:cubicBezTo>
                    <a:pt x="339944" y="-1507"/>
                    <a:pt x="314316" y="-1507"/>
                    <a:pt x="289065" y="4522"/>
                  </a:cubicBezTo>
                  <a:cubicBezTo>
                    <a:pt x="133414" y="10553"/>
                    <a:pt x="1884" y="169972"/>
                    <a:pt x="4522" y="304517"/>
                  </a:cubicBezTo>
                  <a:cubicBezTo>
                    <a:pt x="-1507" y="324868"/>
                    <a:pt x="-1507" y="344843"/>
                    <a:pt x="4522" y="365194"/>
                  </a:cubicBezTo>
                  <a:cubicBezTo>
                    <a:pt x="9045" y="516322"/>
                    <a:pt x="131530" y="638807"/>
                    <a:pt x="272482" y="654636"/>
                  </a:cubicBezTo>
                  <a:cubicBezTo>
                    <a:pt x="389691" y="667827"/>
                    <a:pt x="491825" y="645214"/>
                    <a:pt x="572477" y="554387"/>
                  </a:cubicBezTo>
                  <a:cubicBezTo>
                    <a:pt x="634662" y="484664"/>
                    <a:pt x="653129" y="402505"/>
                    <a:pt x="650868" y="310547"/>
                  </a:cubicBezTo>
                  <a:close/>
                  <a:moveTo>
                    <a:pt x="323361" y="541196"/>
                  </a:moveTo>
                  <a:cubicBezTo>
                    <a:pt x="223111" y="541950"/>
                    <a:pt x="121354" y="466574"/>
                    <a:pt x="127007" y="335421"/>
                  </a:cubicBezTo>
                  <a:cubicBezTo>
                    <a:pt x="115702" y="205775"/>
                    <a:pt x="223111" y="122862"/>
                    <a:pt x="329768" y="122108"/>
                  </a:cubicBezTo>
                  <a:cubicBezTo>
                    <a:pt x="443585" y="121354"/>
                    <a:pt x="533281" y="231780"/>
                    <a:pt x="531774" y="328637"/>
                  </a:cubicBezTo>
                  <a:cubicBezTo>
                    <a:pt x="529890" y="445846"/>
                    <a:pt x="453384" y="540442"/>
                    <a:pt x="323738" y="541196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3A474DC-8B28-191E-F5FA-DD1D28FDA2EF}"/>
                </a:ext>
              </a:extLst>
            </p:cNvPr>
            <p:cNvSpPr/>
            <p:nvPr/>
          </p:nvSpPr>
          <p:spPr>
            <a:xfrm>
              <a:off x="6494504" y="7846926"/>
              <a:ext cx="654638" cy="659367"/>
            </a:xfrm>
            <a:custGeom>
              <a:avLst/>
              <a:gdLst>
                <a:gd name="connsiteX0" fmla="*/ 649974 w 654638"/>
                <a:gd name="connsiteY0" fmla="*/ 296980 h 659367"/>
                <a:gd name="connsiteX1" fmla="*/ 616055 w 654638"/>
                <a:gd name="connsiteY1" fmla="*/ 173741 h 659367"/>
                <a:gd name="connsiteX2" fmla="*/ 365054 w 654638"/>
                <a:gd name="connsiteY2" fmla="*/ 4523 h 659367"/>
                <a:gd name="connsiteX3" fmla="*/ 289302 w 654638"/>
                <a:gd name="connsiteY3" fmla="*/ 4523 h 659367"/>
                <a:gd name="connsiteX4" fmla="*/ 105009 w 654638"/>
                <a:gd name="connsiteY4" fmla="*/ 91205 h 659367"/>
                <a:gd name="connsiteX5" fmla="*/ 4382 w 654638"/>
                <a:gd name="connsiteY5" fmla="*/ 296980 h 659367"/>
                <a:gd name="connsiteX6" fmla="*/ 4382 w 654638"/>
                <a:gd name="connsiteY6" fmla="*/ 365194 h 659367"/>
                <a:gd name="connsiteX7" fmla="*/ 90310 w 654638"/>
                <a:gd name="connsiteY7" fmla="*/ 563055 h 659367"/>
                <a:gd name="connsiteX8" fmla="*/ 359401 w 654638"/>
                <a:gd name="connsiteY8" fmla="*/ 659159 h 659367"/>
                <a:gd name="connsiteX9" fmla="*/ 649974 w 654638"/>
                <a:gd name="connsiteY9" fmla="*/ 373486 h 659367"/>
                <a:gd name="connsiteX10" fmla="*/ 649974 w 654638"/>
                <a:gd name="connsiteY10" fmla="*/ 297356 h 659367"/>
                <a:gd name="connsiteX11" fmla="*/ 534649 w 654638"/>
                <a:gd name="connsiteY11" fmla="*/ 357280 h 659367"/>
                <a:gd name="connsiteX12" fmla="*/ 378999 w 654638"/>
                <a:gd name="connsiteY12" fmla="*/ 533659 h 659367"/>
                <a:gd name="connsiteX13" fmla="*/ 126868 w 654638"/>
                <a:gd name="connsiteY13" fmla="*/ 349366 h 659367"/>
                <a:gd name="connsiteX14" fmla="*/ 126868 w 654638"/>
                <a:gd name="connsiteY14" fmla="*/ 313185 h 659367"/>
                <a:gd name="connsiteX15" fmla="*/ 217318 w 654638"/>
                <a:gd name="connsiteY15" fmla="*/ 157912 h 659367"/>
                <a:gd name="connsiteX16" fmla="*/ 493569 w 654638"/>
                <a:gd name="connsiteY16" fmla="*/ 215951 h 659367"/>
                <a:gd name="connsiteX17" fmla="*/ 534649 w 654638"/>
                <a:gd name="connsiteY17" fmla="*/ 304894 h 659367"/>
                <a:gd name="connsiteX18" fmla="*/ 534649 w 654638"/>
                <a:gd name="connsiteY18" fmla="*/ 357657 h 6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4638" h="659367">
                  <a:moveTo>
                    <a:pt x="649974" y="296980"/>
                  </a:moveTo>
                  <a:cubicBezTo>
                    <a:pt x="648843" y="252885"/>
                    <a:pt x="639798" y="210675"/>
                    <a:pt x="616055" y="173741"/>
                  </a:cubicBezTo>
                  <a:cubicBezTo>
                    <a:pt x="556885" y="81783"/>
                    <a:pt x="479625" y="15075"/>
                    <a:pt x="365054" y="4523"/>
                  </a:cubicBezTo>
                  <a:cubicBezTo>
                    <a:pt x="339803" y="-1508"/>
                    <a:pt x="314553" y="-1508"/>
                    <a:pt x="289302" y="4523"/>
                  </a:cubicBezTo>
                  <a:cubicBezTo>
                    <a:pt x="218826" y="13945"/>
                    <a:pt x="157395" y="40326"/>
                    <a:pt x="105009" y="91205"/>
                  </a:cubicBezTo>
                  <a:cubicBezTo>
                    <a:pt x="46216" y="148490"/>
                    <a:pt x="14181" y="216705"/>
                    <a:pt x="4382" y="296980"/>
                  </a:cubicBezTo>
                  <a:cubicBezTo>
                    <a:pt x="-1648" y="319592"/>
                    <a:pt x="-1271" y="342582"/>
                    <a:pt x="4382" y="365194"/>
                  </a:cubicBezTo>
                  <a:cubicBezTo>
                    <a:pt x="8528" y="441701"/>
                    <a:pt x="37548" y="508031"/>
                    <a:pt x="90310" y="563055"/>
                  </a:cubicBezTo>
                  <a:cubicBezTo>
                    <a:pt x="163425" y="639938"/>
                    <a:pt x="255006" y="661797"/>
                    <a:pt x="359401" y="659159"/>
                  </a:cubicBezTo>
                  <a:cubicBezTo>
                    <a:pt x="510529" y="655390"/>
                    <a:pt x="646205" y="515192"/>
                    <a:pt x="649974" y="373486"/>
                  </a:cubicBezTo>
                  <a:cubicBezTo>
                    <a:pt x="656381" y="348235"/>
                    <a:pt x="656004" y="322984"/>
                    <a:pt x="649974" y="297356"/>
                  </a:cubicBezTo>
                  <a:close/>
                  <a:moveTo>
                    <a:pt x="534649" y="357280"/>
                  </a:moveTo>
                  <a:cubicBezTo>
                    <a:pt x="515805" y="445093"/>
                    <a:pt x="469449" y="509915"/>
                    <a:pt x="378999" y="533659"/>
                  </a:cubicBezTo>
                  <a:cubicBezTo>
                    <a:pt x="250483" y="567578"/>
                    <a:pt x="140812" y="486172"/>
                    <a:pt x="126868" y="349366"/>
                  </a:cubicBezTo>
                  <a:cubicBezTo>
                    <a:pt x="121968" y="337306"/>
                    <a:pt x="122345" y="325246"/>
                    <a:pt x="126868" y="313185"/>
                  </a:cubicBezTo>
                  <a:cubicBezTo>
                    <a:pt x="137420" y="250247"/>
                    <a:pt x="160410" y="194846"/>
                    <a:pt x="217318" y="157912"/>
                  </a:cubicBezTo>
                  <a:cubicBezTo>
                    <a:pt x="310407" y="96858"/>
                    <a:pt x="423093" y="113440"/>
                    <a:pt x="493569" y="215951"/>
                  </a:cubicBezTo>
                  <a:cubicBezTo>
                    <a:pt x="512790" y="243840"/>
                    <a:pt x="522212" y="274744"/>
                    <a:pt x="534649" y="304894"/>
                  </a:cubicBezTo>
                  <a:cubicBezTo>
                    <a:pt x="528619" y="322607"/>
                    <a:pt x="528619" y="339944"/>
                    <a:pt x="534649" y="357657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C5B8823-5A3C-F92C-5983-E5CC8F911249}"/>
                </a:ext>
              </a:extLst>
            </p:cNvPr>
            <p:cNvSpPr/>
            <p:nvPr/>
          </p:nvSpPr>
          <p:spPr>
            <a:xfrm>
              <a:off x="8679877" y="7862279"/>
              <a:ext cx="498986" cy="627339"/>
            </a:xfrm>
            <a:custGeom>
              <a:avLst/>
              <a:gdLst>
                <a:gd name="connsiteX0" fmla="*/ 498986 w 498986"/>
                <a:gd name="connsiteY0" fmla="*/ 297455 h 627339"/>
                <a:gd name="connsiteX1" fmla="*/ 491449 w 498986"/>
                <a:gd name="connsiteY1" fmla="*/ 248838 h 627339"/>
                <a:gd name="connsiteX2" fmla="*/ 310924 w 498986"/>
                <a:gd name="connsiteY2" fmla="*/ 23842 h 627339"/>
                <a:gd name="connsiteX3" fmla="*/ 200122 w 498986"/>
                <a:gd name="connsiteY3" fmla="*/ 4621 h 627339"/>
                <a:gd name="connsiteX4" fmla="*/ 1131 w 498986"/>
                <a:gd name="connsiteY4" fmla="*/ 3868 h 627339"/>
                <a:gd name="connsiteX5" fmla="*/ 0 w 498986"/>
                <a:gd name="connsiteY5" fmla="*/ 591420 h 627339"/>
                <a:gd name="connsiteX6" fmla="*/ 38442 w 498986"/>
                <a:gd name="connsiteY6" fmla="*/ 627223 h 627339"/>
                <a:gd name="connsiteX7" fmla="*/ 252885 w 498986"/>
                <a:gd name="connsiteY7" fmla="*/ 624208 h 627339"/>
                <a:gd name="connsiteX8" fmla="*/ 488434 w 498986"/>
                <a:gd name="connsiteY8" fmla="*/ 412403 h 627339"/>
                <a:gd name="connsiteX9" fmla="*/ 492202 w 498986"/>
                <a:gd name="connsiteY9" fmla="*/ 349841 h 627339"/>
                <a:gd name="connsiteX10" fmla="*/ 498986 w 498986"/>
                <a:gd name="connsiteY10" fmla="*/ 297455 h 627339"/>
                <a:gd name="connsiteX11" fmla="*/ 369717 w 498986"/>
                <a:gd name="connsiteY11" fmla="*/ 357002 h 627339"/>
                <a:gd name="connsiteX12" fmla="*/ 214443 w 498986"/>
                <a:gd name="connsiteY12" fmla="*/ 511145 h 627339"/>
                <a:gd name="connsiteX13" fmla="*/ 120224 w 498986"/>
                <a:gd name="connsiteY13" fmla="*/ 500216 h 627339"/>
                <a:gd name="connsiteX14" fmla="*/ 120224 w 498986"/>
                <a:gd name="connsiteY14" fmla="*/ 122961 h 627339"/>
                <a:gd name="connsiteX15" fmla="*/ 175248 w 498986"/>
                <a:gd name="connsiteY15" fmla="*/ 118062 h 627339"/>
                <a:gd name="connsiteX16" fmla="*/ 245348 w 498986"/>
                <a:gd name="connsiteY16" fmla="*/ 132760 h 627339"/>
                <a:gd name="connsiteX17" fmla="*/ 376878 w 498986"/>
                <a:gd name="connsiteY17" fmla="*/ 289164 h 627339"/>
                <a:gd name="connsiteX18" fmla="*/ 369717 w 498986"/>
                <a:gd name="connsiteY18" fmla="*/ 357002 h 62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8986" h="627339">
                  <a:moveTo>
                    <a:pt x="498986" y="297455"/>
                  </a:moveTo>
                  <a:cubicBezTo>
                    <a:pt x="496348" y="281250"/>
                    <a:pt x="495217" y="264667"/>
                    <a:pt x="491449" y="248838"/>
                  </a:cubicBezTo>
                  <a:cubicBezTo>
                    <a:pt x="467329" y="145197"/>
                    <a:pt x="418711" y="61907"/>
                    <a:pt x="310924" y="23842"/>
                  </a:cubicBezTo>
                  <a:cubicBezTo>
                    <a:pt x="274367" y="11029"/>
                    <a:pt x="236679" y="12536"/>
                    <a:pt x="200122" y="4621"/>
                  </a:cubicBezTo>
                  <a:cubicBezTo>
                    <a:pt x="133792" y="-2162"/>
                    <a:pt x="67461" y="-655"/>
                    <a:pt x="1131" y="3868"/>
                  </a:cubicBezTo>
                  <a:cubicBezTo>
                    <a:pt x="1131" y="199844"/>
                    <a:pt x="1131" y="395444"/>
                    <a:pt x="0" y="591420"/>
                  </a:cubicBezTo>
                  <a:cubicBezTo>
                    <a:pt x="0" y="621570"/>
                    <a:pt x="11306" y="628354"/>
                    <a:pt x="38442" y="627223"/>
                  </a:cubicBezTo>
                  <a:cubicBezTo>
                    <a:pt x="110048" y="624585"/>
                    <a:pt x="181655" y="625716"/>
                    <a:pt x="252885" y="624208"/>
                  </a:cubicBezTo>
                  <a:cubicBezTo>
                    <a:pt x="391953" y="621193"/>
                    <a:pt x="460544" y="520190"/>
                    <a:pt x="488434" y="412403"/>
                  </a:cubicBezTo>
                  <a:cubicBezTo>
                    <a:pt x="493333" y="393936"/>
                    <a:pt x="505393" y="371323"/>
                    <a:pt x="492202" y="349841"/>
                  </a:cubicBezTo>
                  <a:cubicBezTo>
                    <a:pt x="501624" y="333259"/>
                    <a:pt x="490318" y="314038"/>
                    <a:pt x="498986" y="297455"/>
                  </a:cubicBezTo>
                  <a:close/>
                  <a:moveTo>
                    <a:pt x="369717" y="357002"/>
                  </a:moveTo>
                  <a:cubicBezTo>
                    <a:pt x="359918" y="450468"/>
                    <a:pt x="306024" y="499839"/>
                    <a:pt x="214443" y="511145"/>
                  </a:cubicBezTo>
                  <a:cubicBezTo>
                    <a:pt x="183916" y="499085"/>
                    <a:pt x="149997" y="518683"/>
                    <a:pt x="120224" y="500216"/>
                  </a:cubicBezTo>
                  <a:cubicBezTo>
                    <a:pt x="119470" y="374339"/>
                    <a:pt x="119093" y="248838"/>
                    <a:pt x="120224" y="122961"/>
                  </a:cubicBezTo>
                  <a:cubicBezTo>
                    <a:pt x="137561" y="109770"/>
                    <a:pt x="156781" y="116554"/>
                    <a:pt x="175248" y="118062"/>
                  </a:cubicBezTo>
                  <a:cubicBezTo>
                    <a:pt x="198615" y="122961"/>
                    <a:pt x="221981" y="127484"/>
                    <a:pt x="245348" y="132760"/>
                  </a:cubicBezTo>
                  <a:cubicBezTo>
                    <a:pt x="329391" y="150850"/>
                    <a:pt x="350496" y="222457"/>
                    <a:pt x="376878" y="289164"/>
                  </a:cubicBezTo>
                  <a:cubicBezTo>
                    <a:pt x="367079" y="311023"/>
                    <a:pt x="378762" y="335143"/>
                    <a:pt x="369717" y="357002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3160E2A-B87A-FB22-B421-DF143F941AB8}"/>
                </a:ext>
              </a:extLst>
            </p:cNvPr>
            <p:cNvSpPr/>
            <p:nvPr/>
          </p:nvSpPr>
          <p:spPr>
            <a:xfrm>
              <a:off x="9283216" y="7862118"/>
              <a:ext cx="591557" cy="629905"/>
            </a:xfrm>
            <a:custGeom>
              <a:avLst/>
              <a:gdLst>
                <a:gd name="connsiteX0" fmla="*/ 589102 w 591557"/>
                <a:gd name="connsiteY0" fmla="*/ 604395 h 629905"/>
                <a:gd name="connsiteX1" fmla="*/ 356568 w 591557"/>
                <a:gd name="connsiteY1" fmla="*/ 4029 h 629905"/>
                <a:gd name="connsiteX2" fmla="*/ 233707 w 591557"/>
                <a:gd name="connsiteY2" fmla="*/ 5913 h 629905"/>
                <a:gd name="connsiteX3" fmla="*/ 218254 w 591557"/>
                <a:gd name="connsiteY3" fmla="*/ 36440 h 629905"/>
                <a:gd name="connsiteX4" fmla="*/ 68634 w 591557"/>
                <a:gd name="connsiteY4" fmla="*/ 425378 h 629905"/>
                <a:gd name="connsiteX5" fmla="*/ 3434 w 591557"/>
                <a:gd name="connsiteY5" fmla="*/ 599119 h 629905"/>
                <a:gd name="connsiteX6" fmla="*/ 22278 w 591557"/>
                <a:gd name="connsiteY6" fmla="*/ 627385 h 629905"/>
                <a:gd name="connsiteX7" fmla="*/ 154562 w 591557"/>
                <a:gd name="connsiteY7" fmla="*/ 546356 h 629905"/>
                <a:gd name="connsiteX8" fmla="*/ 165869 w 591557"/>
                <a:gd name="connsiteY8" fmla="*/ 502261 h 629905"/>
                <a:gd name="connsiteX9" fmla="*/ 375412 w 591557"/>
                <a:gd name="connsiteY9" fmla="*/ 500377 h 629905"/>
                <a:gd name="connsiteX10" fmla="*/ 418753 w 591557"/>
                <a:gd name="connsiteY10" fmla="*/ 505653 h 629905"/>
                <a:gd name="connsiteX11" fmla="*/ 431567 w 591557"/>
                <a:gd name="connsiteY11" fmla="*/ 533165 h 629905"/>
                <a:gd name="connsiteX12" fmla="*/ 564982 w 591557"/>
                <a:gd name="connsiteY12" fmla="*/ 626631 h 629905"/>
                <a:gd name="connsiteX13" fmla="*/ 572519 w 591557"/>
                <a:gd name="connsiteY13" fmla="*/ 626631 h 629905"/>
                <a:gd name="connsiteX14" fmla="*/ 588725 w 591557"/>
                <a:gd name="connsiteY14" fmla="*/ 604395 h 629905"/>
                <a:gd name="connsiteX15" fmla="*/ 349031 w 591557"/>
                <a:gd name="connsiteY15" fmla="*/ 381283 h 629905"/>
                <a:gd name="connsiteX16" fmla="*/ 242375 w 591557"/>
                <a:gd name="connsiteY16" fmla="*/ 381283 h 629905"/>
                <a:gd name="connsiteX17" fmla="*/ 223531 w 591557"/>
                <a:gd name="connsiteY17" fmla="*/ 362816 h 629905"/>
                <a:gd name="connsiteX18" fmla="*/ 291369 w 591557"/>
                <a:gd name="connsiteY18" fmla="*/ 192845 h 629905"/>
                <a:gd name="connsiteX19" fmla="*/ 300791 w 591557"/>
                <a:gd name="connsiteY19" fmla="*/ 194352 h 629905"/>
                <a:gd name="connsiteX20" fmla="*/ 365614 w 591557"/>
                <a:gd name="connsiteY20" fmla="*/ 359048 h 629905"/>
                <a:gd name="connsiteX21" fmla="*/ 349031 w 591557"/>
                <a:gd name="connsiteY21" fmla="*/ 381660 h 62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557" h="629905">
                  <a:moveTo>
                    <a:pt x="589102" y="604395"/>
                  </a:moveTo>
                  <a:cubicBezTo>
                    <a:pt x="511465" y="404273"/>
                    <a:pt x="434205" y="204151"/>
                    <a:pt x="356568" y="4029"/>
                  </a:cubicBezTo>
                  <a:cubicBezTo>
                    <a:pt x="315489" y="260"/>
                    <a:pt x="274786" y="-3509"/>
                    <a:pt x="233707" y="5913"/>
                  </a:cubicBezTo>
                  <a:cubicBezTo>
                    <a:pt x="228430" y="16089"/>
                    <a:pt x="222400" y="25888"/>
                    <a:pt x="218254" y="36440"/>
                  </a:cubicBezTo>
                  <a:cubicBezTo>
                    <a:pt x="168130" y="166086"/>
                    <a:pt x="118382" y="295732"/>
                    <a:pt x="68634" y="425378"/>
                  </a:cubicBezTo>
                  <a:cubicBezTo>
                    <a:pt x="46398" y="483040"/>
                    <a:pt x="25293" y="541079"/>
                    <a:pt x="3434" y="599119"/>
                  </a:cubicBezTo>
                  <a:cubicBezTo>
                    <a:pt x="-3726" y="617963"/>
                    <a:pt x="-711" y="625877"/>
                    <a:pt x="22278" y="627385"/>
                  </a:cubicBezTo>
                  <a:cubicBezTo>
                    <a:pt x="120266" y="633791"/>
                    <a:pt x="120266" y="634545"/>
                    <a:pt x="154562" y="546356"/>
                  </a:cubicBezTo>
                  <a:cubicBezTo>
                    <a:pt x="159838" y="532411"/>
                    <a:pt x="162100" y="516959"/>
                    <a:pt x="165869" y="502261"/>
                  </a:cubicBezTo>
                  <a:cubicBezTo>
                    <a:pt x="235591" y="496985"/>
                    <a:pt x="305690" y="500754"/>
                    <a:pt x="375412" y="500377"/>
                  </a:cubicBezTo>
                  <a:cubicBezTo>
                    <a:pt x="389734" y="500377"/>
                    <a:pt x="405563" y="493970"/>
                    <a:pt x="418753" y="505653"/>
                  </a:cubicBezTo>
                  <a:cubicBezTo>
                    <a:pt x="423276" y="514698"/>
                    <a:pt x="428175" y="523743"/>
                    <a:pt x="431567" y="533165"/>
                  </a:cubicBezTo>
                  <a:cubicBezTo>
                    <a:pt x="454444" y="597736"/>
                    <a:pt x="498915" y="628892"/>
                    <a:pt x="564982" y="626631"/>
                  </a:cubicBezTo>
                  <a:cubicBezTo>
                    <a:pt x="567620" y="626631"/>
                    <a:pt x="570258" y="626631"/>
                    <a:pt x="572519" y="626631"/>
                  </a:cubicBezTo>
                  <a:cubicBezTo>
                    <a:pt x="589102" y="627385"/>
                    <a:pt x="595886" y="622862"/>
                    <a:pt x="588725" y="604395"/>
                  </a:cubicBezTo>
                  <a:close/>
                  <a:moveTo>
                    <a:pt x="349031" y="381283"/>
                  </a:moveTo>
                  <a:cubicBezTo>
                    <a:pt x="313604" y="381283"/>
                    <a:pt x="277801" y="381283"/>
                    <a:pt x="242375" y="381283"/>
                  </a:cubicBezTo>
                  <a:cubicBezTo>
                    <a:pt x="231068" y="381283"/>
                    <a:pt x="216370" y="380907"/>
                    <a:pt x="223531" y="362816"/>
                  </a:cubicBezTo>
                  <a:cubicBezTo>
                    <a:pt x="245766" y="305908"/>
                    <a:pt x="268756" y="249376"/>
                    <a:pt x="291369" y="192845"/>
                  </a:cubicBezTo>
                  <a:cubicBezTo>
                    <a:pt x="294384" y="193221"/>
                    <a:pt x="297399" y="193975"/>
                    <a:pt x="300791" y="194352"/>
                  </a:cubicBezTo>
                  <a:cubicBezTo>
                    <a:pt x="322272" y="249376"/>
                    <a:pt x="343755" y="304400"/>
                    <a:pt x="365614" y="359048"/>
                  </a:cubicBezTo>
                  <a:cubicBezTo>
                    <a:pt x="372775" y="376761"/>
                    <a:pt x="365614" y="381660"/>
                    <a:pt x="349031" y="381660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0C57263-4030-9CB9-1ECE-E672CC837F8E}"/>
                </a:ext>
              </a:extLst>
            </p:cNvPr>
            <p:cNvSpPr/>
            <p:nvPr/>
          </p:nvSpPr>
          <p:spPr>
            <a:xfrm>
              <a:off x="3044378" y="6633757"/>
              <a:ext cx="574786" cy="883777"/>
            </a:xfrm>
            <a:custGeom>
              <a:avLst/>
              <a:gdLst>
                <a:gd name="connsiteX0" fmla="*/ 574410 w 574786"/>
                <a:gd name="connsiteY0" fmla="*/ 6784 h 883777"/>
                <a:gd name="connsiteX1" fmla="*/ 531823 w 574786"/>
                <a:gd name="connsiteY1" fmla="*/ 111179 h 883777"/>
                <a:gd name="connsiteX2" fmla="*/ 335093 w 574786"/>
                <a:gd name="connsiteY2" fmla="*/ 359918 h 883777"/>
                <a:gd name="connsiteX3" fmla="*/ 179065 w 574786"/>
                <a:gd name="connsiteY3" fmla="*/ 518584 h 883777"/>
                <a:gd name="connsiteX4" fmla="*/ 66002 w 574786"/>
                <a:gd name="connsiteY4" fmla="*/ 810287 h 883777"/>
                <a:gd name="connsiteX5" fmla="*/ 66002 w 574786"/>
                <a:gd name="connsiteY5" fmla="*/ 883778 h 883777"/>
                <a:gd name="connsiteX6" fmla="*/ 91253 w 574786"/>
                <a:gd name="connsiteY6" fmla="*/ 465067 h 883777"/>
                <a:gd name="connsiteX7" fmla="*/ 236728 w 574786"/>
                <a:gd name="connsiteY7" fmla="*/ 346351 h 883777"/>
                <a:gd name="connsiteX8" fmla="*/ 560466 w 574786"/>
                <a:gd name="connsiteY8" fmla="*/ 14321 h 883777"/>
                <a:gd name="connsiteX9" fmla="*/ 566496 w 574786"/>
                <a:gd name="connsiteY9" fmla="*/ 0 h 883777"/>
                <a:gd name="connsiteX10" fmla="*/ 574787 w 574786"/>
                <a:gd name="connsiteY10" fmla="*/ 6407 h 88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786" h="883777">
                  <a:moveTo>
                    <a:pt x="574410" y="6784"/>
                  </a:moveTo>
                  <a:cubicBezTo>
                    <a:pt x="566496" y="43718"/>
                    <a:pt x="549536" y="77637"/>
                    <a:pt x="531823" y="111179"/>
                  </a:cubicBezTo>
                  <a:cubicBezTo>
                    <a:pt x="481321" y="205775"/>
                    <a:pt x="408961" y="283412"/>
                    <a:pt x="335093" y="359918"/>
                  </a:cubicBezTo>
                  <a:cubicBezTo>
                    <a:pt x="283460" y="413058"/>
                    <a:pt x="230698" y="465444"/>
                    <a:pt x="179065" y="518584"/>
                  </a:cubicBezTo>
                  <a:cubicBezTo>
                    <a:pt x="99921" y="599612"/>
                    <a:pt x="64118" y="697977"/>
                    <a:pt x="66002" y="810287"/>
                  </a:cubicBezTo>
                  <a:cubicBezTo>
                    <a:pt x="66379" y="834030"/>
                    <a:pt x="66002" y="857397"/>
                    <a:pt x="66002" y="883778"/>
                  </a:cubicBezTo>
                  <a:cubicBezTo>
                    <a:pt x="-31232" y="759031"/>
                    <a:pt x="-19549" y="580768"/>
                    <a:pt x="91253" y="465067"/>
                  </a:cubicBezTo>
                  <a:cubicBezTo>
                    <a:pt x="134971" y="419465"/>
                    <a:pt x="185095" y="381777"/>
                    <a:pt x="236728" y="346351"/>
                  </a:cubicBezTo>
                  <a:cubicBezTo>
                    <a:pt x="367127" y="257407"/>
                    <a:pt x="480567" y="152259"/>
                    <a:pt x="560466" y="14321"/>
                  </a:cubicBezTo>
                  <a:cubicBezTo>
                    <a:pt x="563104" y="9799"/>
                    <a:pt x="564611" y="4899"/>
                    <a:pt x="566496" y="0"/>
                  </a:cubicBezTo>
                  <a:lnTo>
                    <a:pt x="574787" y="6407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9B45AB0-24AA-F062-429A-39F8F235A386}"/>
                </a:ext>
              </a:extLst>
            </p:cNvPr>
            <p:cNvSpPr/>
            <p:nvPr/>
          </p:nvSpPr>
          <p:spPr>
            <a:xfrm>
              <a:off x="3538668" y="7014026"/>
              <a:ext cx="562523" cy="607837"/>
            </a:xfrm>
            <a:custGeom>
              <a:avLst/>
              <a:gdLst>
                <a:gd name="connsiteX0" fmla="*/ 27358 w 562523"/>
                <a:gd name="connsiteY0" fmla="*/ 606019 h 607837"/>
                <a:gd name="connsiteX1" fmla="*/ 160772 w 562523"/>
                <a:gd name="connsiteY1" fmla="*/ 257784 h 607837"/>
                <a:gd name="connsiteX2" fmla="*/ 315292 w 562523"/>
                <a:gd name="connsiteY2" fmla="*/ 190700 h 607837"/>
                <a:gd name="connsiteX3" fmla="*/ 525213 w 562523"/>
                <a:gd name="connsiteY3" fmla="*/ 32788 h 607837"/>
                <a:gd name="connsiteX4" fmla="*/ 562524 w 562523"/>
                <a:gd name="connsiteY4" fmla="*/ 0 h 607837"/>
                <a:gd name="connsiteX5" fmla="*/ 452476 w 562523"/>
                <a:gd name="connsiteY5" fmla="*/ 163942 h 607837"/>
                <a:gd name="connsiteX6" fmla="*/ 205621 w 562523"/>
                <a:gd name="connsiteY6" fmla="*/ 331652 h 607837"/>
                <a:gd name="connsiteX7" fmla="*/ 40548 w 562523"/>
                <a:gd name="connsiteY7" fmla="*/ 599235 h 607837"/>
                <a:gd name="connsiteX8" fmla="*/ 27358 w 562523"/>
                <a:gd name="connsiteY8" fmla="*/ 606396 h 60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523" h="607837">
                  <a:moveTo>
                    <a:pt x="27358" y="606019"/>
                  </a:moveTo>
                  <a:cubicBezTo>
                    <a:pt x="-35204" y="449238"/>
                    <a:pt x="9644" y="330898"/>
                    <a:pt x="160772" y="257784"/>
                  </a:cubicBezTo>
                  <a:cubicBezTo>
                    <a:pt x="211274" y="233287"/>
                    <a:pt x="264414" y="214443"/>
                    <a:pt x="315292" y="190700"/>
                  </a:cubicBezTo>
                  <a:cubicBezTo>
                    <a:pt x="396321" y="153012"/>
                    <a:pt x="465289" y="99119"/>
                    <a:pt x="525213" y="32788"/>
                  </a:cubicBezTo>
                  <a:cubicBezTo>
                    <a:pt x="535012" y="21859"/>
                    <a:pt x="542172" y="7161"/>
                    <a:pt x="562524" y="0"/>
                  </a:cubicBezTo>
                  <a:cubicBezTo>
                    <a:pt x="538780" y="66331"/>
                    <a:pt x="500716" y="118717"/>
                    <a:pt x="452476" y="163942"/>
                  </a:cubicBezTo>
                  <a:cubicBezTo>
                    <a:pt x="378984" y="232910"/>
                    <a:pt x="291926" y="281904"/>
                    <a:pt x="205621" y="331652"/>
                  </a:cubicBezTo>
                  <a:cubicBezTo>
                    <a:pt x="101226" y="391576"/>
                    <a:pt x="47709" y="480519"/>
                    <a:pt x="40548" y="599235"/>
                  </a:cubicBezTo>
                  <a:cubicBezTo>
                    <a:pt x="37533" y="603758"/>
                    <a:pt x="35649" y="610919"/>
                    <a:pt x="27358" y="606396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F4B6418-75B6-3BC1-BF91-DEC6E2908E73}"/>
                </a:ext>
              </a:extLst>
            </p:cNvPr>
            <p:cNvSpPr/>
            <p:nvPr/>
          </p:nvSpPr>
          <p:spPr>
            <a:xfrm>
              <a:off x="4016969" y="7324197"/>
              <a:ext cx="371403" cy="368209"/>
            </a:xfrm>
            <a:custGeom>
              <a:avLst/>
              <a:gdLst>
                <a:gd name="connsiteX0" fmla="*/ 16761 w 371403"/>
                <a:gd name="connsiteY0" fmla="*/ 368209 h 368209"/>
                <a:gd name="connsiteX1" fmla="*/ 109096 w 371403"/>
                <a:gd name="connsiteY1" fmla="*/ 139068 h 368209"/>
                <a:gd name="connsiteX2" fmla="*/ 217637 w 371403"/>
                <a:gd name="connsiteY2" fmla="*/ 101757 h 368209"/>
                <a:gd name="connsiteX3" fmla="*/ 371403 w 371403"/>
                <a:gd name="connsiteY3" fmla="*/ 0 h 368209"/>
                <a:gd name="connsiteX4" fmla="*/ 336354 w 371403"/>
                <a:gd name="connsiteY4" fmla="*/ 64446 h 368209"/>
                <a:gd name="connsiteX5" fmla="*/ 187864 w 371403"/>
                <a:gd name="connsiteY5" fmla="*/ 164696 h 368209"/>
                <a:gd name="connsiteX6" fmla="*/ 109850 w 371403"/>
                <a:gd name="connsiteY6" fmla="*/ 205398 h 368209"/>
                <a:gd name="connsiteX7" fmla="*/ 16761 w 371403"/>
                <a:gd name="connsiteY7" fmla="*/ 368209 h 36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03" h="368209">
                  <a:moveTo>
                    <a:pt x="16761" y="368209"/>
                  </a:moveTo>
                  <a:cubicBezTo>
                    <a:pt x="-24318" y="258915"/>
                    <a:pt x="11485" y="177133"/>
                    <a:pt x="109096" y="139068"/>
                  </a:cubicBezTo>
                  <a:cubicBezTo>
                    <a:pt x="144523" y="125123"/>
                    <a:pt x="181457" y="114948"/>
                    <a:pt x="217637" y="101757"/>
                  </a:cubicBezTo>
                  <a:cubicBezTo>
                    <a:pt x="274169" y="81029"/>
                    <a:pt x="322032" y="45225"/>
                    <a:pt x="371403" y="0"/>
                  </a:cubicBezTo>
                  <a:cubicBezTo>
                    <a:pt x="368388" y="32788"/>
                    <a:pt x="351052" y="48240"/>
                    <a:pt x="336354" y="64446"/>
                  </a:cubicBezTo>
                  <a:cubicBezTo>
                    <a:pt x="295274" y="109671"/>
                    <a:pt x="241004" y="136430"/>
                    <a:pt x="187864" y="164696"/>
                  </a:cubicBezTo>
                  <a:cubicBezTo>
                    <a:pt x="161859" y="178640"/>
                    <a:pt x="135478" y="191077"/>
                    <a:pt x="109850" y="205398"/>
                  </a:cubicBezTo>
                  <a:cubicBezTo>
                    <a:pt x="51057" y="238187"/>
                    <a:pt x="29198" y="294341"/>
                    <a:pt x="16761" y="368209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9943EA44-62BE-CC37-1BE1-5FEEC85AB2E0}"/>
              </a:ext>
            </a:extLst>
          </p:cNvPr>
          <p:cNvSpPr/>
          <p:nvPr/>
        </p:nvSpPr>
        <p:spPr>
          <a:xfrm>
            <a:off x="15740069" y="5224236"/>
            <a:ext cx="37687" cy="3267528"/>
          </a:xfrm>
          <a:custGeom>
            <a:avLst/>
            <a:gdLst>
              <a:gd name="connsiteX0" fmla="*/ 1 w 37687"/>
              <a:gd name="connsiteY0" fmla="*/ 0 h 3267528"/>
              <a:gd name="connsiteX1" fmla="*/ 1 w 37687"/>
              <a:gd name="connsiteY1" fmla="*/ 3267529 h 326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87" h="3267528">
                <a:moveTo>
                  <a:pt x="1" y="0"/>
                </a:moveTo>
                <a:lnTo>
                  <a:pt x="1" y="3267529"/>
                </a:lnTo>
              </a:path>
            </a:pathLst>
          </a:custGeom>
          <a:ln w="3767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26" name="Graphic 3">
            <a:extLst>
              <a:ext uri="{FF2B5EF4-FFF2-40B4-BE49-F238E27FC236}">
                <a16:creationId xmlns:a16="http://schemas.microsoft.com/office/drawing/2014/main" id="{1B2856F6-8296-968F-C510-D5C982389ACE}"/>
              </a:ext>
            </a:extLst>
          </p:cNvPr>
          <p:cNvGrpSpPr/>
          <p:nvPr/>
        </p:nvGrpSpPr>
        <p:grpSpPr>
          <a:xfrm>
            <a:off x="16804382" y="5816519"/>
            <a:ext cx="5025803" cy="2082962"/>
            <a:chOff x="14442335" y="5218582"/>
            <a:chExt cx="7890309" cy="3270166"/>
          </a:xfrm>
          <a:solidFill>
            <a:srgbClr val="FFFFFF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4347335-64D4-F4E7-D6A3-4A84A3E8C634}"/>
                </a:ext>
              </a:extLst>
            </p:cNvPr>
            <p:cNvSpPr/>
            <p:nvPr/>
          </p:nvSpPr>
          <p:spPr>
            <a:xfrm>
              <a:off x="14442713" y="5243455"/>
              <a:ext cx="620717" cy="780136"/>
            </a:xfrm>
            <a:custGeom>
              <a:avLst/>
              <a:gdLst>
                <a:gd name="connsiteX0" fmla="*/ 503885 w 620717"/>
                <a:gd name="connsiteY0" fmla="*/ 697600 h 780136"/>
                <a:gd name="connsiteX1" fmla="*/ 225373 w 620717"/>
                <a:gd name="connsiteY1" fmla="*/ 780137 h 780136"/>
                <a:gd name="connsiteX2" fmla="*/ 28266 w 620717"/>
                <a:gd name="connsiteY2" fmla="*/ 780137 h 780136"/>
                <a:gd name="connsiteX3" fmla="*/ 0 w 620717"/>
                <a:gd name="connsiteY3" fmla="*/ 753001 h 780136"/>
                <a:gd name="connsiteX4" fmla="*/ 0 w 620717"/>
                <a:gd name="connsiteY4" fmla="*/ 31658 h 780136"/>
                <a:gd name="connsiteX5" fmla="*/ 32788 w 620717"/>
                <a:gd name="connsiteY5" fmla="*/ 0 h 780136"/>
                <a:gd name="connsiteX6" fmla="*/ 175625 w 620717"/>
                <a:gd name="connsiteY6" fmla="*/ 0 h 780136"/>
                <a:gd name="connsiteX7" fmla="*/ 465444 w 620717"/>
                <a:gd name="connsiteY7" fmla="*/ 56532 h 780136"/>
                <a:gd name="connsiteX8" fmla="*/ 620717 w 620717"/>
                <a:gd name="connsiteY8" fmla="*/ 394214 h 780136"/>
                <a:gd name="connsiteX9" fmla="*/ 503885 w 620717"/>
                <a:gd name="connsiteY9" fmla="*/ 697600 h 780136"/>
                <a:gd name="connsiteX10" fmla="*/ 412304 w 620717"/>
                <a:gd name="connsiteY10" fmla="*/ 139068 h 780136"/>
                <a:gd name="connsiteX11" fmla="*/ 212936 w 620717"/>
                <a:gd name="connsiteY11" fmla="*/ 84797 h 780136"/>
                <a:gd name="connsiteX12" fmla="*/ 105149 w 620717"/>
                <a:gd name="connsiteY12" fmla="*/ 84797 h 780136"/>
                <a:gd name="connsiteX13" fmla="*/ 105149 w 620717"/>
                <a:gd name="connsiteY13" fmla="*/ 696470 h 780136"/>
                <a:gd name="connsiteX14" fmla="*/ 202383 w 620717"/>
                <a:gd name="connsiteY14" fmla="*/ 696470 h 780136"/>
                <a:gd name="connsiteX15" fmla="*/ 425495 w 620717"/>
                <a:gd name="connsiteY15" fmla="*/ 633154 h 780136"/>
                <a:gd name="connsiteX16" fmla="*/ 508031 w 620717"/>
                <a:gd name="connsiteY16" fmla="*/ 393083 h 780136"/>
                <a:gd name="connsiteX17" fmla="*/ 411927 w 620717"/>
                <a:gd name="connsiteY17" fmla="*/ 139445 h 7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0717" h="780136">
                  <a:moveTo>
                    <a:pt x="503885" y="697600"/>
                  </a:moveTo>
                  <a:cubicBezTo>
                    <a:pt x="439439" y="756393"/>
                    <a:pt x="338437" y="780137"/>
                    <a:pt x="225373" y="780137"/>
                  </a:cubicBezTo>
                  <a:lnTo>
                    <a:pt x="28266" y="780137"/>
                  </a:lnTo>
                  <a:cubicBezTo>
                    <a:pt x="6784" y="780137"/>
                    <a:pt x="0" y="773353"/>
                    <a:pt x="0" y="753001"/>
                  </a:cubicBezTo>
                  <a:lnTo>
                    <a:pt x="0" y="31658"/>
                  </a:lnTo>
                  <a:cubicBezTo>
                    <a:pt x="0" y="9045"/>
                    <a:pt x="7914" y="0"/>
                    <a:pt x="32788" y="0"/>
                  </a:cubicBezTo>
                  <a:lnTo>
                    <a:pt x="175625" y="0"/>
                  </a:lnTo>
                  <a:cubicBezTo>
                    <a:pt x="319593" y="0"/>
                    <a:pt x="394214" y="12437"/>
                    <a:pt x="465444" y="56532"/>
                  </a:cubicBezTo>
                  <a:cubicBezTo>
                    <a:pt x="561547" y="116455"/>
                    <a:pt x="620717" y="234418"/>
                    <a:pt x="620717" y="394214"/>
                  </a:cubicBezTo>
                  <a:cubicBezTo>
                    <a:pt x="620717" y="523483"/>
                    <a:pt x="578883" y="629763"/>
                    <a:pt x="503885" y="697600"/>
                  </a:cubicBezTo>
                  <a:close/>
                  <a:moveTo>
                    <a:pt x="412304" y="139068"/>
                  </a:moveTo>
                  <a:cubicBezTo>
                    <a:pt x="359164" y="96104"/>
                    <a:pt x="289819" y="84797"/>
                    <a:pt x="212936" y="84797"/>
                  </a:cubicBezTo>
                  <a:lnTo>
                    <a:pt x="105149" y="84797"/>
                  </a:lnTo>
                  <a:lnTo>
                    <a:pt x="105149" y="696470"/>
                  </a:lnTo>
                  <a:lnTo>
                    <a:pt x="202383" y="696470"/>
                  </a:lnTo>
                  <a:cubicBezTo>
                    <a:pt x="301879" y="696470"/>
                    <a:pt x="372355" y="686294"/>
                    <a:pt x="425495" y="633154"/>
                  </a:cubicBezTo>
                  <a:cubicBezTo>
                    <a:pt x="479766" y="577753"/>
                    <a:pt x="508031" y="494840"/>
                    <a:pt x="508031" y="393083"/>
                  </a:cubicBezTo>
                  <a:cubicBezTo>
                    <a:pt x="508031" y="284543"/>
                    <a:pt x="475242" y="190323"/>
                    <a:pt x="411927" y="139445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C4B17B0-2A29-73D3-FE34-29182B58992A}"/>
                </a:ext>
              </a:extLst>
            </p:cNvPr>
            <p:cNvSpPr/>
            <p:nvPr/>
          </p:nvSpPr>
          <p:spPr>
            <a:xfrm>
              <a:off x="15160664" y="5464683"/>
              <a:ext cx="482404" cy="570592"/>
            </a:xfrm>
            <a:custGeom>
              <a:avLst/>
              <a:gdLst>
                <a:gd name="connsiteX0" fmla="*/ 448485 w 482404"/>
                <a:gd name="connsiteY0" fmla="*/ 299995 h 570592"/>
                <a:gd name="connsiteX1" fmla="*/ 100627 w 482404"/>
                <a:gd name="connsiteY1" fmla="*/ 299995 h 570592"/>
                <a:gd name="connsiteX2" fmla="*/ 279644 w 482404"/>
                <a:gd name="connsiteY2" fmla="*/ 491448 h 570592"/>
                <a:gd name="connsiteX3" fmla="*/ 415696 w 482404"/>
                <a:gd name="connsiteY3" fmla="*/ 467705 h 570592"/>
                <a:gd name="connsiteX4" fmla="*/ 427003 w 482404"/>
                <a:gd name="connsiteY4" fmla="*/ 465444 h 570592"/>
                <a:gd name="connsiteX5" fmla="*/ 440570 w 482404"/>
                <a:gd name="connsiteY5" fmla="*/ 475620 h 570592"/>
                <a:gd name="connsiteX6" fmla="*/ 453008 w 482404"/>
                <a:gd name="connsiteY6" fmla="*/ 517453 h 570592"/>
                <a:gd name="connsiteX7" fmla="*/ 454138 w 482404"/>
                <a:gd name="connsiteY7" fmla="*/ 523106 h 570592"/>
                <a:gd name="connsiteX8" fmla="*/ 440570 w 482404"/>
                <a:gd name="connsiteY8" fmla="*/ 537804 h 570592"/>
                <a:gd name="connsiteX9" fmla="*/ 267206 w 482404"/>
                <a:gd name="connsiteY9" fmla="*/ 570593 h 570592"/>
                <a:gd name="connsiteX10" fmla="*/ 0 w 482404"/>
                <a:gd name="connsiteY10" fmla="*/ 285296 h 570592"/>
                <a:gd name="connsiteX11" fmla="*/ 263814 w 482404"/>
                <a:gd name="connsiteY11" fmla="*/ 0 h 570592"/>
                <a:gd name="connsiteX12" fmla="*/ 417957 w 482404"/>
                <a:gd name="connsiteY12" fmla="*/ 62185 h 570592"/>
                <a:gd name="connsiteX13" fmla="*/ 482404 w 482404"/>
                <a:gd name="connsiteY13" fmla="*/ 249116 h 570592"/>
                <a:gd name="connsiteX14" fmla="*/ 482404 w 482404"/>
                <a:gd name="connsiteY14" fmla="*/ 268337 h 570592"/>
                <a:gd name="connsiteX15" fmla="*/ 448485 w 482404"/>
                <a:gd name="connsiteY15" fmla="*/ 299995 h 570592"/>
                <a:gd name="connsiteX16" fmla="*/ 387430 w 482404"/>
                <a:gd name="connsiteY16" fmla="*/ 218589 h 570592"/>
                <a:gd name="connsiteX17" fmla="*/ 259292 w 482404"/>
                <a:gd name="connsiteY17" fmla="*/ 74622 h 570592"/>
                <a:gd name="connsiteX18" fmla="*/ 102888 w 482404"/>
                <a:gd name="connsiteY18" fmla="*/ 234418 h 570592"/>
                <a:gd name="connsiteX19" fmla="*/ 387054 w 482404"/>
                <a:gd name="connsiteY19" fmla="*/ 234418 h 570592"/>
                <a:gd name="connsiteX20" fmla="*/ 387054 w 482404"/>
                <a:gd name="connsiteY20" fmla="*/ 218589 h 5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404" h="570592">
                  <a:moveTo>
                    <a:pt x="448485" y="299995"/>
                  </a:moveTo>
                  <a:lnTo>
                    <a:pt x="100627" y="299995"/>
                  </a:lnTo>
                  <a:cubicBezTo>
                    <a:pt x="104019" y="407405"/>
                    <a:pt x="165073" y="491448"/>
                    <a:pt x="279644" y="491448"/>
                  </a:cubicBezTo>
                  <a:cubicBezTo>
                    <a:pt x="326000" y="491448"/>
                    <a:pt x="378008" y="482403"/>
                    <a:pt x="415696" y="467705"/>
                  </a:cubicBezTo>
                  <a:cubicBezTo>
                    <a:pt x="420219" y="466574"/>
                    <a:pt x="423611" y="465444"/>
                    <a:pt x="427003" y="465444"/>
                  </a:cubicBezTo>
                  <a:cubicBezTo>
                    <a:pt x="432656" y="465444"/>
                    <a:pt x="438309" y="467705"/>
                    <a:pt x="440570" y="475620"/>
                  </a:cubicBezTo>
                  <a:lnTo>
                    <a:pt x="453008" y="517453"/>
                  </a:lnTo>
                  <a:cubicBezTo>
                    <a:pt x="454138" y="519714"/>
                    <a:pt x="454138" y="521975"/>
                    <a:pt x="454138" y="523106"/>
                  </a:cubicBezTo>
                  <a:cubicBezTo>
                    <a:pt x="454138" y="529890"/>
                    <a:pt x="449616" y="533282"/>
                    <a:pt x="440570" y="537804"/>
                  </a:cubicBezTo>
                  <a:cubicBezTo>
                    <a:pt x="391954" y="560417"/>
                    <a:pt x="319215" y="570593"/>
                    <a:pt x="267206" y="570593"/>
                  </a:cubicBezTo>
                  <a:cubicBezTo>
                    <a:pt x="92713" y="570593"/>
                    <a:pt x="0" y="456022"/>
                    <a:pt x="0" y="285296"/>
                  </a:cubicBezTo>
                  <a:cubicBezTo>
                    <a:pt x="0" y="123239"/>
                    <a:pt x="100627" y="0"/>
                    <a:pt x="263814" y="0"/>
                  </a:cubicBezTo>
                  <a:cubicBezTo>
                    <a:pt x="328261" y="0"/>
                    <a:pt x="380647" y="23743"/>
                    <a:pt x="417957" y="62185"/>
                  </a:cubicBezTo>
                  <a:cubicBezTo>
                    <a:pt x="463183" y="108541"/>
                    <a:pt x="482404" y="175625"/>
                    <a:pt x="482404" y="249116"/>
                  </a:cubicBezTo>
                  <a:lnTo>
                    <a:pt x="482404" y="268337"/>
                  </a:lnTo>
                  <a:cubicBezTo>
                    <a:pt x="482404" y="294341"/>
                    <a:pt x="477882" y="299995"/>
                    <a:pt x="448485" y="299995"/>
                  </a:cubicBezTo>
                  <a:close/>
                  <a:moveTo>
                    <a:pt x="387430" y="218589"/>
                  </a:moveTo>
                  <a:cubicBezTo>
                    <a:pt x="387430" y="141706"/>
                    <a:pt x="345597" y="74622"/>
                    <a:pt x="259292" y="74622"/>
                  </a:cubicBezTo>
                  <a:cubicBezTo>
                    <a:pt x="165450" y="74622"/>
                    <a:pt x="111933" y="150374"/>
                    <a:pt x="102888" y="234418"/>
                  </a:cubicBezTo>
                  <a:lnTo>
                    <a:pt x="387054" y="234418"/>
                  </a:lnTo>
                  <a:lnTo>
                    <a:pt x="387054" y="218589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950FBCD-A67B-9B53-AC85-F67E7D74933B}"/>
                </a:ext>
              </a:extLst>
            </p:cNvPr>
            <p:cNvSpPr/>
            <p:nvPr/>
          </p:nvSpPr>
          <p:spPr>
            <a:xfrm>
              <a:off x="15756507" y="5218582"/>
              <a:ext cx="96104" cy="805387"/>
            </a:xfrm>
            <a:custGeom>
              <a:avLst/>
              <a:gdLst>
                <a:gd name="connsiteX0" fmla="*/ 75753 w 96104"/>
                <a:gd name="connsiteY0" fmla="*/ 805387 h 805387"/>
                <a:gd name="connsiteX1" fmla="*/ 20352 w 96104"/>
                <a:gd name="connsiteY1" fmla="*/ 805387 h 805387"/>
                <a:gd name="connsiteX2" fmla="*/ 0 w 96104"/>
                <a:gd name="connsiteY2" fmla="*/ 782775 h 805387"/>
                <a:gd name="connsiteX3" fmla="*/ 0 w 96104"/>
                <a:gd name="connsiteY3" fmla="*/ 30527 h 805387"/>
                <a:gd name="connsiteX4" fmla="*/ 16960 w 96104"/>
                <a:gd name="connsiteY4" fmla="*/ 7914 h 805387"/>
                <a:gd name="connsiteX5" fmla="*/ 73492 w 96104"/>
                <a:gd name="connsiteY5" fmla="*/ 0 h 805387"/>
                <a:gd name="connsiteX6" fmla="*/ 79145 w 96104"/>
                <a:gd name="connsiteY6" fmla="*/ 0 h 805387"/>
                <a:gd name="connsiteX7" fmla="*/ 96104 w 96104"/>
                <a:gd name="connsiteY7" fmla="*/ 19221 h 805387"/>
                <a:gd name="connsiteX8" fmla="*/ 96104 w 96104"/>
                <a:gd name="connsiteY8" fmla="*/ 781644 h 805387"/>
                <a:gd name="connsiteX9" fmla="*/ 75753 w 96104"/>
                <a:gd name="connsiteY9" fmla="*/ 805387 h 80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04" h="805387">
                  <a:moveTo>
                    <a:pt x="75753" y="805387"/>
                  </a:moveTo>
                  <a:lnTo>
                    <a:pt x="20352" y="805387"/>
                  </a:lnTo>
                  <a:cubicBezTo>
                    <a:pt x="6785" y="805387"/>
                    <a:pt x="0" y="798604"/>
                    <a:pt x="0" y="782775"/>
                  </a:cubicBezTo>
                  <a:lnTo>
                    <a:pt x="0" y="30527"/>
                  </a:lnTo>
                  <a:cubicBezTo>
                    <a:pt x="0" y="14698"/>
                    <a:pt x="3393" y="10176"/>
                    <a:pt x="16960" y="7914"/>
                  </a:cubicBezTo>
                  <a:lnTo>
                    <a:pt x="73492" y="0"/>
                  </a:lnTo>
                  <a:lnTo>
                    <a:pt x="79145" y="0"/>
                  </a:lnTo>
                  <a:cubicBezTo>
                    <a:pt x="89321" y="0"/>
                    <a:pt x="96104" y="4523"/>
                    <a:pt x="96104" y="19221"/>
                  </a:cubicBezTo>
                  <a:lnTo>
                    <a:pt x="96104" y="781644"/>
                  </a:lnTo>
                  <a:cubicBezTo>
                    <a:pt x="96104" y="797473"/>
                    <a:pt x="89321" y="805387"/>
                    <a:pt x="75753" y="805387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63FE5AA-3350-A328-9AC4-CE4C365D3BF3}"/>
                </a:ext>
              </a:extLst>
            </p:cNvPr>
            <p:cNvSpPr/>
            <p:nvPr/>
          </p:nvSpPr>
          <p:spPr>
            <a:xfrm>
              <a:off x="16004493" y="5289058"/>
              <a:ext cx="116455" cy="734911"/>
            </a:xfrm>
            <a:custGeom>
              <a:avLst/>
              <a:gdLst>
                <a:gd name="connsiteX0" fmla="*/ 57662 w 116455"/>
                <a:gd name="connsiteY0" fmla="*/ 108541 h 734911"/>
                <a:gd name="connsiteX1" fmla="*/ 0 w 116455"/>
                <a:gd name="connsiteY1" fmla="*/ 54270 h 734911"/>
                <a:gd name="connsiteX2" fmla="*/ 57662 w 116455"/>
                <a:gd name="connsiteY2" fmla="*/ 0 h 734911"/>
                <a:gd name="connsiteX3" fmla="*/ 116455 w 116455"/>
                <a:gd name="connsiteY3" fmla="*/ 54270 h 734911"/>
                <a:gd name="connsiteX4" fmla="*/ 57662 w 116455"/>
                <a:gd name="connsiteY4" fmla="*/ 108541 h 734911"/>
                <a:gd name="connsiteX5" fmla="*/ 84797 w 116455"/>
                <a:gd name="connsiteY5" fmla="*/ 734911 h 734911"/>
                <a:gd name="connsiteX6" fmla="*/ 32788 w 116455"/>
                <a:gd name="connsiteY6" fmla="*/ 734911 h 734911"/>
                <a:gd name="connsiteX7" fmla="*/ 10175 w 116455"/>
                <a:gd name="connsiteY7" fmla="*/ 711168 h 734911"/>
                <a:gd name="connsiteX8" fmla="*/ 10175 w 116455"/>
                <a:gd name="connsiteY8" fmla="*/ 210298 h 734911"/>
                <a:gd name="connsiteX9" fmla="*/ 32788 w 116455"/>
                <a:gd name="connsiteY9" fmla="*/ 187685 h 734911"/>
                <a:gd name="connsiteX10" fmla="*/ 84797 w 116455"/>
                <a:gd name="connsiteY10" fmla="*/ 187685 h 734911"/>
                <a:gd name="connsiteX11" fmla="*/ 106280 w 116455"/>
                <a:gd name="connsiteY11" fmla="*/ 210298 h 734911"/>
                <a:gd name="connsiteX12" fmla="*/ 106280 w 116455"/>
                <a:gd name="connsiteY12" fmla="*/ 710791 h 734911"/>
                <a:gd name="connsiteX13" fmla="*/ 84797 w 116455"/>
                <a:gd name="connsiteY13" fmla="*/ 734534 h 7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455" h="734911">
                  <a:moveTo>
                    <a:pt x="57662" y="108541"/>
                  </a:moveTo>
                  <a:cubicBezTo>
                    <a:pt x="27135" y="108541"/>
                    <a:pt x="0" y="87059"/>
                    <a:pt x="0" y="54270"/>
                  </a:cubicBezTo>
                  <a:cubicBezTo>
                    <a:pt x="0" y="21482"/>
                    <a:pt x="27135" y="0"/>
                    <a:pt x="57662" y="0"/>
                  </a:cubicBezTo>
                  <a:cubicBezTo>
                    <a:pt x="88189" y="0"/>
                    <a:pt x="116455" y="21482"/>
                    <a:pt x="116455" y="54270"/>
                  </a:cubicBezTo>
                  <a:cubicBezTo>
                    <a:pt x="116455" y="87059"/>
                    <a:pt x="87059" y="108541"/>
                    <a:pt x="57662" y="108541"/>
                  </a:cubicBezTo>
                  <a:close/>
                  <a:moveTo>
                    <a:pt x="84797" y="734911"/>
                  </a:moveTo>
                  <a:lnTo>
                    <a:pt x="32788" y="734911"/>
                  </a:lnTo>
                  <a:cubicBezTo>
                    <a:pt x="18091" y="734911"/>
                    <a:pt x="10175" y="726997"/>
                    <a:pt x="10175" y="711168"/>
                  </a:cubicBezTo>
                  <a:lnTo>
                    <a:pt x="10175" y="210298"/>
                  </a:lnTo>
                  <a:cubicBezTo>
                    <a:pt x="10175" y="194469"/>
                    <a:pt x="18091" y="187685"/>
                    <a:pt x="32788" y="187685"/>
                  </a:cubicBezTo>
                  <a:lnTo>
                    <a:pt x="84797" y="187685"/>
                  </a:lnTo>
                  <a:cubicBezTo>
                    <a:pt x="99495" y="187685"/>
                    <a:pt x="106280" y="194469"/>
                    <a:pt x="106280" y="210298"/>
                  </a:cubicBezTo>
                  <a:lnTo>
                    <a:pt x="106280" y="710791"/>
                  </a:lnTo>
                  <a:cubicBezTo>
                    <a:pt x="106280" y="726620"/>
                    <a:pt x="99495" y="734534"/>
                    <a:pt x="84797" y="734534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ABB52FA-BC0F-A880-EAED-4680F8BC1293}"/>
                </a:ext>
              </a:extLst>
            </p:cNvPr>
            <p:cNvSpPr/>
            <p:nvPr/>
          </p:nvSpPr>
          <p:spPr>
            <a:xfrm>
              <a:off x="16214037" y="5476743"/>
              <a:ext cx="479388" cy="546849"/>
            </a:xfrm>
            <a:custGeom>
              <a:avLst/>
              <a:gdLst>
                <a:gd name="connsiteX0" fmla="*/ 477881 w 479388"/>
                <a:gd name="connsiteY0" fmla="*/ 20351 h 546849"/>
                <a:gd name="connsiteX1" fmla="*/ 289819 w 479388"/>
                <a:gd name="connsiteY1" fmla="*/ 528759 h 546849"/>
                <a:gd name="connsiteX2" fmla="*/ 263814 w 479388"/>
                <a:gd name="connsiteY2" fmla="*/ 546849 h 546849"/>
                <a:gd name="connsiteX3" fmla="*/ 214066 w 479388"/>
                <a:gd name="connsiteY3" fmla="*/ 546849 h 546849"/>
                <a:gd name="connsiteX4" fmla="*/ 186931 w 479388"/>
                <a:gd name="connsiteY4" fmla="*/ 528759 h 546849"/>
                <a:gd name="connsiteX5" fmla="*/ 1131 w 479388"/>
                <a:gd name="connsiteY5" fmla="*/ 20351 h 546849"/>
                <a:gd name="connsiteX6" fmla="*/ 0 w 479388"/>
                <a:gd name="connsiteY6" fmla="*/ 12437 h 546849"/>
                <a:gd name="connsiteX7" fmla="*/ 16960 w 479388"/>
                <a:gd name="connsiteY7" fmla="*/ 0 h 546849"/>
                <a:gd name="connsiteX8" fmla="*/ 79145 w 479388"/>
                <a:gd name="connsiteY8" fmla="*/ 0 h 546849"/>
                <a:gd name="connsiteX9" fmla="*/ 106280 w 479388"/>
                <a:gd name="connsiteY9" fmla="*/ 15829 h 546849"/>
                <a:gd name="connsiteX10" fmla="*/ 208036 w 479388"/>
                <a:gd name="connsiteY10" fmla="*/ 322607 h 546849"/>
                <a:gd name="connsiteX11" fmla="*/ 244217 w 479388"/>
                <a:gd name="connsiteY11" fmla="*/ 434917 h 546849"/>
                <a:gd name="connsiteX12" fmla="*/ 245348 w 479388"/>
                <a:gd name="connsiteY12" fmla="*/ 434917 h 546849"/>
                <a:gd name="connsiteX13" fmla="*/ 279266 w 479388"/>
                <a:gd name="connsiteY13" fmla="*/ 326376 h 546849"/>
                <a:gd name="connsiteX14" fmla="*/ 381023 w 479388"/>
                <a:gd name="connsiteY14" fmla="*/ 18467 h 546849"/>
                <a:gd name="connsiteX15" fmla="*/ 409289 w 479388"/>
                <a:gd name="connsiteY15" fmla="*/ 377 h 546849"/>
                <a:gd name="connsiteX16" fmla="*/ 461298 w 479388"/>
                <a:gd name="connsiteY16" fmla="*/ 377 h 546849"/>
                <a:gd name="connsiteX17" fmla="*/ 479388 w 479388"/>
                <a:gd name="connsiteY17" fmla="*/ 11683 h 546849"/>
                <a:gd name="connsiteX18" fmla="*/ 477127 w 479388"/>
                <a:gd name="connsiteY18" fmla="*/ 20728 h 5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9388" h="546849">
                  <a:moveTo>
                    <a:pt x="477881" y="20351"/>
                  </a:moveTo>
                  <a:lnTo>
                    <a:pt x="289819" y="528759"/>
                  </a:lnTo>
                  <a:cubicBezTo>
                    <a:pt x="284166" y="542327"/>
                    <a:pt x="276251" y="546849"/>
                    <a:pt x="263814" y="546849"/>
                  </a:cubicBezTo>
                  <a:lnTo>
                    <a:pt x="214066" y="546849"/>
                  </a:lnTo>
                  <a:cubicBezTo>
                    <a:pt x="199369" y="546849"/>
                    <a:pt x="191453" y="541196"/>
                    <a:pt x="186931" y="528759"/>
                  </a:cubicBezTo>
                  <a:lnTo>
                    <a:pt x="1131" y="20351"/>
                  </a:lnTo>
                  <a:cubicBezTo>
                    <a:pt x="0" y="18090"/>
                    <a:pt x="0" y="14698"/>
                    <a:pt x="0" y="12437"/>
                  </a:cubicBezTo>
                  <a:cubicBezTo>
                    <a:pt x="0" y="4523"/>
                    <a:pt x="5653" y="0"/>
                    <a:pt x="16960" y="0"/>
                  </a:cubicBezTo>
                  <a:lnTo>
                    <a:pt x="79145" y="0"/>
                  </a:lnTo>
                  <a:cubicBezTo>
                    <a:pt x="96103" y="0"/>
                    <a:pt x="102888" y="4523"/>
                    <a:pt x="106280" y="15829"/>
                  </a:cubicBezTo>
                  <a:lnTo>
                    <a:pt x="208036" y="322607"/>
                  </a:lnTo>
                  <a:cubicBezTo>
                    <a:pt x="222735" y="367833"/>
                    <a:pt x="236302" y="408535"/>
                    <a:pt x="244217" y="434917"/>
                  </a:cubicBezTo>
                  <a:lnTo>
                    <a:pt x="245348" y="434917"/>
                  </a:lnTo>
                  <a:cubicBezTo>
                    <a:pt x="252131" y="411173"/>
                    <a:pt x="265698" y="367079"/>
                    <a:pt x="279266" y="326376"/>
                  </a:cubicBezTo>
                  <a:lnTo>
                    <a:pt x="381023" y="18467"/>
                  </a:lnTo>
                  <a:cubicBezTo>
                    <a:pt x="385546" y="4899"/>
                    <a:pt x="393460" y="377"/>
                    <a:pt x="409289" y="377"/>
                  </a:cubicBezTo>
                  <a:lnTo>
                    <a:pt x="461298" y="377"/>
                  </a:lnTo>
                  <a:cubicBezTo>
                    <a:pt x="473735" y="377"/>
                    <a:pt x="479388" y="3769"/>
                    <a:pt x="479388" y="11683"/>
                  </a:cubicBezTo>
                  <a:cubicBezTo>
                    <a:pt x="479388" y="13944"/>
                    <a:pt x="478258" y="17336"/>
                    <a:pt x="477127" y="20728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7AB720-C236-58A4-BEA2-9867B25E052E}"/>
                </a:ext>
              </a:extLst>
            </p:cNvPr>
            <p:cNvSpPr/>
            <p:nvPr/>
          </p:nvSpPr>
          <p:spPr>
            <a:xfrm>
              <a:off x="16734882" y="5464683"/>
              <a:ext cx="482402" cy="570592"/>
            </a:xfrm>
            <a:custGeom>
              <a:avLst/>
              <a:gdLst>
                <a:gd name="connsiteX0" fmla="*/ 448484 w 482402"/>
                <a:gd name="connsiteY0" fmla="*/ 299995 h 570592"/>
                <a:gd name="connsiteX1" fmla="*/ 100626 w 482402"/>
                <a:gd name="connsiteY1" fmla="*/ 299995 h 570592"/>
                <a:gd name="connsiteX2" fmla="*/ 279643 w 482402"/>
                <a:gd name="connsiteY2" fmla="*/ 491448 h 570592"/>
                <a:gd name="connsiteX3" fmla="*/ 415696 w 482402"/>
                <a:gd name="connsiteY3" fmla="*/ 467705 h 570592"/>
                <a:gd name="connsiteX4" fmla="*/ 427002 w 482402"/>
                <a:gd name="connsiteY4" fmla="*/ 465444 h 570592"/>
                <a:gd name="connsiteX5" fmla="*/ 440570 w 482402"/>
                <a:gd name="connsiteY5" fmla="*/ 475620 h 570592"/>
                <a:gd name="connsiteX6" fmla="*/ 453006 w 482402"/>
                <a:gd name="connsiteY6" fmla="*/ 517453 h 570592"/>
                <a:gd name="connsiteX7" fmla="*/ 454137 w 482402"/>
                <a:gd name="connsiteY7" fmla="*/ 523106 h 570592"/>
                <a:gd name="connsiteX8" fmla="*/ 440570 w 482402"/>
                <a:gd name="connsiteY8" fmla="*/ 537804 h 570592"/>
                <a:gd name="connsiteX9" fmla="*/ 267206 w 482402"/>
                <a:gd name="connsiteY9" fmla="*/ 570593 h 570592"/>
                <a:gd name="connsiteX10" fmla="*/ 0 w 482402"/>
                <a:gd name="connsiteY10" fmla="*/ 285296 h 570592"/>
                <a:gd name="connsiteX11" fmla="*/ 263814 w 482402"/>
                <a:gd name="connsiteY11" fmla="*/ 0 h 570592"/>
                <a:gd name="connsiteX12" fmla="*/ 417957 w 482402"/>
                <a:gd name="connsiteY12" fmla="*/ 62185 h 570592"/>
                <a:gd name="connsiteX13" fmla="*/ 482403 w 482402"/>
                <a:gd name="connsiteY13" fmla="*/ 249116 h 570592"/>
                <a:gd name="connsiteX14" fmla="*/ 482403 w 482402"/>
                <a:gd name="connsiteY14" fmla="*/ 268337 h 570592"/>
                <a:gd name="connsiteX15" fmla="*/ 448484 w 482402"/>
                <a:gd name="connsiteY15" fmla="*/ 299995 h 570592"/>
                <a:gd name="connsiteX16" fmla="*/ 387430 w 482402"/>
                <a:gd name="connsiteY16" fmla="*/ 218589 h 570592"/>
                <a:gd name="connsiteX17" fmla="*/ 259292 w 482402"/>
                <a:gd name="connsiteY17" fmla="*/ 74622 h 570592"/>
                <a:gd name="connsiteX18" fmla="*/ 102887 w 482402"/>
                <a:gd name="connsiteY18" fmla="*/ 234418 h 570592"/>
                <a:gd name="connsiteX19" fmla="*/ 387053 w 482402"/>
                <a:gd name="connsiteY19" fmla="*/ 234418 h 570592"/>
                <a:gd name="connsiteX20" fmla="*/ 387053 w 482402"/>
                <a:gd name="connsiteY20" fmla="*/ 218589 h 5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402" h="570592">
                  <a:moveTo>
                    <a:pt x="448484" y="299995"/>
                  </a:moveTo>
                  <a:lnTo>
                    <a:pt x="100626" y="299995"/>
                  </a:lnTo>
                  <a:cubicBezTo>
                    <a:pt x="104017" y="407405"/>
                    <a:pt x="165073" y="491448"/>
                    <a:pt x="279643" y="491448"/>
                  </a:cubicBezTo>
                  <a:cubicBezTo>
                    <a:pt x="325999" y="491448"/>
                    <a:pt x="378008" y="482403"/>
                    <a:pt x="415696" y="467705"/>
                  </a:cubicBezTo>
                  <a:cubicBezTo>
                    <a:pt x="420218" y="466574"/>
                    <a:pt x="423610" y="465444"/>
                    <a:pt x="427002" y="465444"/>
                  </a:cubicBezTo>
                  <a:cubicBezTo>
                    <a:pt x="432655" y="465444"/>
                    <a:pt x="438309" y="467705"/>
                    <a:pt x="440570" y="475620"/>
                  </a:cubicBezTo>
                  <a:lnTo>
                    <a:pt x="453006" y="517453"/>
                  </a:lnTo>
                  <a:cubicBezTo>
                    <a:pt x="454137" y="519714"/>
                    <a:pt x="454137" y="521975"/>
                    <a:pt x="454137" y="523106"/>
                  </a:cubicBezTo>
                  <a:cubicBezTo>
                    <a:pt x="454137" y="529890"/>
                    <a:pt x="449615" y="533282"/>
                    <a:pt x="440570" y="537804"/>
                  </a:cubicBezTo>
                  <a:cubicBezTo>
                    <a:pt x="391952" y="560417"/>
                    <a:pt x="319215" y="570593"/>
                    <a:pt x="267206" y="570593"/>
                  </a:cubicBezTo>
                  <a:cubicBezTo>
                    <a:pt x="92712" y="570593"/>
                    <a:pt x="0" y="456022"/>
                    <a:pt x="0" y="285296"/>
                  </a:cubicBezTo>
                  <a:cubicBezTo>
                    <a:pt x="0" y="123239"/>
                    <a:pt x="100626" y="0"/>
                    <a:pt x="263814" y="0"/>
                  </a:cubicBezTo>
                  <a:cubicBezTo>
                    <a:pt x="328260" y="0"/>
                    <a:pt x="380647" y="23743"/>
                    <a:pt x="417957" y="62185"/>
                  </a:cubicBezTo>
                  <a:cubicBezTo>
                    <a:pt x="463182" y="108541"/>
                    <a:pt x="482403" y="175625"/>
                    <a:pt x="482403" y="249116"/>
                  </a:cubicBezTo>
                  <a:lnTo>
                    <a:pt x="482403" y="268337"/>
                  </a:lnTo>
                  <a:cubicBezTo>
                    <a:pt x="482403" y="294341"/>
                    <a:pt x="477881" y="299995"/>
                    <a:pt x="448484" y="299995"/>
                  </a:cubicBezTo>
                  <a:close/>
                  <a:moveTo>
                    <a:pt x="387430" y="218589"/>
                  </a:moveTo>
                  <a:cubicBezTo>
                    <a:pt x="387430" y="141706"/>
                    <a:pt x="345596" y="74622"/>
                    <a:pt x="259292" y="74622"/>
                  </a:cubicBezTo>
                  <a:cubicBezTo>
                    <a:pt x="165449" y="74622"/>
                    <a:pt x="111933" y="150374"/>
                    <a:pt x="102887" y="234418"/>
                  </a:cubicBezTo>
                  <a:lnTo>
                    <a:pt x="387053" y="234418"/>
                  </a:lnTo>
                  <a:lnTo>
                    <a:pt x="387053" y="218589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E922132-A6A5-5D85-14E0-8A8A35BE5956}"/>
                </a:ext>
              </a:extLst>
            </p:cNvPr>
            <p:cNvSpPr/>
            <p:nvPr/>
          </p:nvSpPr>
          <p:spPr>
            <a:xfrm>
              <a:off x="17330726" y="5464306"/>
              <a:ext cx="266075" cy="559286"/>
            </a:xfrm>
            <a:custGeom>
              <a:avLst/>
              <a:gdLst>
                <a:gd name="connsiteX0" fmla="*/ 258161 w 266075"/>
                <a:gd name="connsiteY0" fmla="*/ 73491 h 559286"/>
                <a:gd name="connsiteX1" fmla="*/ 245724 w 266075"/>
                <a:gd name="connsiteY1" fmla="*/ 84797 h 559286"/>
                <a:gd name="connsiteX2" fmla="*/ 242332 w 266075"/>
                <a:gd name="connsiteY2" fmla="*/ 84797 h 559286"/>
                <a:gd name="connsiteX3" fmla="*/ 209544 w 266075"/>
                <a:gd name="connsiteY3" fmla="*/ 81406 h 559286"/>
                <a:gd name="connsiteX4" fmla="*/ 96103 w 266075"/>
                <a:gd name="connsiteY4" fmla="*/ 149244 h 559286"/>
                <a:gd name="connsiteX5" fmla="*/ 96103 w 266075"/>
                <a:gd name="connsiteY5" fmla="*/ 535543 h 559286"/>
                <a:gd name="connsiteX6" fmla="*/ 74621 w 266075"/>
                <a:gd name="connsiteY6" fmla="*/ 559286 h 559286"/>
                <a:gd name="connsiteX7" fmla="*/ 21482 w 266075"/>
                <a:gd name="connsiteY7" fmla="*/ 559286 h 559286"/>
                <a:gd name="connsiteX8" fmla="*/ 0 w 266075"/>
                <a:gd name="connsiteY8" fmla="*/ 535543 h 559286"/>
                <a:gd name="connsiteX9" fmla="*/ 0 w 266075"/>
                <a:gd name="connsiteY9" fmla="*/ 35050 h 559286"/>
                <a:gd name="connsiteX10" fmla="*/ 21482 w 266075"/>
                <a:gd name="connsiteY10" fmla="*/ 12437 h 559286"/>
                <a:gd name="connsiteX11" fmla="*/ 70099 w 266075"/>
                <a:gd name="connsiteY11" fmla="*/ 12437 h 559286"/>
                <a:gd name="connsiteX12" fmla="*/ 92712 w 266075"/>
                <a:gd name="connsiteY12" fmla="*/ 32788 h 559286"/>
                <a:gd name="connsiteX13" fmla="*/ 93842 w 266075"/>
                <a:gd name="connsiteY13" fmla="*/ 71230 h 559286"/>
                <a:gd name="connsiteX14" fmla="*/ 224241 w 266075"/>
                <a:gd name="connsiteY14" fmla="*/ 0 h 559286"/>
                <a:gd name="connsiteX15" fmla="*/ 257031 w 266075"/>
                <a:gd name="connsiteY15" fmla="*/ 3392 h 559286"/>
                <a:gd name="connsiteX16" fmla="*/ 266076 w 266075"/>
                <a:gd name="connsiteY16" fmla="*/ 16959 h 559286"/>
                <a:gd name="connsiteX17" fmla="*/ 266076 w 266075"/>
                <a:gd name="connsiteY17" fmla="*/ 22613 h 559286"/>
                <a:gd name="connsiteX18" fmla="*/ 258161 w 266075"/>
                <a:gd name="connsiteY18" fmla="*/ 73491 h 55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075" h="559286">
                  <a:moveTo>
                    <a:pt x="258161" y="73491"/>
                  </a:moveTo>
                  <a:cubicBezTo>
                    <a:pt x="257031" y="81406"/>
                    <a:pt x="252507" y="84797"/>
                    <a:pt x="245724" y="84797"/>
                  </a:cubicBezTo>
                  <a:lnTo>
                    <a:pt x="242332" y="84797"/>
                  </a:lnTo>
                  <a:cubicBezTo>
                    <a:pt x="232157" y="82536"/>
                    <a:pt x="220850" y="81406"/>
                    <a:pt x="209544" y="81406"/>
                  </a:cubicBezTo>
                  <a:cubicBezTo>
                    <a:pt x="169971" y="81406"/>
                    <a:pt x="125877" y="107410"/>
                    <a:pt x="96103" y="149244"/>
                  </a:cubicBezTo>
                  <a:lnTo>
                    <a:pt x="96103" y="535543"/>
                  </a:lnTo>
                  <a:cubicBezTo>
                    <a:pt x="96103" y="550241"/>
                    <a:pt x="89320" y="559286"/>
                    <a:pt x="74621" y="559286"/>
                  </a:cubicBezTo>
                  <a:lnTo>
                    <a:pt x="21482" y="559286"/>
                  </a:lnTo>
                  <a:cubicBezTo>
                    <a:pt x="6784" y="559286"/>
                    <a:pt x="0" y="551372"/>
                    <a:pt x="0" y="535543"/>
                  </a:cubicBezTo>
                  <a:lnTo>
                    <a:pt x="0" y="35050"/>
                  </a:lnTo>
                  <a:cubicBezTo>
                    <a:pt x="0" y="18090"/>
                    <a:pt x="7914" y="12437"/>
                    <a:pt x="21482" y="12437"/>
                  </a:cubicBezTo>
                  <a:lnTo>
                    <a:pt x="70099" y="12437"/>
                  </a:lnTo>
                  <a:cubicBezTo>
                    <a:pt x="84797" y="12437"/>
                    <a:pt x="92712" y="18090"/>
                    <a:pt x="92712" y="32788"/>
                  </a:cubicBezTo>
                  <a:lnTo>
                    <a:pt x="93842" y="71230"/>
                  </a:lnTo>
                  <a:cubicBezTo>
                    <a:pt x="120977" y="33919"/>
                    <a:pt x="163942" y="0"/>
                    <a:pt x="224241" y="0"/>
                  </a:cubicBezTo>
                  <a:cubicBezTo>
                    <a:pt x="232157" y="0"/>
                    <a:pt x="245724" y="1131"/>
                    <a:pt x="257031" y="3392"/>
                  </a:cubicBezTo>
                  <a:cubicBezTo>
                    <a:pt x="263814" y="4523"/>
                    <a:pt x="266076" y="10176"/>
                    <a:pt x="266076" y="16959"/>
                  </a:cubicBezTo>
                  <a:lnTo>
                    <a:pt x="266076" y="22613"/>
                  </a:lnTo>
                  <a:lnTo>
                    <a:pt x="258161" y="73491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D0E4492-8FFA-C37B-5016-6AE3063DED5A}"/>
                </a:ext>
              </a:extLst>
            </p:cNvPr>
            <p:cNvSpPr/>
            <p:nvPr/>
          </p:nvSpPr>
          <p:spPr>
            <a:xfrm>
              <a:off x="17648810" y="5464683"/>
              <a:ext cx="482402" cy="570592"/>
            </a:xfrm>
            <a:custGeom>
              <a:avLst/>
              <a:gdLst>
                <a:gd name="connsiteX0" fmla="*/ 448484 w 482402"/>
                <a:gd name="connsiteY0" fmla="*/ 299995 h 570592"/>
                <a:gd name="connsiteX1" fmla="*/ 100626 w 482402"/>
                <a:gd name="connsiteY1" fmla="*/ 299995 h 570592"/>
                <a:gd name="connsiteX2" fmla="*/ 279643 w 482402"/>
                <a:gd name="connsiteY2" fmla="*/ 491448 h 570592"/>
                <a:gd name="connsiteX3" fmla="*/ 415696 w 482402"/>
                <a:gd name="connsiteY3" fmla="*/ 467705 h 570592"/>
                <a:gd name="connsiteX4" fmla="*/ 427002 w 482402"/>
                <a:gd name="connsiteY4" fmla="*/ 465444 h 570592"/>
                <a:gd name="connsiteX5" fmla="*/ 440570 w 482402"/>
                <a:gd name="connsiteY5" fmla="*/ 475620 h 570592"/>
                <a:gd name="connsiteX6" fmla="*/ 453006 w 482402"/>
                <a:gd name="connsiteY6" fmla="*/ 517453 h 570592"/>
                <a:gd name="connsiteX7" fmla="*/ 454137 w 482402"/>
                <a:gd name="connsiteY7" fmla="*/ 523106 h 570592"/>
                <a:gd name="connsiteX8" fmla="*/ 440570 w 482402"/>
                <a:gd name="connsiteY8" fmla="*/ 537804 h 570592"/>
                <a:gd name="connsiteX9" fmla="*/ 267206 w 482402"/>
                <a:gd name="connsiteY9" fmla="*/ 570593 h 570592"/>
                <a:gd name="connsiteX10" fmla="*/ 0 w 482402"/>
                <a:gd name="connsiteY10" fmla="*/ 285296 h 570592"/>
                <a:gd name="connsiteX11" fmla="*/ 263814 w 482402"/>
                <a:gd name="connsiteY11" fmla="*/ 0 h 570592"/>
                <a:gd name="connsiteX12" fmla="*/ 417957 w 482402"/>
                <a:gd name="connsiteY12" fmla="*/ 62185 h 570592"/>
                <a:gd name="connsiteX13" fmla="*/ 482403 w 482402"/>
                <a:gd name="connsiteY13" fmla="*/ 249116 h 570592"/>
                <a:gd name="connsiteX14" fmla="*/ 482403 w 482402"/>
                <a:gd name="connsiteY14" fmla="*/ 268337 h 570592"/>
                <a:gd name="connsiteX15" fmla="*/ 448484 w 482402"/>
                <a:gd name="connsiteY15" fmla="*/ 299995 h 570592"/>
                <a:gd name="connsiteX16" fmla="*/ 387430 w 482402"/>
                <a:gd name="connsiteY16" fmla="*/ 218589 h 570592"/>
                <a:gd name="connsiteX17" fmla="*/ 259292 w 482402"/>
                <a:gd name="connsiteY17" fmla="*/ 74622 h 570592"/>
                <a:gd name="connsiteX18" fmla="*/ 102887 w 482402"/>
                <a:gd name="connsiteY18" fmla="*/ 234418 h 570592"/>
                <a:gd name="connsiteX19" fmla="*/ 387053 w 482402"/>
                <a:gd name="connsiteY19" fmla="*/ 234418 h 570592"/>
                <a:gd name="connsiteX20" fmla="*/ 387053 w 482402"/>
                <a:gd name="connsiteY20" fmla="*/ 218589 h 57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402" h="570592">
                  <a:moveTo>
                    <a:pt x="448484" y="299995"/>
                  </a:moveTo>
                  <a:lnTo>
                    <a:pt x="100626" y="299995"/>
                  </a:lnTo>
                  <a:cubicBezTo>
                    <a:pt x="104017" y="407405"/>
                    <a:pt x="165073" y="491448"/>
                    <a:pt x="279643" y="491448"/>
                  </a:cubicBezTo>
                  <a:cubicBezTo>
                    <a:pt x="325999" y="491448"/>
                    <a:pt x="378008" y="482403"/>
                    <a:pt x="415696" y="467705"/>
                  </a:cubicBezTo>
                  <a:cubicBezTo>
                    <a:pt x="420218" y="466574"/>
                    <a:pt x="423610" y="465444"/>
                    <a:pt x="427002" y="465444"/>
                  </a:cubicBezTo>
                  <a:cubicBezTo>
                    <a:pt x="432655" y="465444"/>
                    <a:pt x="438309" y="467705"/>
                    <a:pt x="440570" y="475620"/>
                  </a:cubicBezTo>
                  <a:lnTo>
                    <a:pt x="453006" y="517453"/>
                  </a:lnTo>
                  <a:cubicBezTo>
                    <a:pt x="454137" y="519714"/>
                    <a:pt x="454137" y="521975"/>
                    <a:pt x="454137" y="523106"/>
                  </a:cubicBezTo>
                  <a:cubicBezTo>
                    <a:pt x="454137" y="529890"/>
                    <a:pt x="449615" y="533282"/>
                    <a:pt x="440570" y="537804"/>
                  </a:cubicBezTo>
                  <a:cubicBezTo>
                    <a:pt x="391952" y="560417"/>
                    <a:pt x="319215" y="570593"/>
                    <a:pt x="267206" y="570593"/>
                  </a:cubicBezTo>
                  <a:cubicBezTo>
                    <a:pt x="92712" y="570593"/>
                    <a:pt x="0" y="456022"/>
                    <a:pt x="0" y="285296"/>
                  </a:cubicBezTo>
                  <a:cubicBezTo>
                    <a:pt x="0" y="123239"/>
                    <a:pt x="100626" y="0"/>
                    <a:pt x="263814" y="0"/>
                  </a:cubicBezTo>
                  <a:cubicBezTo>
                    <a:pt x="328260" y="0"/>
                    <a:pt x="380647" y="23743"/>
                    <a:pt x="417957" y="62185"/>
                  </a:cubicBezTo>
                  <a:cubicBezTo>
                    <a:pt x="463182" y="108541"/>
                    <a:pt x="482403" y="175625"/>
                    <a:pt x="482403" y="249116"/>
                  </a:cubicBezTo>
                  <a:lnTo>
                    <a:pt x="482403" y="268337"/>
                  </a:lnTo>
                  <a:cubicBezTo>
                    <a:pt x="482403" y="294341"/>
                    <a:pt x="477881" y="299995"/>
                    <a:pt x="448484" y="299995"/>
                  </a:cubicBezTo>
                  <a:close/>
                  <a:moveTo>
                    <a:pt x="387430" y="218589"/>
                  </a:moveTo>
                  <a:cubicBezTo>
                    <a:pt x="387430" y="141706"/>
                    <a:pt x="345596" y="74622"/>
                    <a:pt x="259292" y="74622"/>
                  </a:cubicBezTo>
                  <a:cubicBezTo>
                    <a:pt x="165449" y="74622"/>
                    <a:pt x="111933" y="150374"/>
                    <a:pt x="102887" y="234418"/>
                  </a:cubicBezTo>
                  <a:lnTo>
                    <a:pt x="387053" y="234418"/>
                  </a:lnTo>
                  <a:lnTo>
                    <a:pt x="387053" y="218589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A297D9C-257D-27E5-219A-4BBF171C7CFE}"/>
                </a:ext>
              </a:extLst>
            </p:cNvPr>
            <p:cNvSpPr/>
            <p:nvPr/>
          </p:nvSpPr>
          <p:spPr>
            <a:xfrm>
              <a:off x="18214127" y="5218582"/>
              <a:ext cx="490316" cy="816693"/>
            </a:xfrm>
            <a:custGeom>
              <a:avLst/>
              <a:gdLst>
                <a:gd name="connsiteX0" fmla="*/ 473358 w 490316"/>
                <a:gd name="connsiteY0" fmla="*/ 805387 h 816693"/>
                <a:gd name="connsiteX1" fmla="*/ 424741 w 490316"/>
                <a:gd name="connsiteY1" fmla="*/ 805387 h 816693"/>
                <a:gd name="connsiteX2" fmla="*/ 400997 w 490316"/>
                <a:gd name="connsiteY2" fmla="*/ 783905 h 816693"/>
                <a:gd name="connsiteX3" fmla="*/ 399867 w 490316"/>
                <a:gd name="connsiteY3" fmla="*/ 743203 h 816693"/>
                <a:gd name="connsiteX4" fmla="*/ 233287 w 490316"/>
                <a:gd name="connsiteY4" fmla="*/ 816694 h 816693"/>
                <a:gd name="connsiteX5" fmla="*/ 0 w 490316"/>
                <a:gd name="connsiteY5" fmla="*/ 534789 h 816693"/>
                <a:gd name="connsiteX6" fmla="*/ 246854 w 490316"/>
                <a:gd name="connsiteY6" fmla="*/ 244970 h 816693"/>
                <a:gd name="connsiteX7" fmla="*/ 394214 w 490316"/>
                <a:gd name="connsiteY7" fmla="*/ 308286 h 816693"/>
                <a:gd name="connsiteX8" fmla="*/ 394214 w 490316"/>
                <a:gd name="connsiteY8" fmla="*/ 31658 h 816693"/>
                <a:gd name="connsiteX9" fmla="*/ 412304 w 490316"/>
                <a:gd name="connsiteY9" fmla="*/ 7914 h 816693"/>
                <a:gd name="connsiteX10" fmla="*/ 467705 w 490316"/>
                <a:gd name="connsiteY10" fmla="*/ 0 h 816693"/>
                <a:gd name="connsiteX11" fmla="*/ 473358 w 490316"/>
                <a:gd name="connsiteY11" fmla="*/ 0 h 816693"/>
                <a:gd name="connsiteX12" fmla="*/ 490317 w 490316"/>
                <a:gd name="connsiteY12" fmla="*/ 19221 h 816693"/>
                <a:gd name="connsiteX13" fmla="*/ 490317 w 490316"/>
                <a:gd name="connsiteY13" fmla="*/ 781644 h 816693"/>
                <a:gd name="connsiteX14" fmla="*/ 473358 w 490316"/>
                <a:gd name="connsiteY14" fmla="*/ 805387 h 816693"/>
                <a:gd name="connsiteX15" fmla="*/ 394214 w 490316"/>
                <a:gd name="connsiteY15" fmla="*/ 400998 h 816693"/>
                <a:gd name="connsiteX16" fmla="*/ 260423 w 490316"/>
                <a:gd name="connsiteY16" fmla="*/ 321853 h 816693"/>
                <a:gd name="connsiteX17" fmla="*/ 99495 w 490316"/>
                <a:gd name="connsiteY17" fmla="*/ 530267 h 816693"/>
                <a:gd name="connsiteX18" fmla="*/ 251377 w 490316"/>
                <a:gd name="connsiteY18" fmla="*/ 739811 h 816693"/>
                <a:gd name="connsiteX19" fmla="*/ 394214 w 490316"/>
                <a:gd name="connsiteY19" fmla="*/ 665189 h 816693"/>
                <a:gd name="connsiteX20" fmla="*/ 394214 w 490316"/>
                <a:gd name="connsiteY20" fmla="*/ 401375 h 8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0316" h="816693">
                  <a:moveTo>
                    <a:pt x="473358" y="805387"/>
                  </a:moveTo>
                  <a:lnTo>
                    <a:pt x="424741" y="805387"/>
                  </a:lnTo>
                  <a:cubicBezTo>
                    <a:pt x="407781" y="805387"/>
                    <a:pt x="400997" y="798604"/>
                    <a:pt x="400997" y="783905"/>
                  </a:cubicBezTo>
                  <a:lnTo>
                    <a:pt x="399867" y="743203"/>
                  </a:lnTo>
                  <a:cubicBezTo>
                    <a:pt x="363687" y="786167"/>
                    <a:pt x="298110" y="816694"/>
                    <a:pt x="233287" y="816694"/>
                  </a:cubicBezTo>
                  <a:cubicBezTo>
                    <a:pt x="70099" y="816694"/>
                    <a:pt x="0" y="682902"/>
                    <a:pt x="0" y="534789"/>
                  </a:cubicBezTo>
                  <a:cubicBezTo>
                    <a:pt x="0" y="368209"/>
                    <a:pt x="97234" y="244970"/>
                    <a:pt x="246854" y="244970"/>
                  </a:cubicBezTo>
                  <a:cubicBezTo>
                    <a:pt x="298864" y="244970"/>
                    <a:pt x="361425" y="268714"/>
                    <a:pt x="394214" y="308286"/>
                  </a:cubicBezTo>
                  <a:lnTo>
                    <a:pt x="394214" y="31658"/>
                  </a:lnTo>
                  <a:cubicBezTo>
                    <a:pt x="394214" y="16959"/>
                    <a:pt x="397605" y="10176"/>
                    <a:pt x="412304" y="7914"/>
                  </a:cubicBezTo>
                  <a:lnTo>
                    <a:pt x="467705" y="0"/>
                  </a:lnTo>
                  <a:lnTo>
                    <a:pt x="473358" y="0"/>
                  </a:lnTo>
                  <a:cubicBezTo>
                    <a:pt x="484664" y="0"/>
                    <a:pt x="490317" y="5653"/>
                    <a:pt x="490317" y="19221"/>
                  </a:cubicBezTo>
                  <a:lnTo>
                    <a:pt x="490317" y="781644"/>
                  </a:lnTo>
                  <a:cubicBezTo>
                    <a:pt x="490317" y="796342"/>
                    <a:pt x="483533" y="805387"/>
                    <a:pt x="473358" y="805387"/>
                  </a:cubicBezTo>
                  <a:close/>
                  <a:moveTo>
                    <a:pt x="394214" y="400998"/>
                  </a:moveTo>
                  <a:cubicBezTo>
                    <a:pt x="370470" y="358034"/>
                    <a:pt x="316200" y="321853"/>
                    <a:pt x="260423" y="321853"/>
                  </a:cubicBezTo>
                  <a:cubicBezTo>
                    <a:pt x="158665" y="321853"/>
                    <a:pt x="99495" y="405520"/>
                    <a:pt x="99495" y="530267"/>
                  </a:cubicBezTo>
                  <a:cubicBezTo>
                    <a:pt x="99495" y="655013"/>
                    <a:pt x="152635" y="739811"/>
                    <a:pt x="251377" y="739811"/>
                  </a:cubicBezTo>
                  <a:cubicBezTo>
                    <a:pt x="304517" y="739811"/>
                    <a:pt x="365948" y="705892"/>
                    <a:pt x="394214" y="665189"/>
                  </a:cubicBezTo>
                  <a:lnTo>
                    <a:pt x="394214" y="401375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22F615A-E6BE-0C10-7F06-9DD72435253B}"/>
                </a:ext>
              </a:extLst>
            </p:cNvPr>
            <p:cNvSpPr/>
            <p:nvPr/>
          </p:nvSpPr>
          <p:spPr>
            <a:xfrm>
              <a:off x="19117879" y="5218582"/>
              <a:ext cx="489187" cy="816693"/>
            </a:xfrm>
            <a:custGeom>
              <a:avLst/>
              <a:gdLst>
                <a:gd name="connsiteX0" fmla="*/ 241203 w 489187"/>
                <a:gd name="connsiteY0" fmla="*/ 816694 h 816693"/>
                <a:gd name="connsiteX1" fmla="*/ 89321 w 489187"/>
                <a:gd name="connsiteY1" fmla="*/ 746595 h 816693"/>
                <a:gd name="connsiteX2" fmla="*/ 87059 w 489187"/>
                <a:gd name="connsiteY2" fmla="*/ 787297 h 816693"/>
                <a:gd name="connsiteX3" fmla="*/ 64447 w 489187"/>
                <a:gd name="connsiteY3" fmla="*/ 805387 h 816693"/>
                <a:gd name="connsiteX4" fmla="*/ 21482 w 489187"/>
                <a:gd name="connsiteY4" fmla="*/ 805387 h 816693"/>
                <a:gd name="connsiteX5" fmla="*/ 0 w 489187"/>
                <a:gd name="connsiteY5" fmla="*/ 783905 h 816693"/>
                <a:gd name="connsiteX6" fmla="*/ 0 w 489187"/>
                <a:gd name="connsiteY6" fmla="*/ 31658 h 816693"/>
                <a:gd name="connsiteX7" fmla="*/ 16960 w 489187"/>
                <a:gd name="connsiteY7" fmla="*/ 7914 h 816693"/>
                <a:gd name="connsiteX8" fmla="*/ 72361 w 489187"/>
                <a:gd name="connsiteY8" fmla="*/ 0 h 816693"/>
                <a:gd name="connsiteX9" fmla="*/ 78014 w 489187"/>
                <a:gd name="connsiteY9" fmla="*/ 0 h 816693"/>
                <a:gd name="connsiteX10" fmla="*/ 96104 w 489187"/>
                <a:gd name="connsiteY10" fmla="*/ 19221 h 816693"/>
                <a:gd name="connsiteX11" fmla="*/ 96104 w 489187"/>
                <a:gd name="connsiteY11" fmla="*/ 310170 h 816693"/>
                <a:gd name="connsiteX12" fmla="*/ 259292 w 489187"/>
                <a:gd name="connsiteY12" fmla="*/ 245724 h 816693"/>
                <a:gd name="connsiteX13" fmla="*/ 403259 w 489187"/>
                <a:gd name="connsiteY13" fmla="*/ 296603 h 816693"/>
                <a:gd name="connsiteX14" fmla="*/ 489188 w 489187"/>
                <a:gd name="connsiteY14" fmla="*/ 529890 h 816693"/>
                <a:gd name="connsiteX15" fmla="*/ 241203 w 489187"/>
                <a:gd name="connsiteY15" fmla="*/ 816317 h 816693"/>
                <a:gd name="connsiteX16" fmla="*/ 240072 w 489187"/>
                <a:gd name="connsiteY16" fmla="*/ 325245 h 816693"/>
                <a:gd name="connsiteX17" fmla="*/ 96104 w 489187"/>
                <a:gd name="connsiteY17" fmla="*/ 393083 h 816693"/>
                <a:gd name="connsiteX18" fmla="*/ 96104 w 489187"/>
                <a:gd name="connsiteY18" fmla="*/ 663681 h 816693"/>
                <a:gd name="connsiteX19" fmla="*/ 231026 w 489187"/>
                <a:gd name="connsiteY19" fmla="*/ 738303 h 816693"/>
                <a:gd name="connsiteX20" fmla="*/ 388561 w 489187"/>
                <a:gd name="connsiteY20" fmla="*/ 534412 h 816693"/>
                <a:gd name="connsiteX21" fmla="*/ 240072 w 489187"/>
                <a:gd name="connsiteY21" fmla="*/ 324868 h 8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9187" h="816693">
                  <a:moveTo>
                    <a:pt x="241203" y="816694"/>
                  </a:moveTo>
                  <a:cubicBezTo>
                    <a:pt x="183540" y="816694"/>
                    <a:pt x="122109" y="785036"/>
                    <a:pt x="89321" y="746595"/>
                  </a:cubicBezTo>
                  <a:lnTo>
                    <a:pt x="87059" y="787297"/>
                  </a:lnTo>
                  <a:cubicBezTo>
                    <a:pt x="85928" y="800865"/>
                    <a:pt x="80275" y="805387"/>
                    <a:pt x="64447" y="805387"/>
                  </a:cubicBezTo>
                  <a:lnTo>
                    <a:pt x="21482" y="805387"/>
                  </a:lnTo>
                  <a:cubicBezTo>
                    <a:pt x="6785" y="805387"/>
                    <a:pt x="0" y="799734"/>
                    <a:pt x="0" y="783905"/>
                  </a:cubicBezTo>
                  <a:lnTo>
                    <a:pt x="0" y="31658"/>
                  </a:lnTo>
                  <a:cubicBezTo>
                    <a:pt x="0" y="16959"/>
                    <a:pt x="2261" y="10176"/>
                    <a:pt x="16960" y="7914"/>
                  </a:cubicBezTo>
                  <a:lnTo>
                    <a:pt x="72361" y="0"/>
                  </a:lnTo>
                  <a:lnTo>
                    <a:pt x="78014" y="0"/>
                  </a:lnTo>
                  <a:cubicBezTo>
                    <a:pt x="89321" y="0"/>
                    <a:pt x="96104" y="5653"/>
                    <a:pt x="96104" y="19221"/>
                  </a:cubicBezTo>
                  <a:lnTo>
                    <a:pt x="96104" y="310170"/>
                  </a:lnTo>
                  <a:cubicBezTo>
                    <a:pt x="131154" y="276251"/>
                    <a:pt x="189947" y="245724"/>
                    <a:pt x="259292" y="245724"/>
                  </a:cubicBezTo>
                  <a:cubicBezTo>
                    <a:pt x="320346" y="245724"/>
                    <a:pt x="367080" y="264945"/>
                    <a:pt x="403259" y="296603"/>
                  </a:cubicBezTo>
                  <a:cubicBezTo>
                    <a:pt x="462052" y="348612"/>
                    <a:pt x="489188" y="436047"/>
                    <a:pt x="489188" y="529890"/>
                  </a:cubicBezTo>
                  <a:cubicBezTo>
                    <a:pt x="489188" y="685163"/>
                    <a:pt x="410043" y="816317"/>
                    <a:pt x="241203" y="816317"/>
                  </a:cubicBezTo>
                  <a:close/>
                  <a:moveTo>
                    <a:pt x="240072" y="325245"/>
                  </a:moveTo>
                  <a:cubicBezTo>
                    <a:pt x="188063" y="325245"/>
                    <a:pt x="131531" y="355772"/>
                    <a:pt x="96104" y="393083"/>
                  </a:cubicBezTo>
                  <a:lnTo>
                    <a:pt x="96104" y="663681"/>
                  </a:lnTo>
                  <a:cubicBezTo>
                    <a:pt x="126631" y="706646"/>
                    <a:pt x="176380" y="738303"/>
                    <a:pt x="231026" y="738303"/>
                  </a:cubicBezTo>
                  <a:cubicBezTo>
                    <a:pt x="344467" y="738303"/>
                    <a:pt x="388561" y="643330"/>
                    <a:pt x="388561" y="534412"/>
                  </a:cubicBezTo>
                  <a:cubicBezTo>
                    <a:pt x="388561" y="414188"/>
                    <a:pt x="346728" y="324868"/>
                    <a:pt x="240072" y="324868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CD2DE4C-CE39-63C2-BA83-351408449610}"/>
                </a:ext>
              </a:extLst>
            </p:cNvPr>
            <p:cNvSpPr/>
            <p:nvPr/>
          </p:nvSpPr>
          <p:spPr>
            <a:xfrm>
              <a:off x="19648899" y="5477496"/>
              <a:ext cx="515192" cy="794457"/>
            </a:xfrm>
            <a:custGeom>
              <a:avLst/>
              <a:gdLst>
                <a:gd name="connsiteX0" fmla="*/ 512931 w 515192"/>
                <a:gd name="connsiteY0" fmla="*/ 20728 h 794457"/>
                <a:gd name="connsiteX1" fmla="*/ 292080 w 515192"/>
                <a:gd name="connsiteY1" fmla="*/ 613180 h 794457"/>
                <a:gd name="connsiteX2" fmla="*/ 63316 w 515192"/>
                <a:gd name="connsiteY2" fmla="*/ 794458 h 794457"/>
                <a:gd name="connsiteX3" fmla="*/ 12438 w 515192"/>
                <a:gd name="connsiteY3" fmla="*/ 789935 h 794457"/>
                <a:gd name="connsiteX4" fmla="*/ 0 w 515192"/>
                <a:gd name="connsiteY4" fmla="*/ 772976 h 794457"/>
                <a:gd name="connsiteX5" fmla="*/ 0 w 515192"/>
                <a:gd name="connsiteY5" fmla="*/ 767323 h 794457"/>
                <a:gd name="connsiteX6" fmla="*/ 5654 w 515192"/>
                <a:gd name="connsiteY6" fmla="*/ 724359 h 794457"/>
                <a:gd name="connsiteX7" fmla="*/ 22613 w 515192"/>
                <a:gd name="connsiteY7" fmla="*/ 708530 h 794457"/>
                <a:gd name="connsiteX8" fmla="*/ 27135 w 515192"/>
                <a:gd name="connsiteY8" fmla="*/ 708530 h 794457"/>
                <a:gd name="connsiteX9" fmla="*/ 66708 w 515192"/>
                <a:gd name="connsiteY9" fmla="*/ 711922 h 794457"/>
                <a:gd name="connsiteX10" fmla="*/ 190324 w 515192"/>
                <a:gd name="connsiteY10" fmla="*/ 628255 h 794457"/>
                <a:gd name="connsiteX11" fmla="*/ 219720 w 515192"/>
                <a:gd name="connsiteY11" fmla="*/ 555895 h 794457"/>
                <a:gd name="connsiteX12" fmla="*/ 16960 w 515192"/>
                <a:gd name="connsiteY12" fmla="*/ 19221 h 794457"/>
                <a:gd name="connsiteX13" fmla="*/ 15829 w 515192"/>
                <a:gd name="connsiteY13" fmla="*/ 11306 h 794457"/>
                <a:gd name="connsiteX14" fmla="*/ 28266 w 515192"/>
                <a:gd name="connsiteY14" fmla="*/ 0 h 794457"/>
                <a:gd name="connsiteX15" fmla="*/ 102888 w 515192"/>
                <a:gd name="connsiteY15" fmla="*/ 0 h 794457"/>
                <a:gd name="connsiteX16" fmla="*/ 124370 w 515192"/>
                <a:gd name="connsiteY16" fmla="*/ 14698 h 794457"/>
                <a:gd name="connsiteX17" fmla="*/ 271730 w 515192"/>
                <a:gd name="connsiteY17" fmla="*/ 438309 h 794457"/>
                <a:gd name="connsiteX18" fmla="*/ 414565 w 515192"/>
                <a:gd name="connsiteY18" fmla="*/ 16960 h 794457"/>
                <a:gd name="connsiteX19" fmla="*/ 438309 w 515192"/>
                <a:gd name="connsiteY19" fmla="*/ 0 h 794457"/>
                <a:gd name="connsiteX20" fmla="*/ 500495 w 515192"/>
                <a:gd name="connsiteY20" fmla="*/ 0 h 794457"/>
                <a:gd name="connsiteX21" fmla="*/ 515192 w 515192"/>
                <a:gd name="connsiteY21" fmla="*/ 11306 h 794457"/>
                <a:gd name="connsiteX22" fmla="*/ 512931 w 515192"/>
                <a:gd name="connsiteY22" fmla="*/ 21482 h 79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5192" h="794457">
                  <a:moveTo>
                    <a:pt x="512931" y="20728"/>
                  </a:moveTo>
                  <a:lnTo>
                    <a:pt x="292080" y="613180"/>
                  </a:lnTo>
                  <a:cubicBezTo>
                    <a:pt x="242333" y="746971"/>
                    <a:pt x="185424" y="794458"/>
                    <a:pt x="63316" y="794458"/>
                  </a:cubicBezTo>
                  <a:cubicBezTo>
                    <a:pt x="46356" y="794458"/>
                    <a:pt x="29398" y="793327"/>
                    <a:pt x="12438" y="789935"/>
                  </a:cubicBezTo>
                  <a:cubicBezTo>
                    <a:pt x="2262" y="787674"/>
                    <a:pt x="0" y="780890"/>
                    <a:pt x="0" y="772976"/>
                  </a:cubicBezTo>
                  <a:lnTo>
                    <a:pt x="0" y="767323"/>
                  </a:lnTo>
                  <a:lnTo>
                    <a:pt x="5654" y="724359"/>
                  </a:lnTo>
                  <a:cubicBezTo>
                    <a:pt x="6785" y="713052"/>
                    <a:pt x="12438" y="708530"/>
                    <a:pt x="22613" y="708530"/>
                  </a:cubicBezTo>
                  <a:lnTo>
                    <a:pt x="27135" y="708530"/>
                  </a:lnTo>
                  <a:cubicBezTo>
                    <a:pt x="39573" y="709661"/>
                    <a:pt x="55401" y="711922"/>
                    <a:pt x="66708" y="711922"/>
                  </a:cubicBezTo>
                  <a:cubicBezTo>
                    <a:pt x="128893" y="711922"/>
                    <a:pt x="166203" y="687048"/>
                    <a:pt x="190324" y="628255"/>
                  </a:cubicBezTo>
                  <a:lnTo>
                    <a:pt x="219720" y="555895"/>
                  </a:lnTo>
                  <a:lnTo>
                    <a:pt x="16960" y="19221"/>
                  </a:lnTo>
                  <a:cubicBezTo>
                    <a:pt x="15829" y="16960"/>
                    <a:pt x="15829" y="13568"/>
                    <a:pt x="15829" y="11306"/>
                  </a:cubicBezTo>
                  <a:cubicBezTo>
                    <a:pt x="15829" y="4523"/>
                    <a:pt x="19221" y="0"/>
                    <a:pt x="28266" y="0"/>
                  </a:cubicBezTo>
                  <a:lnTo>
                    <a:pt x="102888" y="0"/>
                  </a:lnTo>
                  <a:cubicBezTo>
                    <a:pt x="114195" y="0"/>
                    <a:pt x="120979" y="4523"/>
                    <a:pt x="124370" y="14698"/>
                  </a:cubicBezTo>
                  <a:lnTo>
                    <a:pt x="271730" y="438309"/>
                  </a:lnTo>
                  <a:lnTo>
                    <a:pt x="414565" y="16960"/>
                  </a:lnTo>
                  <a:cubicBezTo>
                    <a:pt x="419089" y="4523"/>
                    <a:pt x="424742" y="0"/>
                    <a:pt x="438309" y="0"/>
                  </a:cubicBezTo>
                  <a:lnTo>
                    <a:pt x="500495" y="0"/>
                  </a:lnTo>
                  <a:cubicBezTo>
                    <a:pt x="510670" y="0"/>
                    <a:pt x="515192" y="4523"/>
                    <a:pt x="515192" y="11306"/>
                  </a:cubicBezTo>
                  <a:cubicBezTo>
                    <a:pt x="515192" y="14698"/>
                    <a:pt x="514062" y="18090"/>
                    <a:pt x="512931" y="21482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F668919-548F-694A-D29A-74FA758CA218}"/>
                </a:ext>
              </a:extLst>
            </p:cNvPr>
            <p:cNvSpPr/>
            <p:nvPr/>
          </p:nvSpPr>
          <p:spPr>
            <a:xfrm>
              <a:off x="14442335" y="6697449"/>
              <a:ext cx="1480752" cy="1761525"/>
            </a:xfrm>
            <a:custGeom>
              <a:avLst/>
              <a:gdLst>
                <a:gd name="connsiteX0" fmla="*/ 961415 w 1480752"/>
                <a:gd name="connsiteY0" fmla="*/ 37311 h 1761525"/>
                <a:gd name="connsiteX1" fmla="*/ 1169828 w 1480752"/>
                <a:gd name="connsiteY1" fmla="*/ 146982 h 1761525"/>
                <a:gd name="connsiteX2" fmla="*/ 1314172 w 1480752"/>
                <a:gd name="connsiteY2" fmla="*/ 327507 h 1761525"/>
                <a:gd name="connsiteX3" fmla="*/ 1368820 w 1480752"/>
                <a:gd name="connsiteY3" fmla="*/ 577376 h 1761525"/>
                <a:gd name="connsiteX4" fmla="*/ 1349976 w 1480752"/>
                <a:gd name="connsiteY4" fmla="*/ 719082 h 1761525"/>
                <a:gd name="connsiteX5" fmla="*/ 1288545 w 1480752"/>
                <a:gd name="connsiteY5" fmla="*/ 866065 h 1761525"/>
                <a:gd name="connsiteX6" fmla="*/ 1178873 w 1480752"/>
                <a:gd name="connsiteY6" fmla="*/ 1002494 h 1761525"/>
                <a:gd name="connsiteX7" fmla="*/ 1015686 w 1480752"/>
                <a:gd name="connsiteY7" fmla="*/ 1112166 h 1761525"/>
                <a:gd name="connsiteX8" fmla="*/ 1480752 w 1480752"/>
                <a:gd name="connsiteY8" fmla="*/ 1761526 h 1761525"/>
                <a:gd name="connsiteX9" fmla="*/ 1026238 w 1480752"/>
                <a:gd name="connsiteY9" fmla="*/ 1761526 h 1761525"/>
                <a:gd name="connsiteX10" fmla="*/ 561171 w 1480752"/>
                <a:gd name="connsiteY10" fmla="*/ 1042443 h 1761525"/>
                <a:gd name="connsiteX11" fmla="*/ 561171 w 1480752"/>
                <a:gd name="connsiteY11" fmla="*/ 1005133 h 1761525"/>
                <a:gd name="connsiteX12" fmla="*/ 752249 w 1480752"/>
                <a:gd name="connsiteY12" fmla="*/ 954254 h 1761525"/>
                <a:gd name="connsiteX13" fmla="*/ 880387 w 1480752"/>
                <a:gd name="connsiteY13" fmla="*/ 864557 h 1761525"/>
                <a:gd name="connsiteX14" fmla="*/ 952747 w 1480752"/>
                <a:gd name="connsiteY14" fmla="*/ 752248 h 1761525"/>
                <a:gd name="connsiteX15" fmla="*/ 975359 w 1480752"/>
                <a:gd name="connsiteY15" fmla="*/ 633154 h 1761525"/>
                <a:gd name="connsiteX16" fmla="*/ 884532 w 1480752"/>
                <a:gd name="connsiteY16" fmla="*/ 391199 h 1761525"/>
                <a:gd name="connsiteX17" fmla="*/ 638808 w 1480752"/>
                <a:gd name="connsiteY17" fmla="*/ 301502 h 1761525"/>
                <a:gd name="connsiteX18" fmla="*/ 398360 w 1480752"/>
                <a:gd name="connsiteY18" fmla="*/ 301502 h 1761525"/>
                <a:gd name="connsiteX19" fmla="*/ 398360 w 1480752"/>
                <a:gd name="connsiteY19" fmla="*/ 1760772 h 1761525"/>
                <a:gd name="connsiteX20" fmla="*/ 0 w 1480752"/>
                <a:gd name="connsiteY20" fmla="*/ 1760772 h 1761525"/>
                <a:gd name="connsiteX21" fmla="*/ 0 w 1480752"/>
                <a:gd name="connsiteY21" fmla="*/ 0 h 1761525"/>
                <a:gd name="connsiteX22" fmla="*/ 713806 w 1480752"/>
                <a:gd name="connsiteY22" fmla="*/ 0 h 1761525"/>
                <a:gd name="connsiteX23" fmla="*/ 961038 w 1480752"/>
                <a:gd name="connsiteY23" fmla="*/ 37311 h 17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80752" h="1761525">
                  <a:moveTo>
                    <a:pt x="961415" y="37311"/>
                  </a:moveTo>
                  <a:cubicBezTo>
                    <a:pt x="1040560" y="62185"/>
                    <a:pt x="1110282" y="98742"/>
                    <a:pt x="1169828" y="146982"/>
                  </a:cubicBezTo>
                  <a:cubicBezTo>
                    <a:pt x="1229375" y="195222"/>
                    <a:pt x="1277615" y="255146"/>
                    <a:pt x="1314172" y="327507"/>
                  </a:cubicBezTo>
                  <a:cubicBezTo>
                    <a:pt x="1350729" y="399867"/>
                    <a:pt x="1368820" y="483157"/>
                    <a:pt x="1368820" y="577376"/>
                  </a:cubicBezTo>
                  <a:cubicBezTo>
                    <a:pt x="1368820" y="621848"/>
                    <a:pt x="1362412" y="669335"/>
                    <a:pt x="1349976" y="719082"/>
                  </a:cubicBezTo>
                  <a:cubicBezTo>
                    <a:pt x="1337539" y="768830"/>
                    <a:pt x="1316810" y="817824"/>
                    <a:pt x="1288545" y="866065"/>
                  </a:cubicBezTo>
                  <a:cubicBezTo>
                    <a:pt x="1259903" y="914305"/>
                    <a:pt x="1223346" y="959530"/>
                    <a:pt x="1178873" y="1002494"/>
                  </a:cubicBezTo>
                  <a:cubicBezTo>
                    <a:pt x="1134402" y="1045082"/>
                    <a:pt x="1080131" y="1081639"/>
                    <a:pt x="1015686" y="1112166"/>
                  </a:cubicBezTo>
                  <a:lnTo>
                    <a:pt x="1480752" y="1761526"/>
                  </a:lnTo>
                  <a:lnTo>
                    <a:pt x="1026238" y="1761526"/>
                  </a:lnTo>
                  <a:lnTo>
                    <a:pt x="561171" y="1042443"/>
                  </a:lnTo>
                  <a:lnTo>
                    <a:pt x="561171" y="1005133"/>
                  </a:lnTo>
                  <a:cubicBezTo>
                    <a:pt x="636170" y="996087"/>
                    <a:pt x="699862" y="979505"/>
                    <a:pt x="752249" y="954254"/>
                  </a:cubicBezTo>
                  <a:cubicBezTo>
                    <a:pt x="804634" y="929380"/>
                    <a:pt x="847599" y="899607"/>
                    <a:pt x="880387" y="864557"/>
                  </a:cubicBezTo>
                  <a:cubicBezTo>
                    <a:pt x="913175" y="829884"/>
                    <a:pt x="937294" y="792574"/>
                    <a:pt x="952747" y="752248"/>
                  </a:cubicBezTo>
                  <a:cubicBezTo>
                    <a:pt x="967823" y="712299"/>
                    <a:pt x="975359" y="672350"/>
                    <a:pt x="975359" y="633154"/>
                  </a:cubicBezTo>
                  <a:cubicBezTo>
                    <a:pt x="975359" y="531397"/>
                    <a:pt x="945210" y="451122"/>
                    <a:pt x="884532" y="391199"/>
                  </a:cubicBezTo>
                  <a:cubicBezTo>
                    <a:pt x="823855" y="331652"/>
                    <a:pt x="742072" y="301502"/>
                    <a:pt x="638808" y="301502"/>
                  </a:cubicBezTo>
                  <a:lnTo>
                    <a:pt x="398360" y="301502"/>
                  </a:lnTo>
                  <a:lnTo>
                    <a:pt x="398360" y="1760772"/>
                  </a:lnTo>
                  <a:lnTo>
                    <a:pt x="0" y="1760772"/>
                  </a:lnTo>
                  <a:lnTo>
                    <a:pt x="0" y="0"/>
                  </a:lnTo>
                  <a:lnTo>
                    <a:pt x="713806" y="0"/>
                  </a:lnTo>
                  <a:cubicBezTo>
                    <a:pt x="799358" y="0"/>
                    <a:pt x="881893" y="12437"/>
                    <a:pt x="961038" y="37311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153F4A6-1B82-BF14-4FF7-DD26F6EE8040}"/>
                </a:ext>
              </a:extLst>
            </p:cNvPr>
            <p:cNvSpPr/>
            <p:nvPr/>
          </p:nvSpPr>
          <p:spPr>
            <a:xfrm>
              <a:off x="16000724" y="7229223"/>
              <a:ext cx="1205631" cy="1259524"/>
            </a:xfrm>
            <a:custGeom>
              <a:avLst/>
              <a:gdLst>
                <a:gd name="connsiteX0" fmla="*/ 615065 w 1205631"/>
                <a:gd name="connsiteY0" fmla="*/ 0 h 1259524"/>
                <a:gd name="connsiteX1" fmla="*/ 863804 w 1205631"/>
                <a:gd name="connsiteY1" fmla="*/ 44095 h 1259524"/>
                <a:gd name="connsiteX2" fmla="*/ 1049604 w 1205631"/>
                <a:gd name="connsiteY2" fmla="*/ 169595 h 1259524"/>
                <a:gd name="connsiteX3" fmla="*/ 1165682 w 1205631"/>
                <a:gd name="connsiteY3" fmla="*/ 365948 h 1259524"/>
                <a:gd name="connsiteX4" fmla="*/ 1205631 w 1205631"/>
                <a:gd name="connsiteY4" fmla="*/ 622602 h 1259524"/>
                <a:gd name="connsiteX5" fmla="*/ 1205631 w 1205631"/>
                <a:gd name="connsiteY5" fmla="*/ 702877 h 1259524"/>
                <a:gd name="connsiteX6" fmla="*/ 358411 w 1205631"/>
                <a:gd name="connsiteY6" fmla="*/ 702877 h 1259524"/>
                <a:gd name="connsiteX7" fmla="*/ 397229 w 1205631"/>
                <a:gd name="connsiteY7" fmla="*/ 836668 h 1259524"/>
                <a:gd name="connsiteX8" fmla="*/ 475997 w 1205631"/>
                <a:gd name="connsiteY8" fmla="*/ 922220 h 1259524"/>
                <a:gd name="connsiteX9" fmla="*/ 585668 w 1205631"/>
                <a:gd name="connsiteY9" fmla="*/ 968952 h 1259524"/>
                <a:gd name="connsiteX10" fmla="*/ 716445 w 1205631"/>
                <a:gd name="connsiteY10" fmla="*/ 983650 h 1259524"/>
                <a:gd name="connsiteX11" fmla="*/ 915436 w 1205631"/>
                <a:gd name="connsiteY11" fmla="*/ 955762 h 1259524"/>
                <a:gd name="connsiteX12" fmla="*/ 1146462 w 1205631"/>
                <a:gd name="connsiteY12" fmla="*/ 844960 h 1259524"/>
                <a:gd name="connsiteX13" fmla="*/ 1146462 w 1205631"/>
                <a:gd name="connsiteY13" fmla="*/ 1131010 h 1259524"/>
                <a:gd name="connsiteX14" fmla="*/ 924481 w 1205631"/>
                <a:gd name="connsiteY14" fmla="*/ 1228621 h 1259524"/>
                <a:gd name="connsiteX15" fmla="*/ 678757 w 1205631"/>
                <a:gd name="connsiteY15" fmla="*/ 1259525 h 1259524"/>
                <a:gd name="connsiteX16" fmla="*/ 379516 w 1205631"/>
                <a:gd name="connsiteY16" fmla="*/ 1210154 h 1259524"/>
                <a:gd name="connsiteX17" fmla="*/ 166957 w 1205631"/>
                <a:gd name="connsiteY17" fmla="*/ 1075232 h 1259524"/>
                <a:gd name="connsiteX18" fmla="*/ 41457 w 1205631"/>
                <a:gd name="connsiteY18" fmla="*/ 874733 h 1259524"/>
                <a:gd name="connsiteX19" fmla="*/ 0 w 1205631"/>
                <a:gd name="connsiteY19" fmla="*/ 629009 h 1259524"/>
                <a:gd name="connsiteX20" fmla="*/ 44095 w 1205631"/>
                <a:gd name="connsiteY20" fmla="*/ 384415 h 1259524"/>
                <a:gd name="connsiteX21" fmla="*/ 168464 w 1205631"/>
                <a:gd name="connsiteY21" fmla="*/ 185424 h 1259524"/>
                <a:gd name="connsiteX22" fmla="*/ 362180 w 1205631"/>
                <a:gd name="connsiteY22" fmla="*/ 50502 h 1259524"/>
                <a:gd name="connsiteX23" fmla="*/ 614687 w 1205631"/>
                <a:gd name="connsiteY23" fmla="*/ 1131 h 1259524"/>
                <a:gd name="connsiteX24" fmla="*/ 628255 w 1205631"/>
                <a:gd name="connsiteY24" fmla="*/ 259292 h 1259524"/>
                <a:gd name="connsiteX25" fmla="*/ 459791 w 1205631"/>
                <a:gd name="connsiteY25" fmla="*/ 322230 h 1259524"/>
                <a:gd name="connsiteX26" fmla="*/ 368963 w 1205631"/>
                <a:gd name="connsiteY26" fmla="*/ 478635 h 1259524"/>
                <a:gd name="connsiteX27" fmla="*/ 873979 w 1205631"/>
                <a:gd name="connsiteY27" fmla="*/ 478635 h 1259524"/>
                <a:gd name="connsiteX28" fmla="*/ 791066 w 1205631"/>
                <a:gd name="connsiteY28" fmla="*/ 318085 h 1259524"/>
                <a:gd name="connsiteX29" fmla="*/ 627878 w 1205631"/>
                <a:gd name="connsiteY29" fmla="*/ 259292 h 125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5631" h="1259524">
                  <a:moveTo>
                    <a:pt x="615065" y="0"/>
                  </a:moveTo>
                  <a:cubicBezTo>
                    <a:pt x="707776" y="0"/>
                    <a:pt x="790690" y="14698"/>
                    <a:pt x="863804" y="44095"/>
                  </a:cubicBezTo>
                  <a:cubicBezTo>
                    <a:pt x="936918" y="73491"/>
                    <a:pt x="998726" y="115325"/>
                    <a:pt x="1049604" y="169595"/>
                  </a:cubicBezTo>
                  <a:cubicBezTo>
                    <a:pt x="1100483" y="223865"/>
                    <a:pt x="1139301" y="289442"/>
                    <a:pt x="1165682" y="365948"/>
                  </a:cubicBezTo>
                  <a:cubicBezTo>
                    <a:pt x="1192441" y="442454"/>
                    <a:pt x="1205631" y="528006"/>
                    <a:pt x="1205631" y="622602"/>
                  </a:cubicBezTo>
                  <a:lnTo>
                    <a:pt x="1205631" y="702877"/>
                  </a:lnTo>
                  <a:lnTo>
                    <a:pt x="358411" y="702877"/>
                  </a:lnTo>
                  <a:cubicBezTo>
                    <a:pt x="363687" y="756393"/>
                    <a:pt x="376500" y="800865"/>
                    <a:pt x="397229" y="836668"/>
                  </a:cubicBezTo>
                  <a:cubicBezTo>
                    <a:pt x="417581" y="872472"/>
                    <a:pt x="443962" y="900738"/>
                    <a:pt x="475997" y="922220"/>
                  </a:cubicBezTo>
                  <a:cubicBezTo>
                    <a:pt x="508031" y="943702"/>
                    <a:pt x="544589" y="959154"/>
                    <a:pt x="585668" y="968952"/>
                  </a:cubicBezTo>
                  <a:cubicBezTo>
                    <a:pt x="626748" y="978751"/>
                    <a:pt x="670088" y="983650"/>
                    <a:pt x="716445" y="983650"/>
                  </a:cubicBezTo>
                  <a:cubicBezTo>
                    <a:pt x="778629" y="983650"/>
                    <a:pt x="845336" y="974229"/>
                    <a:pt x="915436" y="955762"/>
                  </a:cubicBezTo>
                  <a:cubicBezTo>
                    <a:pt x="985912" y="936918"/>
                    <a:pt x="1062795" y="899984"/>
                    <a:pt x="1146462" y="844960"/>
                  </a:cubicBezTo>
                  <a:lnTo>
                    <a:pt x="1146462" y="1131010"/>
                  </a:lnTo>
                  <a:cubicBezTo>
                    <a:pt x="1078624" y="1175481"/>
                    <a:pt x="1004756" y="1208270"/>
                    <a:pt x="924481" y="1228621"/>
                  </a:cubicBezTo>
                  <a:cubicBezTo>
                    <a:pt x="844206" y="1248972"/>
                    <a:pt x="762424" y="1259525"/>
                    <a:pt x="678757" y="1259525"/>
                  </a:cubicBezTo>
                  <a:cubicBezTo>
                    <a:pt x="564563" y="1259525"/>
                    <a:pt x="465067" y="1242942"/>
                    <a:pt x="379516" y="1210154"/>
                  </a:cubicBezTo>
                  <a:cubicBezTo>
                    <a:pt x="293964" y="1177366"/>
                    <a:pt x="223112" y="1132140"/>
                    <a:pt x="166957" y="1075232"/>
                  </a:cubicBezTo>
                  <a:cubicBezTo>
                    <a:pt x="110802" y="1018323"/>
                    <a:pt x="68969" y="951239"/>
                    <a:pt x="41457" y="874733"/>
                  </a:cubicBezTo>
                  <a:cubicBezTo>
                    <a:pt x="13944" y="798227"/>
                    <a:pt x="0" y="716067"/>
                    <a:pt x="0" y="629009"/>
                  </a:cubicBezTo>
                  <a:cubicBezTo>
                    <a:pt x="0" y="541950"/>
                    <a:pt x="14699" y="460168"/>
                    <a:pt x="44095" y="384415"/>
                  </a:cubicBezTo>
                  <a:cubicBezTo>
                    <a:pt x="73492" y="308663"/>
                    <a:pt x="114947" y="242332"/>
                    <a:pt x="168464" y="185424"/>
                  </a:cubicBezTo>
                  <a:cubicBezTo>
                    <a:pt x="221981" y="128515"/>
                    <a:pt x="286427" y="83290"/>
                    <a:pt x="362180" y="50502"/>
                  </a:cubicBezTo>
                  <a:cubicBezTo>
                    <a:pt x="437932" y="17713"/>
                    <a:pt x="521976" y="1131"/>
                    <a:pt x="614687" y="1131"/>
                  </a:cubicBezTo>
                  <a:close/>
                  <a:moveTo>
                    <a:pt x="628255" y="259292"/>
                  </a:moveTo>
                  <a:cubicBezTo>
                    <a:pt x="560417" y="259292"/>
                    <a:pt x="504262" y="280397"/>
                    <a:pt x="459791" y="322230"/>
                  </a:cubicBezTo>
                  <a:cubicBezTo>
                    <a:pt x="415319" y="364064"/>
                    <a:pt x="384792" y="416073"/>
                    <a:pt x="368963" y="478635"/>
                  </a:cubicBezTo>
                  <a:lnTo>
                    <a:pt x="873979" y="478635"/>
                  </a:lnTo>
                  <a:cubicBezTo>
                    <a:pt x="859658" y="410797"/>
                    <a:pt x="832146" y="357657"/>
                    <a:pt x="791066" y="318085"/>
                  </a:cubicBezTo>
                  <a:cubicBezTo>
                    <a:pt x="749986" y="278889"/>
                    <a:pt x="695716" y="259292"/>
                    <a:pt x="627878" y="259292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99D7F13-BF4F-211C-9E69-BFA0989B4941}"/>
                </a:ext>
              </a:extLst>
            </p:cNvPr>
            <p:cNvSpPr/>
            <p:nvPr/>
          </p:nvSpPr>
          <p:spPr>
            <a:xfrm>
              <a:off x="17260250" y="7245429"/>
              <a:ext cx="1993682" cy="1235028"/>
            </a:xfrm>
            <a:custGeom>
              <a:avLst/>
              <a:gdLst>
                <a:gd name="connsiteX0" fmla="*/ 1020584 w 1993682"/>
                <a:gd name="connsiteY0" fmla="*/ 0 h 1235028"/>
                <a:gd name="connsiteX1" fmla="*/ 1362790 w 1993682"/>
                <a:gd name="connsiteY1" fmla="*/ 587929 h 1235028"/>
                <a:gd name="connsiteX2" fmla="*/ 1373342 w 1993682"/>
                <a:gd name="connsiteY2" fmla="*/ 587929 h 1235028"/>
                <a:gd name="connsiteX3" fmla="*/ 1629996 w 1993682"/>
                <a:gd name="connsiteY3" fmla="*/ 24120 h 1235028"/>
                <a:gd name="connsiteX4" fmla="*/ 1993682 w 1993682"/>
                <a:gd name="connsiteY4" fmla="*/ 24120 h 1235028"/>
                <a:gd name="connsiteX5" fmla="*/ 1435149 w 1993682"/>
                <a:gd name="connsiteY5" fmla="*/ 1235028 h 1235028"/>
                <a:gd name="connsiteX6" fmla="*/ 1373718 w 1993682"/>
                <a:gd name="connsiteY6" fmla="*/ 1235028 h 1235028"/>
                <a:gd name="connsiteX7" fmla="*/ 994202 w 1993682"/>
                <a:gd name="connsiteY7" fmla="*/ 550618 h 1235028"/>
                <a:gd name="connsiteX8" fmla="*/ 625240 w 1993682"/>
                <a:gd name="connsiteY8" fmla="*/ 1235028 h 1235028"/>
                <a:gd name="connsiteX9" fmla="*/ 561170 w 1993682"/>
                <a:gd name="connsiteY9" fmla="*/ 1235028 h 1235028"/>
                <a:gd name="connsiteX10" fmla="*/ 0 w 1993682"/>
                <a:gd name="connsiteY10" fmla="*/ 24120 h 1235028"/>
                <a:gd name="connsiteX11" fmla="*/ 371601 w 1993682"/>
                <a:gd name="connsiteY11" fmla="*/ 24120 h 1235028"/>
                <a:gd name="connsiteX12" fmla="*/ 633531 w 1993682"/>
                <a:gd name="connsiteY12" fmla="*/ 587929 h 1235028"/>
                <a:gd name="connsiteX13" fmla="*/ 644084 w 1993682"/>
                <a:gd name="connsiteY13" fmla="*/ 587929 h 1235028"/>
                <a:gd name="connsiteX14" fmla="*/ 967444 w 1993682"/>
                <a:gd name="connsiteY14" fmla="*/ 0 h 1235028"/>
                <a:gd name="connsiteX15" fmla="*/ 1020961 w 1993682"/>
                <a:gd name="connsiteY15" fmla="*/ 0 h 1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3682" h="1235028">
                  <a:moveTo>
                    <a:pt x="1020584" y="0"/>
                  </a:moveTo>
                  <a:lnTo>
                    <a:pt x="1362790" y="587929"/>
                  </a:lnTo>
                  <a:lnTo>
                    <a:pt x="1373342" y="587929"/>
                  </a:lnTo>
                  <a:lnTo>
                    <a:pt x="1629996" y="24120"/>
                  </a:lnTo>
                  <a:lnTo>
                    <a:pt x="1993682" y="24120"/>
                  </a:lnTo>
                  <a:lnTo>
                    <a:pt x="1435149" y="1235028"/>
                  </a:lnTo>
                  <a:lnTo>
                    <a:pt x="1373718" y="1235028"/>
                  </a:lnTo>
                  <a:lnTo>
                    <a:pt x="994202" y="550618"/>
                  </a:lnTo>
                  <a:lnTo>
                    <a:pt x="625240" y="1235028"/>
                  </a:lnTo>
                  <a:lnTo>
                    <a:pt x="561170" y="1235028"/>
                  </a:lnTo>
                  <a:lnTo>
                    <a:pt x="0" y="24120"/>
                  </a:lnTo>
                  <a:lnTo>
                    <a:pt x="371601" y="24120"/>
                  </a:lnTo>
                  <a:lnTo>
                    <a:pt x="633531" y="587929"/>
                  </a:lnTo>
                  <a:lnTo>
                    <a:pt x="644084" y="587929"/>
                  </a:lnTo>
                  <a:lnTo>
                    <a:pt x="967444" y="0"/>
                  </a:lnTo>
                  <a:lnTo>
                    <a:pt x="1020961" y="0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CB20A25-B28E-0F3C-22A6-4D25DD9689DB}"/>
                </a:ext>
              </a:extLst>
            </p:cNvPr>
            <p:cNvSpPr/>
            <p:nvPr/>
          </p:nvSpPr>
          <p:spPr>
            <a:xfrm>
              <a:off x="19419758" y="6673329"/>
              <a:ext cx="398359" cy="1785646"/>
            </a:xfrm>
            <a:custGeom>
              <a:avLst/>
              <a:gdLst>
                <a:gd name="connsiteX0" fmla="*/ 397983 w 398359"/>
                <a:gd name="connsiteY0" fmla="*/ 197861 h 1785646"/>
                <a:gd name="connsiteX1" fmla="*/ 343336 w 398359"/>
                <a:gd name="connsiteY1" fmla="*/ 338059 h 1785646"/>
                <a:gd name="connsiteX2" fmla="*/ 200499 w 398359"/>
                <a:gd name="connsiteY2" fmla="*/ 398360 h 1785646"/>
                <a:gd name="connsiteX3" fmla="*/ 53517 w 398359"/>
                <a:gd name="connsiteY3" fmla="*/ 338059 h 1785646"/>
                <a:gd name="connsiteX4" fmla="*/ 0 w 398359"/>
                <a:gd name="connsiteY4" fmla="*/ 197861 h 1785646"/>
                <a:gd name="connsiteX5" fmla="*/ 17336 w 398359"/>
                <a:gd name="connsiteY5" fmla="*/ 119093 h 1785646"/>
                <a:gd name="connsiteX6" fmla="*/ 62939 w 398359"/>
                <a:gd name="connsiteY6" fmla="*/ 56155 h 1785646"/>
                <a:gd name="connsiteX7" fmla="*/ 127008 w 398359"/>
                <a:gd name="connsiteY7" fmla="*/ 14698 h 1785646"/>
                <a:gd name="connsiteX8" fmla="*/ 200499 w 398359"/>
                <a:gd name="connsiteY8" fmla="*/ 0 h 1785646"/>
                <a:gd name="connsiteX9" fmla="*/ 342204 w 398359"/>
                <a:gd name="connsiteY9" fmla="*/ 58793 h 1785646"/>
                <a:gd name="connsiteX10" fmla="*/ 398360 w 398359"/>
                <a:gd name="connsiteY10" fmla="*/ 197861 h 1785646"/>
                <a:gd name="connsiteX11" fmla="*/ 10553 w 398359"/>
                <a:gd name="connsiteY11" fmla="*/ 1785646 h 1785646"/>
                <a:gd name="connsiteX12" fmla="*/ 10553 w 398359"/>
                <a:gd name="connsiteY12" fmla="*/ 593582 h 1785646"/>
                <a:gd name="connsiteX13" fmla="*/ 376878 w 398359"/>
                <a:gd name="connsiteY13" fmla="*/ 593582 h 1785646"/>
                <a:gd name="connsiteX14" fmla="*/ 376878 w 398359"/>
                <a:gd name="connsiteY14" fmla="*/ 1785646 h 1785646"/>
                <a:gd name="connsiteX15" fmla="*/ 10553 w 398359"/>
                <a:gd name="connsiteY15" fmla="*/ 1785646 h 17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8359" h="1785646">
                  <a:moveTo>
                    <a:pt x="397983" y="197861"/>
                  </a:moveTo>
                  <a:cubicBezTo>
                    <a:pt x="397983" y="251377"/>
                    <a:pt x="379516" y="298110"/>
                    <a:pt x="343336" y="338059"/>
                  </a:cubicBezTo>
                  <a:cubicBezTo>
                    <a:pt x="306779" y="378008"/>
                    <a:pt x="259292" y="398360"/>
                    <a:pt x="200499" y="398360"/>
                  </a:cubicBezTo>
                  <a:cubicBezTo>
                    <a:pt x="137937" y="398360"/>
                    <a:pt x="88944" y="378385"/>
                    <a:pt x="53517" y="338059"/>
                  </a:cubicBezTo>
                  <a:cubicBezTo>
                    <a:pt x="17713" y="298110"/>
                    <a:pt x="0" y="251377"/>
                    <a:pt x="0" y="197861"/>
                  </a:cubicBezTo>
                  <a:cubicBezTo>
                    <a:pt x="0" y="169218"/>
                    <a:pt x="5653" y="143214"/>
                    <a:pt x="17336" y="119093"/>
                  </a:cubicBezTo>
                  <a:cubicBezTo>
                    <a:pt x="29019" y="94973"/>
                    <a:pt x="44095" y="74245"/>
                    <a:pt x="62939" y="56155"/>
                  </a:cubicBezTo>
                  <a:cubicBezTo>
                    <a:pt x="81783" y="38442"/>
                    <a:pt x="102888" y="24497"/>
                    <a:pt x="127008" y="14698"/>
                  </a:cubicBezTo>
                  <a:cubicBezTo>
                    <a:pt x="151128" y="4899"/>
                    <a:pt x="175625" y="0"/>
                    <a:pt x="200499" y="0"/>
                  </a:cubicBezTo>
                  <a:cubicBezTo>
                    <a:pt x="257407" y="0"/>
                    <a:pt x="304894" y="19598"/>
                    <a:pt x="342204" y="58793"/>
                  </a:cubicBezTo>
                  <a:cubicBezTo>
                    <a:pt x="379516" y="97988"/>
                    <a:pt x="398360" y="144344"/>
                    <a:pt x="398360" y="197861"/>
                  </a:cubicBezTo>
                  <a:close/>
                  <a:moveTo>
                    <a:pt x="10553" y="1785646"/>
                  </a:moveTo>
                  <a:lnTo>
                    <a:pt x="10553" y="593582"/>
                  </a:lnTo>
                  <a:lnTo>
                    <a:pt x="376878" y="593582"/>
                  </a:lnTo>
                  <a:lnTo>
                    <a:pt x="376878" y="1785646"/>
                  </a:lnTo>
                  <a:lnTo>
                    <a:pt x="10553" y="1785646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710460E-F6FC-CDDD-7517-076733063D96}"/>
                </a:ext>
              </a:extLst>
            </p:cNvPr>
            <p:cNvSpPr/>
            <p:nvPr/>
          </p:nvSpPr>
          <p:spPr>
            <a:xfrm>
              <a:off x="20025776" y="7234500"/>
              <a:ext cx="933149" cy="1250479"/>
            </a:xfrm>
            <a:custGeom>
              <a:avLst/>
              <a:gdLst>
                <a:gd name="connsiteX0" fmla="*/ 377 w 933149"/>
                <a:gd name="connsiteY0" fmla="*/ 844583 h 1250479"/>
                <a:gd name="connsiteX1" fmla="*/ 210298 w 933149"/>
                <a:gd name="connsiteY1" fmla="*/ 952746 h 1250479"/>
                <a:gd name="connsiteX2" fmla="*/ 409290 w 933149"/>
                <a:gd name="connsiteY2" fmla="*/ 991565 h 1250479"/>
                <a:gd name="connsiteX3" fmla="*/ 585668 w 933149"/>
                <a:gd name="connsiteY3" fmla="*/ 895461 h 1250479"/>
                <a:gd name="connsiteX4" fmla="*/ 544211 w 933149"/>
                <a:gd name="connsiteY4" fmla="*/ 820463 h 1250479"/>
                <a:gd name="connsiteX5" fmla="*/ 441324 w 933149"/>
                <a:gd name="connsiteY5" fmla="*/ 756393 h 1250479"/>
                <a:gd name="connsiteX6" fmla="*/ 307532 w 933149"/>
                <a:gd name="connsiteY6" fmla="*/ 690817 h 1250479"/>
                <a:gd name="connsiteX7" fmla="*/ 173741 w 933149"/>
                <a:gd name="connsiteY7" fmla="*/ 612049 h 1250479"/>
                <a:gd name="connsiteX8" fmla="*/ 70853 w 933149"/>
                <a:gd name="connsiteY8" fmla="*/ 503885 h 1250479"/>
                <a:gd name="connsiteX9" fmla="*/ 29398 w 933149"/>
                <a:gd name="connsiteY9" fmla="*/ 350119 h 1250479"/>
                <a:gd name="connsiteX10" fmla="*/ 62939 w 933149"/>
                <a:gd name="connsiteY10" fmla="*/ 204268 h 1250479"/>
                <a:gd name="connsiteX11" fmla="*/ 155275 w 933149"/>
                <a:gd name="connsiteY11" fmla="*/ 93466 h 1250479"/>
                <a:gd name="connsiteX12" fmla="*/ 296980 w 933149"/>
                <a:gd name="connsiteY12" fmla="*/ 24120 h 1250479"/>
                <a:gd name="connsiteX13" fmla="*/ 478635 w 933149"/>
                <a:gd name="connsiteY13" fmla="*/ 0 h 1250479"/>
                <a:gd name="connsiteX14" fmla="*/ 660290 w 933149"/>
                <a:gd name="connsiteY14" fmla="*/ 18844 h 1250479"/>
                <a:gd name="connsiteX15" fmla="*/ 871342 w 933149"/>
                <a:gd name="connsiteY15" fmla="*/ 82913 h 1250479"/>
                <a:gd name="connsiteX16" fmla="*/ 871342 w 933149"/>
                <a:gd name="connsiteY16" fmla="*/ 368963 h 1250479"/>
                <a:gd name="connsiteX17" fmla="*/ 700239 w 933149"/>
                <a:gd name="connsiteY17" fmla="*/ 296603 h 1250479"/>
                <a:gd name="connsiteX18" fmla="*/ 531775 w 933149"/>
                <a:gd name="connsiteY18" fmla="*/ 269844 h 1250479"/>
                <a:gd name="connsiteX19" fmla="*/ 382154 w 933149"/>
                <a:gd name="connsiteY19" fmla="*/ 358034 h 1250479"/>
                <a:gd name="connsiteX20" fmla="*/ 423611 w 933149"/>
                <a:gd name="connsiteY20" fmla="*/ 418334 h 1250479"/>
                <a:gd name="connsiteX21" fmla="*/ 525367 w 933149"/>
                <a:gd name="connsiteY21" fmla="*/ 470343 h 1250479"/>
                <a:gd name="connsiteX22" fmla="*/ 657652 w 933149"/>
                <a:gd name="connsiteY22" fmla="*/ 529136 h 1250479"/>
                <a:gd name="connsiteX23" fmla="*/ 789936 w 933149"/>
                <a:gd name="connsiteY23" fmla="*/ 607904 h 1250479"/>
                <a:gd name="connsiteX24" fmla="*/ 891693 w 933149"/>
                <a:gd name="connsiteY24" fmla="*/ 722851 h 1250479"/>
                <a:gd name="connsiteX25" fmla="*/ 933149 w 933149"/>
                <a:gd name="connsiteY25" fmla="*/ 887170 h 1250479"/>
                <a:gd name="connsiteX26" fmla="*/ 903753 w 933149"/>
                <a:gd name="connsiteY26" fmla="*/ 1024730 h 1250479"/>
                <a:gd name="connsiteX27" fmla="*/ 815564 w 933149"/>
                <a:gd name="connsiteY27" fmla="*/ 1140809 h 1250479"/>
                <a:gd name="connsiteX28" fmla="*/ 664435 w 933149"/>
                <a:gd name="connsiteY28" fmla="*/ 1221083 h 1250479"/>
                <a:gd name="connsiteX29" fmla="*/ 449239 w 933149"/>
                <a:gd name="connsiteY29" fmla="*/ 1250480 h 1250479"/>
                <a:gd name="connsiteX30" fmla="*/ 224620 w 933149"/>
                <a:gd name="connsiteY30" fmla="*/ 1227867 h 1250479"/>
                <a:gd name="connsiteX31" fmla="*/ 0 w 933149"/>
                <a:gd name="connsiteY31" fmla="*/ 1149100 h 1250479"/>
                <a:gd name="connsiteX32" fmla="*/ 0 w 933149"/>
                <a:gd name="connsiteY32" fmla="*/ 844206 h 125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33149" h="1250479">
                  <a:moveTo>
                    <a:pt x="377" y="844583"/>
                  </a:moveTo>
                  <a:cubicBezTo>
                    <a:pt x="62562" y="890938"/>
                    <a:pt x="132662" y="927119"/>
                    <a:pt x="210298" y="952746"/>
                  </a:cubicBezTo>
                  <a:cubicBezTo>
                    <a:pt x="287935" y="978751"/>
                    <a:pt x="354266" y="991565"/>
                    <a:pt x="409290" y="991565"/>
                  </a:cubicBezTo>
                  <a:cubicBezTo>
                    <a:pt x="526875" y="991565"/>
                    <a:pt x="585668" y="959530"/>
                    <a:pt x="585668" y="895461"/>
                  </a:cubicBezTo>
                  <a:cubicBezTo>
                    <a:pt x="585668" y="866818"/>
                    <a:pt x="571724" y="841945"/>
                    <a:pt x="544211" y="820463"/>
                  </a:cubicBezTo>
                  <a:cubicBezTo>
                    <a:pt x="516700" y="798981"/>
                    <a:pt x="482404" y="777875"/>
                    <a:pt x="441324" y="756393"/>
                  </a:cubicBezTo>
                  <a:cubicBezTo>
                    <a:pt x="400245" y="734911"/>
                    <a:pt x="355773" y="713052"/>
                    <a:pt x="307532" y="690817"/>
                  </a:cubicBezTo>
                  <a:cubicBezTo>
                    <a:pt x="259292" y="668581"/>
                    <a:pt x="214821" y="642199"/>
                    <a:pt x="173741" y="612049"/>
                  </a:cubicBezTo>
                  <a:cubicBezTo>
                    <a:pt x="132662" y="581899"/>
                    <a:pt x="98366" y="545719"/>
                    <a:pt x="70853" y="503885"/>
                  </a:cubicBezTo>
                  <a:cubicBezTo>
                    <a:pt x="43342" y="462052"/>
                    <a:pt x="29398" y="410796"/>
                    <a:pt x="29398" y="350119"/>
                  </a:cubicBezTo>
                  <a:cubicBezTo>
                    <a:pt x="29398" y="296603"/>
                    <a:pt x="40326" y="247985"/>
                    <a:pt x="62939" y="204268"/>
                  </a:cubicBezTo>
                  <a:cubicBezTo>
                    <a:pt x="85175" y="160550"/>
                    <a:pt x="116079" y="123616"/>
                    <a:pt x="155275" y="93466"/>
                  </a:cubicBezTo>
                  <a:cubicBezTo>
                    <a:pt x="194469" y="63315"/>
                    <a:pt x="241579" y="39949"/>
                    <a:pt x="296980" y="24120"/>
                  </a:cubicBezTo>
                  <a:cubicBezTo>
                    <a:pt x="352381" y="7914"/>
                    <a:pt x="412681" y="0"/>
                    <a:pt x="478635" y="0"/>
                  </a:cubicBezTo>
                  <a:cubicBezTo>
                    <a:pt x="528383" y="0"/>
                    <a:pt x="589060" y="6407"/>
                    <a:pt x="660290" y="18844"/>
                  </a:cubicBezTo>
                  <a:cubicBezTo>
                    <a:pt x="731520" y="31281"/>
                    <a:pt x="801997" y="52763"/>
                    <a:pt x="871342" y="82913"/>
                  </a:cubicBezTo>
                  <a:lnTo>
                    <a:pt x="871342" y="368963"/>
                  </a:lnTo>
                  <a:cubicBezTo>
                    <a:pt x="819709" y="338813"/>
                    <a:pt x="762801" y="314693"/>
                    <a:pt x="700239" y="296603"/>
                  </a:cubicBezTo>
                  <a:cubicBezTo>
                    <a:pt x="637677" y="278889"/>
                    <a:pt x="581899" y="269844"/>
                    <a:pt x="531775" y="269844"/>
                  </a:cubicBezTo>
                  <a:cubicBezTo>
                    <a:pt x="431903" y="269844"/>
                    <a:pt x="382154" y="299241"/>
                    <a:pt x="382154" y="358034"/>
                  </a:cubicBezTo>
                  <a:cubicBezTo>
                    <a:pt x="382154" y="381400"/>
                    <a:pt x="396099" y="401375"/>
                    <a:pt x="423611" y="418334"/>
                  </a:cubicBezTo>
                  <a:cubicBezTo>
                    <a:pt x="451123" y="435294"/>
                    <a:pt x="485042" y="452630"/>
                    <a:pt x="525367" y="470343"/>
                  </a:cubicBezTo>
                  <a:cubicBezTo>
                    <a:pt x="565316" y="488057"/>
                    <a:pt x="609412" y="507654"/>
                    <a:pt x="657652" y="529136"/>
                  </a:cubicBezTo>
                  <a:cubicBezTo>
                    <a:pt x="705892" y="550618"/>
                    <a:pt x="749987" y="577000"/>
                    <a:pt x="789936" y="607904"/>
                  </a:cubicBezTo>
                  <a:cubicBezTo>
                    <a:pt x="829885" y="639184"/>
                    <a:pt x="863804" y="677249"/>
                    <a:pt x="891693" y="722851"/>
                  </a:cubicBezTo>
                  <a:cubicBezTo>
                    <a:pt x="919205" y="768453"/>
                    <a:pt x="933149" y="823101"/>
                    <a:pt x="933149" y="887170"/>
                  </a:cubicBezTo>
                  <a:cubicBezTo>
                    <a:pt x="933149" y="935410"/>
                    <a:pt x="923350" y="981012"/>
                    <a:pt x="903753" y="1024730"/>
                  </a:cubicBezTo>
                  <a:cubicBezTo>
                    <a:pt x="884156" y="1068448"/>
                    <a:pt x="854759" y="1107266"/>
                    <a:pt x="815564" y="1140809"/>
                  </a:cubicBezTo>
                  <a:cubicBezTo>
                    <a:pt x="776368" y="1174728"/>
                    <a:pt x="725867" y="1201486"/>
                    <a:pt x="664435" y="1221083"/>
                  </a:cubicBezTo>
                  <a:cubicBezTo>
                    <a:pt x="603004" y="1240681"/>
                    <a:pt x="531398" y="1250480"/>
                    <a:pt x="449239" y="1250480"/>
                  </a:cubicBezTo>
                  <a:cubicBezTo>
                    <a:pt x="381401" y="1250480"/>
                    <a:pt x="306779" y="1242942"/>
                    <a:pt x="224620" y="1227867"/>
                  </a:cubicBezTo>
                  <a:cubicBezTo>
                    <a:pt x="142461" y="1212792"/>
                    <a:pt x="67839" y="1186411"/>
                    <a:pt x="0" y="1149100"/>
                  </a:cubicBezTo>
                  <a:lnTo>
                    <a:pt x="0" y="844206"/>
                  </a:ln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6ED2985-70C9-B08F-005C-67A8CFB0B1BD}"/>
                </a:ext>
              </a:extLst>
            </p:cNvPr>
            <p:cNvSpPr/>
            <p:nvPr/>
          </p:nvSpPr>
          <p:spPr>
            <a:xfrm>
              <a:off x="21127390" y="7229223"/>
              <a:ext cx="1205254" cy="1259524"/>
            </a:xfrm>
            <a:custGeom>
              <a:avLst/>
              <a:gdLst>
                <a:gd name="connsiteX0" fmla="*/ 614688 w 1205254"/>
                <a:gd name="connsiteY0" fmla="*/ 0 h 1259524"/>
                <a:gd name="connsiteX1" fmla="*/ 863427 w 1205254"/>
                <a:gd name="connsiteY1" fmla="*/ 44095 h 1259524"/>
                <a:gd name="connsiteX2" fmla="*/ 1049227 w 1205254"/>
                <a:gd name="connsiteY2" fmla="*/ 169595 h 1259524"/>
                <a:gd name="connsiteX3" fmla="*/ 1165306 w 1205254"/>
                <a:gd name="connsiteY3" fmla="*/ 365948 h 1259524"/>
                <a:gd name="connsiteX4" fmla="*/ 1205255 w 1205254"/>
                <a:gd name="connsiteY4" fmla="*/ 622602 h 1259524"/>
                <a:gd name="connsiteX5" fmla="*/ 1205255 w 1205254"/>
                <a:gd name="connsiteY5" fmla="*/ 702877 h 1259524"/>
                <a:gd name="connsiteX6" fmla="*/ 358035 w 1205254"/>
                <a:gd name="connsiteY6" fmla="*/ 702877 h 1259524"/>
                <a:gd name="connsiteX7" fmla="*/ 396852 w 1205254"/>
                <a:gd name="connsiteY7" fmla="*/ 836668 h 1259524"/>
                <a:gd name="connsiteX8" fmla="*/ 475620 w 1205254"/>
                <a:gd name="connsiteY8" fmla="*/ 922220 h 1259524"/>
                <a:gd name="connsiteX9" fmla="*/ 585291 w 1205254"/>
                <a:gd name="connsiteY9" fmla="*/ 968952 h 1259524"/>
                <a:gd name="connsiteX10" fmla="*/ 716069 w 1205254"/>
                <a:gd name="connsiteY10" fmla="*/ 983650 h 1259524"/>
                <a:gd name="connsiteX11" fmla="*/ 915059 w 1205254"/>
                <a:gd name="connsiteY11" fmla="*/ 955762 h 1259524"/>
                <a:gd name="connsiteX12" fmla="*/ 1146462 w 1205254"/>
                <a:gd name="connsiteY12" fmla="*/ 844960 h 1259524"/>
                <a:gd name="connsiteX13" fmla="*/ 1146462 w 1205254"/>
                <a:gd name="connsiteY13" fmla="*/ 1131010 h 1259524"/>
                <a:gd name="connsiteX14" fmla="*/ 924481 w 1205254"/>
                <a:gd name="connsiteY14" fmla="*/ 1228621 h 1259524"/>
                <a:gd name="connsiteX15" fmla="*/ 678756 w 1205254"/>
                <a:gd name="connsiteY15" fmla="*/ 1259525 h 1259524"/>
                <a:gd name="connsiteX16" fmla="*/ 379515 w 1205254"/>
                <a:gd name="connsiteY16" fmla="*/ 1210154 h 1259524"/>
                <a:gd name="connsiteX17" fmla="*/ 166957 w 1205254"/>
                <a:gd name="connsiteY17" fmla="*/ 1075232 h 1259524"/>
                <a:gd name="connsiteX18" fmla="*/ 41457 w 1205254"/>
                <a:gd name="connsiteY18" fmla="*/ 874733 h 1259524"/>
                <a:gd name="connsiteX19" fmla="*/ 0 w 1205254"/>
                <a:gd name="connsiteY19" fmla="*/ 629009 h 1259524"/>
                <a:gd name="connsiteX20" fmla="*/ 44095 w 1205254"/>
                <a:gd name="connsiteY20" fmla="*/ 384415 h 1259524"/>
                <a:gd name="connsiteX21" fmla="*/ 168464 w 1205254"/>
                <a:gd name="connsiteY21" fmla="*/ 185424 h 1259524"/>
                <a:gd name="connsiteX22" fmla="*/ 362180 w 1205254"/>
                <a:gd name="connsiteY22" fmla="*/ 50502 h 1259524"/>
                <a:gd name="connsiteX23" fmla="*/ 614688 w 1205254"/>
                <a:gd name="connsiteY23" fmla="*/ 1131 h 1259524"/>
                <a:gd name="connsiteX24" fmla="*/ 627878 w 1205254"/>
                <a:gd name="connsiteY24" fmla="*/ 259292 h 1259524"/>
                <a:gd name="connsiteX25" fmla="*/ 459415 w 1205254"/>
                <a:gd name="connsiteY25" fmla="*/ 322230 h 1259524"/>
                <a:gd name="connsiteX26" fmla="*/ 368586 w 1205254"/>
                <a:gd name="connsiteY26" fmla="*/ 478635 h 1259524"/>
                <a:gd name="connsiteX27" fmla="*/ 873603 w 1205254"/>
                <a:gd name="connsiteY27" fmla="*/ 478635 h 1259524"/>
                <a:gd name="connsiteX28" fmla="*/ 790690 w 1205254"/>
                <a:gd name="connsiteY28" fmla="*/ 318085 h 1259524"/>
                <a:gd name="connsiteX29" fmla="*/ 627501 w 1205254"/>
                <a:gd name="connsiteY29" fmla="*/ 259292 h 125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5254" h="1259524">
                  <a:moveTo>
                    <a:pt x="614688" y="0"/>
                  </a:moveTo>
                  <a:cubicBezTo>
                    <a:pt x="707399" y="0"/>
                    <a:pt x="790312" y="14698"/>
                    <a:pt x="863427" y="44095"/>
                  </a:cubicBezTo>
                  <a:cubicBezTo>
                    <a:pt x="936541" y="73491"/>
                    <a:pt x="998350" y="115325"/>
                    <a:pt x="1049227" y="169595"/>
                  </a:cubicBezTo>
                  <a:cubicBezTo>
                    <a:pt x="1100107" y="223865"/>
                    <a:pt x="1138924" y="289442"/>
                    <a:pt x="1165306" y="365948"/>
                  </a:cubicBezTo>
                  <a:cubicBezTo>
                    <a:pt x="1192063" y="442454"/>
                    <a:pt x="1205255" y="528006"/>
                    <a:pt x="1205255" y="622602"/>
                  </a:cubicBezTo>
                  <a:lnTo>
                    <a:pt x="1205255" y="702877"/>
                  </a:lnTo>
                  <a:lnTo>
                    <a:pt x="358035" y="702877"/>
                  </a:lnTo>
                  <a:cubicBezTo>
                    <a:pt x="363309" y="756393"/>
                    <a:pt x="376124" y="800865"/>
                    <a:pt x="396852" y="836668"/>
                  </a:cubicBezTo>
                  <a:cubicBezTo>
                    <a:pt x="417203" y="872472"/>
                    <a:pt x="443585" y="900738"/>
                    <a:pt x="475620" y="922220"/>
                  </a:cubicBezTo>
                  <a:cubicBezTo>
                    <a:pt x="507654" y="943702"/>
                    <a:pt x="544213" y="959154"/>
                    <a:pt x="585291" y="968952"/>
                  </a:cubicBezTo>
                  <a:cubicBezTo>
                    <a:pt x="626372" y="978751"/>
                    <a:pt x="669711" y="983650"/>
                    <a:pt x="716069" y="983650"/>
                  </a:cubicBezTo>
                  <a:cubicBezTo>
                    <a:pt x="778252" y="983650"/>
                    <a:pt x="844960" y="974229"/>
                    <a:pt x="915059" y="955762"/>
                  </a:cubicBezTo>
                  <a:cubicBezTo>
                    <a:pt x="985535" y="936918"/>
                    <a:pt x="1062419" y="899984"/>
                    <a:pt x="1146462" y="844960"/>
                  </a:cubicBezTo>
                  <a:lnTo>
                    <a:pt x="1146462" y="1131010"/>
                  </a:lnTo>
                  <a:cubicBezTo>
                    <a:pt x="1078625" y="1175481"/>
                    <a:pt x="1004756" y="1208270"/>
                    <a:pt x="924481" y="1228621"/>
                  </a:cubicBezTo>
                  <a:cubicBezTo>
                    <a:pt x="844206" y="1248972"/>
                    <a:pt x="762424" y="1259525"/>
                    <a:pt x="678756" y="1259525"/>
                  </a:cubicBezTo>
                  <a:cubicBezTo>
                    <a:pt x="564563" y="1259525"/>
                    <a:pt x="465067" y="1242942"/>
                    <a:pt x="379515" y="1210154"/>
                  </a:cubicBezTo>
                  <a:cubicBezTo>
                    <a:pt x="293965" y="1177366"/>
                    <a:pt x="223112" y="1132140"/>
                    <a:pt x="166957" y="1075232"/>
                  </a:cubicBezTo>
                  <a:cubicBezTo>
                    <a:pt x="110802" y="1018323"/>
                    <a:pt x="68969" y="951239"/>
                    <a:pt x="41457" y="874733"/>
                  </a:cubicBezTo>
                  <a:cubicBezTo>
                    <a:pt x="13944" y="798227"/>
                    <a:pt x="0" y="716067"/>
                    <a:pt x="0" y="629009"/>
                  </a:cubicBezTo>
                  <a:cubicBezTo>
                    <a:pt x="0" y="541950"/>
                    <a:pt x="14699" y="460168"/>
                    <a:pt x="44095" y="384415"/>
                  </a:cubicBezTo>
                  <a:cubicBezTo>
                    <a:pt x="73492" y="308663"/>
                    <a:pt x="114948" y="242332"/>
                    <a:pt x="168464" y="185424"/>
                  </a:cubicBezTo>
                  <a:cubicBezTo>
                    <a:pt x="221980" y="128515"/>
                    <a:pt x="286427" y="83290"/>
                    <a:pt x="362180" y="50502"/>
                  </a:cubicBezTo>
                  <a:cubicBezTo>
                    <a:pt x="437933" y="17713"/>
                    <a:pt x="521976" y="1131"/>
                    <a:pt x="614688" y="1131"/>
                  </a:cubicBezTo>
                  <a:close/>
                  <a:moveTo>
                    <a:pt x="627878" y="259292"/>
                  </a:moveTo>
                  <a:cubicBezTo>
                    <a:pt x="560041" y="259292"/>
                    <a:pt x="503886" y="280397"/>
                    <a:pt x="459415" y="322230"/>
                  </a:cubicBezTo>
                  <a:cubicBezTo>
                    <a:pt x="414941" y="364064"/>
                    <a:pt x="384414" y="416073"/>
                    <a:pt x="368586" y="478635"/>
                  </a:cubicBezTo>
                  <a:lnTo>
                    <a:pt x="873603" y="478635"/>
                  </a:lnTo>
                  <a:cubicBezTo>
                    <a:pt x="859282" y="410797"/>
                    <a:pt x="831768" y="357657"/>
                    <a:pt x="790690" y="318085"/>
                  </a:cubicBezTo>
                  <a:cubicBezTo>
                    <a:pt x="749609" y="278889"/>
                    <a:pt x="695338" y="259292"/>
                    <a:pt x="627501" y="259292"/>
                  </a:cubicBezTo>
                  <a:close/>
                </a:path>
              </a:pathLst>
            </a:custGeom>
            <a:solidFill>
              <a:srgbClr val="FFFFFF"/>
            </a:solidFill>
            <a:ln w="37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45E6EE89-EF5B-3493-ED46-FF8A6F270A74}"/>
              </a:ext>
            </a:extLst>
          </p:cNvPr>
          <p:cNvSpPr/>
          <p:nvPr/>
        </p:nvSpPr>
        <p:spPr>
          <a:xfrm flipV="1">
            <a:off x="21316950" y="2222018"/>
            <a:ext cx="1378056" cy="79848"/>
          </a:xfrm>
          <a:custGeom>
            <a:avLst/>
            <a:gdLst>
              <a:gd name="connsiteX0" fmla="*/ 719956 w 719956"/>
              <a:gd name="connsiteY0" fmla="*/ 0 h 14853"/>
              <a:gd name="connsiteX1" fmla="*/ 0 w 719956"/>
              <a:gd name="connsiteY1" fmla="*/ 0 h 1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956" h="14853">
                <a:moveTo>
                  <a:pt x="719956" y="0"/>
                </a:moveTo>
                <a:lnTo>
                  <a:pt x="0" y="0"/>
                </a:lnTo>
              </a:path>
            </a:pathLst>
          </a:custGeom>
          <a:ln w="57150" cap="flat">
            <a:solidFill>
              <a:srgbClr val="F39204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9EFED30-ED03-3363-D1E9-4397E651C8B3}"/>
              </a:ext>
            </a:extLst>
          </p:cNvPr>
          <p:cNvSpPr txBox="1"/>
          <p:nvPr/>
        </p:nvSpPr>
        <p:spPr>
          <a:xfrm>
            <a:off x="20452016" y="1576354"/>
            <a:ext cx="435391" cy="606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75" b="0" i="0" u="none" strike="noStrike" cap="none" spc="265" normalizeH="0" baseline="0">
                <a:ln/>
                <a:solidFill>
                  <a:srgbClr val="FFFFFF"/>
                </a:solidFill>
                <a:effectLst/>
                <a:uFillTx/>
                <a:latin typeface="FSAlbert-Bold"/>
                <a:ea typeface="+mj-ea"/>
                <a:cs typeface="+mj-cs"/>
                <a:sym typeface="FSAlbert-Bold"/>
                <a:rtl val="0"/>
              </a:rPr>
              <a:t>R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76B2599-707D-96F0-B750-D7FDBA467B88}"/>
              </a:ext>
            </a:extLst>
          </p:cNvPr>
          <p:cNvSpPr txBox="1"/>
          <p:nvPr/>
        </p:nvSpPr>
        <p:spPr>
          <a:xfrm>
            <a:off x="20737057" y="1576354"/>
            <a:ext cx="2027331" cy="606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75" b="0" i="0" u="none" strike="noStrike" cap="none" spc="332" normalizeH="0" baseline="0">
                <a:ln/>
                <a:solidFill>
                  <a:srgbClr val="FFFFFF"/>
                </a:solidFill>
                <a:effectLst/>
                <a:uFillTx/>
                <a:latin typeface="FSAlbert-Bold"/>
                <a:ea typeface="+mj-ea"/>
                <a:cs typeface="+mj-cs"/>
                <a:sym typeface="FSAlbert-Bold"/>
                <a:rtl val="0"/>
              </a:rPr>
              <a:t>OMANIA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CEDA8CD-EC37-DCFD-E1C5-AF1B1C32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5229701-29C1-9A31-CB15-361B0F277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6AD5EA-91BC-FB1B-6967-E386EF31A75B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5" name="Green Skills"/>
          <p:cNvSpPr txBox="1"/>
          <p:nvPr/>
        </p:nvSpPr>
        <p:spPr>
          <a:xfrm>
            <a:off x="829624" y="3734713"/>
            <a:ext cx="22695791" cy="5427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7300" b="1" dirty="0">
                <a:latin typeface="FSAlbert"/>
              </a:rPr>
              <a:t>Ce </a:t>
            </a:r>
            <a:r>
              <a:rPr lang="en-GB" sz="17300" b="1" dirty="0" err="1">
                <a:latin typeface="FSAlbert"/>
              </a:rPr>
              <a:t>este</a:t>
            </a:r>
            <a:r>
              <a:rPr lang="en-GB" sz="17300" b="1" dirty="0">
                <a:latin typeface="FSAlbert"/>
              </a:rPr>
              <a:t> </a:t>
            </a:r>
          </a:p>
          <a:p>
            <a:pPr algn="ctr"/>
            <a:r>
              <a:rPr lang="ro-RO" sz="17300" b="1" dirty="0">
                <a:latin typeface="FSAlbert"/>
              </a:rPr>
              <a:t>m</a:t>
            </a:r>
            <a:r>
              <a:rPr sz="17300" b="1" dirty="0" err="1">
                <a:latin typeface="FSAlbert"/>
              </a:rPr>
              <a:t>otiva</a:t>
            </a:r>
            <a:r>
              <a:rPr lang="ro-RO" sz="17300" b="1" dirty="0">
                <a:latin typeface="FSAlbert"/>
              </a:rPr>
              <a:t>ț</a:t>
            </a:r>
            <a:r>
              <a:rPr lang="en-GB" sz="17300" b="1" dirty="0" err="1">
                <a:latin typeface="FSAlbert"/>
              </a:rPr>
              <a:t>ia</a:t>
            </a:r>
            <a:r>
              <a:rPr sz="17300" b="1" dirty="0">
                <a:latin typeface="FSAlbert"/>
              </a:rPr>
              <a:t>?</a:t>
            </a:r>
            <a:endParaRPr lang="en-US" sz="17300" b="1" dirty="0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331D4C-953D-34B0-B2BD-C992360E7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DD07810-FCB6-E6B0-B68D-C85FAEE79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DE91C5-C5E9-E459-8F77-63CA8C416F0B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2108633" y="1754549"/>
            <a:ext cx="1395612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12000" b="1" dirty="0">
                <a:latin typeface="FSAlbert"/>
              </a:rPr>
              <a:t>Ce </a:t>
            </a:r>
            <a:r>
              <a:rPr lang="en-GB" sz="12000" b="1" dirty="0" err="1">
                <a:latin typeface="FSAlbert"/>
              </a:rPr>
              <a:t>este</a:t>
            </a:r>
            <a:r>
              <a:rPr sz="12000" b="1" dirty="0">
                <a:latin typeface="FSAlbert"/>
              </a:rPr>
              <a:t> </a:t>
            </a:r>
            <a:r>
              <a:rPr lang="ro-RO" sz="12000" b="1" dirty="0">
                <a:latin typeface="FSAlbert"/>
              </a:rPr>
              <a:t>m</a:t>
            </a:r>
            <a:r>
              <a:rPr sz="12000" b="1" dirty="0" err="1">
                <a:latin typeface="FSAlbert"/>
              </a:rPr>
              <a:t>otiva</a:t>
            </a:r>
            <a:r>
              <a:rPr lang="ro-RO" sz="12000" b="1" dirty="0">
                <a:latin typeface="FSAlbert"/>
              </a:rPr>
              <a:t>ț</a:t>
            </a:r>
            <a:r>
              <a:rPr sz="12000" b="1" dirty="0">
                <a:latin typeface="FSAlbert"/>
              </a:rPr>
              <a:t>i</a:t>
            </a:r>
            <a:r>
              <a:rPr lang="en-GB" sz="12000" b="1" dirty="0">
                <a:latin typeface="FSAlbert"/>
              </a:rPr>
              <a:t>a</a:t>
            </a:r>
            <a:r>
              <a:rPr sz="12000" b="1" dirty="0">
                <a:latin typeface="FSAlbert"/>
              </a:rPr>
              <a:t>?</a:t>
            </a:r>
          </a:p>
        </p:txBody>
      </p:sp>
      <p:sp>
        <p:nvSpPr>
          <p:cNvPr id="284" name="Straight Connector 7"/>
          <p:cNvSpPr/>
          <p:nvPr/>
        </p:nvSpPr>
        <p:spPr>
          <a:xfrm>
            <a:off x="2219724" y="7810679"/>
            <a:ext cx="1994455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219725" y="5366538"/>
            <a:ext cx="1979856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4000" dirty="0">
                <a:solidFill>
                  <a:srgbClr val="FFFFFF"/>
                </a:solidFill>
                <a:latin typeface="FSAlbert"/>
              </a:rPr>
              <a:t>Motiva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sz="4000" dirty="0">
                <a:solidFill>
                  <a:srgbClr val="FFFFFF"/>
                </a:solidFill>
                <a:latin typeface="FSAlbert"/>
              </a:rPr>
              <a:t>i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a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este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un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impuls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intern care ne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mpinge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s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vrem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s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realiz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m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ceva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. Ne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stimuleaz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s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ducem la bun sfârșit 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c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iuni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cum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ar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fi: s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facem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curat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n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dormitor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sau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casa,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dar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ș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i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dorin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a de a genera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idei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pentru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a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transforma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lumea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ntr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-un loc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mai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bun</a:t>
            </a:r>
            <a:r>
              <a:rPr sz="4000" dirty="0">
                <a:solidFill>
                  <a:srgbClr val="FFFFFF"/>
                </a:solidFill>
                <a:latin typeface="FSAlbert"/>
              </a:rPr>
              <a:t>.</a:t>
            </a:r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19724" y="8280119"/>
            <a:ext cx="1979856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000" dirty="0" err="1">
                <a:solidFill>
                  <a:srgbClr val="FFFFFF"/>
                </a:solidFill>
                <a:latin typeface="FSAlbert"/>
              </a:rPr>
              <a:t>Motivele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noastre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sunt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ceea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ce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ne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determin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s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ac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ion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m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ntr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-un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anume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fel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pentru 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pute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realiza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obiectivele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care ne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pasioneaz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sz="4000" dirty="0">
                <a:solidFill>
                  <a:srgbClr val="FFFFFF"/>
                </a:solidFill>
                <a:latin typeface="FSAlbert"/>
              </a:rPr>
              <a:t>.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 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Unii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oameni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descriu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c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este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ca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ș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i cum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„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ai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avea 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un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foc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la inimă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!”</a:t>
            </a:r>
            <a:endParaRPr lang="en-US" sz="40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2219725" y="11187253"/>
            <a:ext cx="1979856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4000" dirty="0">
                <a:solidFill>
                  <a:srgbClr val="FFFFFF"/>
                </a:solidFill>
                <a:latin typeface="FSAlbert"/>
              </a:rPr>
              <a:t>Motiva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ia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noastr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este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motivul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care ne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mpinge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s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facem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orice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lucru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. </a:t>
            </a:r>
            <a:endParaRPr lang="en-US" sz="4000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2" name="Straight Connector 7">
            <a:extLst>
              <a:ext uri="{FF2B5EF4-FFF2-40B4-BE49-F238E27FC236}">
                <a16:creationId xmlns:a16="http://schemas.microsoft.com/office/drawing/2014/main" id="{3B17856A-F4CD-CCEC-9F93-710A9A8B44D4}"/>
              </a:ext>
            </a:extLst>
          </p:cNvPr>
          <p:cNvSpPr/>
          <p:nvPr/>
        </p:nvSpPr>
        <p:spPr>
          <a:xfrm>
            <a:off x="2219725" y="10718997"/>
            <a:ext cx="1994455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1" animBg="1" advAuto="0"/>
      <p:bldP spid="287" grpId="2" animBg="1" advAuto="0"/>
      <p:bldP spid="289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C6DCD92-0ECF-3065-C9E5-7CA11141E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C7E8D40-2DC9-614D-CD8C-43148C3E7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78" y="1262980"/>
            <a:ext cx="5133975" cy="828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B151BCF-185F-798A-458C-A0C80F669BD3}"/>
              </a:ext>
            </a:extLst>
          </p:cNvPr>
          <p:cNvSpPr txBox="1"/>
          <p:nvPr/>
        </p:nvSpPr>
        <p:spPr>
          <a:xfrm>
            <a:off x="1798228" y="1612621"/>
            <a:ext cx="17930044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Cele </a:t>
            </a:r>
            <a:r>
              <a:rPr kumimoji="0" lang="ro-RO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m</a:t>
            </a:r>
            <a:r>
              <a:rPr kumimoji="0" lang="en-GB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ai </a:t>
            </a:r>
            <a:r>
              <a:rPr kumimoji="0" lang="ro-RO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b</a:t>
            </a:r>
            <a:r>
              <a:rPr kumimoji="0" lang="en-GB" sz="115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une</a:t>
            </a:r>
            <a:r>
              <a:rPr kumimoji="0" lang="en-GB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lang="ro-RO" sz="11500" b="1" dirty="0">
                <a:solidFill>
                  <a:srgbClr val="F8F8F8"/>
                </a:solidFill>
                <a:latin typeface="FSAlbert" panose="02000603040000020004" pitchFamily="50" charset="0"/>
              </a:rPr>
              <a:t>s</a:t>
            </a:r>
            <a:r>
              <a:rPr kumimoji="0" lang="en-GB" sz="115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ugestii</a:t>
            </a:r>
            <a:r>
              <a:rPr kumimoji="0" lang="en-GB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!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54421C-5106-0B78-23E7-E9D99670B579}"/>
              </a:ext>
            </a:extLst>
          </p:cNvPr>
          <p:cNvCxnSpPr>
            <a:cxnSpLocks/>
          </p:cNvCxnSpPr>
          <p:nvPr/>
        </p:nvCxnSpPr>
        <p:spPr>
          <a:xfrm flipH="1">
            <a:off x="22002750" y="247014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DB1DFF-2941-DD0C-B217-ED14485E6624}"/>
              </a:ext>
            </a:extLst>
          </p:cNvPr>
          <p:cNvGrpSpPr/>
          <p:nvPr/>
        </p:nvGrpSpPr>
        <p:grpSpPr>
          <a:xfrm>
            <a:off x="2465971" y="4571764"/>
            <a:ext cx="19452058" cy="5913560"/>
            <a:chOff x="1541042" y="5793669"/>
            <a:chExt cx="19452058" cy="59135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D0933D-CBC8-4A47-4E60-BCCFB4079F98}"/>
                </a:ext>
              </a:extLst>
            </p:cNvPr>
            <p:cNvSpPr txBox="1"/>
            <p:nvPr/>
          </p:nvSpPr>
          <p:spPr>
            <a:xfrm>
              <a:off x="1541042" y="5793669"/>
              <a:ext cx="19452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2880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Folosi</a:t>
              </a:r>
              <a:r>
                <a:rPr kumimoji="0" lang="ro-RO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ț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i </a:t>
              </a: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toate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materialele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date p</a:t>
              </a:r>
              <a:r>
                <a:rPr kumimoji="0" lang="ro-RO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â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n</a:t>
              </a:r>
              <a:r>
                <a:rPr kumimoji="0" lang="ro-RO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ă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acum</a:t>
              </a:r>
              <a:r>
                <a:rPr kumimoji="0" lang="ro-RO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, ca să vă ajute, pentru a 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r</a:t>
              </a:r>
              <a:r>
                <a:rPr kumimoji="0" lang="ro-RO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ă</a:t>
              </a: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spunde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la </a:t>
              </a:r>
              <a:r>
                <a:rPr lang="ro-RO" sz="3600" b="1" dirty="0">
                  <a:solidFill>
                    <a:srgbClr val="F8F8F8"/>
                  </a:solidFill>
                  <a:latin typeface="FSAlbert" panose="02000603040000020004" pitchFamily="50" charset="0"/>
                </a:rPr>
                <a:t>î</a:t>
              </a: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ntreb</a:t>
              </a:r>
              <a:r>
                <a:rPr kumimoji="0" lang="ro-RO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ă</a:t>
              </a: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ri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.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3600" dirty="0">
                <a:solidFill>
                  <a:srgbClr val="F8F8F8"/>
                </a:solidFill>
                <a:latin typeface="FSAlbert" panose="02000603040000020004" pitchFamily="50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3930C2-50F4-78A7-7DD4-AABB394E552F}"/>
                </a:ext>
              </a:extLst>
            </p:cNvPr>
            <p:cNvCxnSpPr>
              <a:cxnSpLocks/>
            </p:cNvCxnSpPr>
            <p:nvPr/>
          </p:nvCxnSpPr>
          <p:spPr>
            <a:xfrm>
              <a:off x="1541042" y="6705600"/>
              <a:ext cx="19452058" cy="0"/>
            </a:xfrm>
            <a:prstGeom prst="line">
              <a:avLst/>
            </a:prstGeom>
            <a:noFill/>
            <a:ln w="25400" cap="flat">
              <a:solidFill>
                <a:srgbClr val="F39204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12F859-CB15-38E4-7272-9230DC82E155}"/>
                </a:ext>
              </a:extLst>
            </p:cNvPr>
            <p:cNvSpPr txBox="1"/>
            <p:nvPr/>
          </p:nvSpPr>
          <p:spPr>
            <a:xfrm>
              <a:off x="1541042" y="7726652"/>
              <a:ext cx="18412829" cy="3980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288000" rtlCol="0" anchor="ctr">
              <a:spAutoFit/>
            </a:bodyPr>
            <a:lstStyle/>
            <a:p>
              <a:pPr marL="457200" indent="-457200" algn="l">
                <a:lnSpc>
                  <a:spcPct val="150000"/>
                </a:lnSpc>
                <a:buFont typeface="Courier New" panose="02070309020205020404" pitchFamily="49" charset="0"/>
                <a:buChar char="o"/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Î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ncerca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ț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i s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ă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 scrie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ț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i 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două 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 propozi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ț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ii complete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, 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 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cu 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CUVINTELE VOASTRE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, 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 iar 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î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n cazul 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î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n care cerinta este s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ă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 DESCRIE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Ț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I , trebuie s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ă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 scrie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ț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i 3 propozi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ț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ii complete 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CU 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CUVINTELE VOASTRE.</a:t>
              </a:r>
            </a:p>
            <a:p>
              <a:pPr marL="457200" indent="-457200" algn="l">
                <a:lnSpc>
                  <a:spcPct val="200000"/>
                </a:lnSpc>
                <a:buFont typeface="Courier New" panose="02070309020205020404" pitchFamily="49" charset="0"/>
                <a:buChar char="o"/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1.4 Minim </a:t>
              </a:r>
              <a:r>
                <a:rPr lang="en-GB" sz="3600" dirty="0" err="1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patru</a:t>
              </a:r>
              <a:r>
                <a:rPr lang="en-GB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 </a:t>
              </a:r>
              <a:r>
                <a:rPr lang="en-GB" sz="3600" dirty="0" err="1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factori</a:t>
              </a:r>
              <a:r>
                <a:rPr lang="en-GB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 </a:t>
              </a:r>
              <a:r>
                <a:rPr lang="en-GB" sz="3600" dirty="0" err="1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motiva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ț</a:t>
              </a:r>
              <a:r>
                <a:rPr lang="en-GB" sz="3600" dirty="0" err="1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ionali</a:t>
              </a:r>
              <a:endParaRPr lang="en-GB" sz="3600" dirty="0">
                <a:solidFill>
                  <a:srgbClr val="F8F8F8"/>
                </a:solidFill>
                <a:latin typeface="FSAlbert"/>
                <a:ea typeface="Source Sans Pro Light"/>
                <a:cs typeface="Calibri"/>
              </a:endParaRPr>
            </a:p>
            <a:p>
              <a:pPr marL="457200" indent="-457200" algn="l">
                <a:lnSpc>
                  <a:spcPct val="200000"/>
                </a:lnSpc>
                <a:buFont typeface="Courier New" panose="02070309020205020404" pitchFamily="49" charset="0"/>
                <a:buChar char="o"/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4.1 Un minim de trei modalit</a:t>
              </a:r>
              <a:r>
                <a:rPr lang="ro-RO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ăț</a:t>
              </a:r>
              <a:r>
                <a:rPr lang="it-IT" sz="3600" dirty="0">
                  <a:solidFill>
                    <a:srgbClr val="F8F8F8"/>
                  </a:solidFill>
                  <a:latin typeface="FSAlbert"/>
                  <a:ea typeface="Source Sans Pro Light"/>
                  <a:cs typeface="Calibri"/>
                </a:rPr>
                <a:t>i.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63552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DCCE43-0194-F09F-E55C-BF529AA11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B7E166E-F61F-87C7-2CE1-5ACE5E87B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78" y="1262981"/>
            <a:ext cx="5133975" cy="82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7EF356-A1F6-0BFA-8690-8A2AA9139ED3}"/>
              </a:ext>
            </a:extLst>
          </p:cNvPr>
          <p:cNvSpPr txBox="1"/>
          <p:nvPr/>
        </p:nvSpPr>
        <p:spPr>
          <a:xfrm>
            <a:off x="2465971" y="2683737"/>
            <a:ext cx="18881562" cy="6473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8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Acum</a:t>
            </a:r>
            <a:r>
              <a:rPr kumimoji="0" lang="en-GB" sz="13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lang="ro-RO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deschideți la p</a:t>
            </a:r>
            <a:r>
              <a:rPr kumimoji="0" lang="en-GB" sz="138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agina</a:t>
            </a:r>
            <a:r>
              <a:rPr kumimoji="0" lang="en-GB" sz="13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5 din </a:t>
            </a:r>
            <a:endParaRPr kumimoji="0" lang="ro-RO" sz="13800" b="1" i="0" u="none" strike="noStrike" cap="none" spc="0" normalizeH="0" baseline="0" dirty="0">
              <a:ln>
                <a:noFill/>
              </a:ln>
              <a:solidFill>
                <a:srgbClr val="F8F8F8"/>
              </a:solidFill>
              <a:effectLst/>
              <a:uFillTx/>
              <a:latin typeface="FSAlbert" panose="02000603040000020004" pitchFamily="50" charset="0"/>
              <a:sym typeface="Helvetica"/>
            </a:endParaRPr>
          </a:p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RO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C</a:t>
            </a:r>
            <a:r>
              <a:rPr kumimoji="0" lang="en-GB" sz="138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aietul</a:t>
            </a:r>
            <a:r>
              <a:rPr kumimoji="0" lang="en-GB" sz="13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de </a:t>
            </a:r>
            <a:r>
              <a:rPr lang="ro-RO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L</a:t>
            </a:r>
            <a:r>
              <a:rPr kumimoji="0" lang="en-GB" sz="138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ucru</a:t>
            </a:r>
            <a:r>
              <a:rPr kumimoji="0" lang="en-GB" sz="13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733050-F535-435B-F153-2A7517D0DADE}"/>
              </a:ext>
            </a:extLst>
          </p:cNvPr>
          <p:cNvCxnSpPr>
            <a:cxnSpLocks/>
          </p:cNvCxnSpPr>
          <p:nvPr/>
        </p:nvCxnSpPr>
        <p:spPr>
          <a:xfrm flipH="1">
            <a:off x="22002750" y="2470149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F598FA-02B0-8261-C482-F4A8FF64C5FA}"/>
              </a:ext>
            </a:extLst>
          </p:cNvPr>
          <p:cNvSpPr txBox="1"/>
          <p:nvPr/>
        </p:nvSpPr>
        <p:spPr>
          <a:xfrm>
            <a:off x="2465970" y="10424103"/>
            <a:ext cx="1953677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2880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1.1 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Defini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ț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i 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termenul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 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„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motiva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ț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ie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”.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3886ED-ED8B-C87F-5D8D-1D0C1F17AC11}"/>
              </a:ext>
            </a:extLst>
          </p:cNvPr>
          <p:cNvCxnSpPr>
            <a:cxnSpLocks/>
          </p:cNvCxnSpPr>
          <p:nvPr/>
        </p:nvCxnSpPr>
        <p:spPr>
          <a:xfrm>
            <a:off x="2465971" y="9833204"/>
            <a:ext cx="1953677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4AE936-61EB-A6C4-1F5A-A98C66AD29DA}"/>
              </a:ext>
            </a:extLst>
          </p:cNvPr>
          <p:cNvCxnSpPr>
            <a:cxnSpLocks/>
          </p:cNvCxnSpPr>
          <p:nvPr/>
        </p:nvCxnSpPr>
        <p:spPr>
          <a:xfrm>
            <a:off x="2465971" y="11719154"/>
            <a:ext cx="1968917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391155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A78750B-8C53-7D6F-D045-C142E4EC5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864B305-B6C4-F29D-A749-5212D225F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78" y="1262981"/>
            <a:ext cx="5133975" cy="828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48BD5B-4450-AD02-EA10-7FBC13CAB336}"/>
              </a:ext>
            </a:extLst>
          </p:cNvPr>
          <p:cNvSpPr txBox="1"/>
          <p:nvPr/>
        </p:nvSpPr>
        <p:spPr>
          <a:xfrm>
            <a:off x="2465971" y="2791459"/>
            <a:ext cx="18881562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Vor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fi al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turi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de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noi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antrenorul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Dorinel Munteanu </a:t>
            </a:r>
            <a:r>
              <a:rPr lang="ro-RO" sz="8000" b="1" dirty="0">
                <a:solidFill>
                  <a:srgbClr val="F8F8F8"/>
                </a:solidFill>
                <a:latin typeface="FSAlbert" panose="02000603040000020004" pitchFamily="50" charset="0"/>
              </a:rPr>
              <a:t>ș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 c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pitanul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George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Cârjan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,</a:t>
            </a:r>
            <a:r>
              <a:rPr kumimoji="0" lang="en-US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de la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Clubul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de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Fotbal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O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ț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elul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lang="ro-RO" sz="8000" b="1" dirty="0">
                <a:solidFill>
                  <a:srgbClr val="F8F8F8"/>
                </a:solidFill>
                <a:latin typeface="FSAlbert" panose="02000603040000020004" pitchFamily="50" charset="0"/>
              </a:rPr>
              <a:t>ș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vom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discuta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lang="ro-RO" sz="8000" b="1" dirty="0">
                <a:solidFill>
                  <a:srgbClr val="F8F8F8"/>
                </a:solidFill>
                <a:latin typeface="FSAlbert" panose="02000603040000020004" pitchFamily="50" charset="0"/>
              </a:rPr>
              <a:t>î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mpreun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 despre </a:t>
            </a:r>
            <a:r>
              <a:rPr lang="ro-RO" sz="8000" b="1" dirty="0">
                <a:solidFill>
                  <a:srgbClr val="F8F8F8"/>
                </a:solidFill>
                <a:latin typeface="FSAlbert" panose="02000603040000020004" pitchFamily="50" charset="0"/>
              </a:rPr>
              <a:t>m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otiva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ț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e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. C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â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nd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vor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sosi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,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ve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ț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avea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ocazia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s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le 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pune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ț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 </a:t>
            </a:r>
            <a:r>
              <a:rPr lang="ro-RO" sz="8000" b="1" dirty="0">
                <a:solidFill>
                  <a:srgbClr val="F8F8F8"/>
                </a:solidFill>
                <a:latin typeface="FSAlbert" panose="02000603040000020004" pitchFamily="50" charset="0"/>
              </a:rPr>
              <a:t>î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ntreb</a:t>
            </a:r>
            <a:r>
              <a:rPr kumimoji="0" lang="ro-RO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GB" sz="8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ri</a:t>
            </a:r>
            <a:r>
              <a:rPr kumimoji="0" lang="en-GB" sz="8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926F53-FA46-4411-500A-3480B509A2A9}"/>
              </a:ext>
            </a:extLst>
          </p:cNvPr>
          <p:cNvCxnSpPr>
            <a:cxnSpLocks/>
          </p:cNvCxnSpPr>
          <p:nvPr/>
        </p:nvCxnSpPr>
        <p:spPr>
          <a:xfrm flipH="1">
            <a:off x="22002750" y="2470149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5189C5-9803-658F-3C78-05C6DEB25005}"/>
              </a:ext>
            </a:extLst>
          </p:cNvPr>
          <p:cNvSpPr txBox="1"/>
          <p:nvPr/>
        </p:nvSpPr>
        <p:spPr>
          <a:xfrm>
            <a:off x="2465970" y="10424103"/>
            <a:ext cx="1953677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2880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Folosi</a:t>
            </a:r>
            <a:r>
              <a:rPr lang="ro-RO" sz="40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i 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Foia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 cu </a:t>
            </a:r>
            <a:r>
              <a:rPr lang="ro-RO" sz="4000" b="1" dirty="0">
                <a:solidFill>
                  <a:srgbClr val="F8F8F8"/>
                </a:solidFill>
                <a:latin typeface="FSAlbert"/>
              </a:rPr>
              <a:t>Î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ntreb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ă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ri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 O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ț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elul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, 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ca </a:t>
            </a:r>
            <a:r>
              <a:rPr kumimoji="0" lang="en-GB" sz="40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ajutor</a:t>
            </a: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/>
                <a:sym typeface="Helvetica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319A4-89AC-9AA1-8340-8B02A5F81F10}"/>
              </a:ext>
            </a:extLst>
          </p:cNvPr>
          <p:cNvCxnSpPr>
            <a:cxnSpLocks/>
          </p:cNvCxnSpPr>
          <p:nvPr/>
        </p:nvCxnSpPr>
        <p:spPr>
          <a:xfrm>
            <a:off x="2465971" y="9833204"/>
            <a:ext cx="19536779" cy="0"/>
          </a:xfrm>
          <a:prstGeom prst="line">
            <a:avLst/>
          </a:prstGeom>
          <a:noFill/>
          <a:ln w="25400" cap="flat">
            <a:solidFill>
              <a:srgbClr val="F3920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C67675-9A8F-1771-DB9E-54102556B606}"/>
              </a:ext>
            </a:extLst>
          </p:cNvPr>
          <p:cNvCxnSpPr>
            <a:cxnSpLocks/>
          </p:cNvCxnSpPr>
          <p:nvPr/>
        </p:nvCxnSpPr>
        <p:spPr>
          <a:xfrm>
            <a:off x="2465971" y="11719154"/>
            <a:ext cx="19689179" cy="0"/>
          </a:xfrm>
          <a:prstGeom prst="line">
            <a:avLst/>
          </a:prstGeom>
          <a:noFill/>
          <a:ln w="25400" cap="flat">
            <a:solidFill>
              <a:srgbClr val="F3920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997041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7327512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">
            <a:extLst>
              <a:ext uri="{FF2B5EF4-FFF2-40B4-BE49-F238E27FC236}">
                <a16:creationId xmlns:a16="http://schemas.microsoft.com/office/drawing/2014/main" id="{DCEDA8CD-EC37-DCFD-E1C5-AF1B1C32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FE1990F-C244-7522-D518-72F074FE0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A3009C-18FF-B61A-3D55-1B6618859A1A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9" name="Motivational Card Game"/>
          <p:cNvSpPr txBox="1"/>
          <p:nvPr/>
        </p:nvSpPr>
        <p:spPr>
          <a:xfrm>
            <a:off x="2219727" y="2185396"/>
            <a:ext cx="1539112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9600" b="1" dirty="0" err="1">
                <a:latin typeface="FSAlbert"/>
              </a:rPr>
              <a:t>Jocul</a:t>
            </a:r>
            <a:r>
              <a:rPr lang="en-GB" sz="9600" b="1" dirty="0">
                <a:latin typeface="FSAlbert"/>
              </a:rPr>
              <a:t> cu </a:t>
            </a:r>
            <a:r>
              <a:rPr lang="en-GB" sz="9600" b="1" dirty="0" err="1">
                <a:latin typeface="FSAlbert"/>
              </a:rPr>
              <a:t>cartona</a:t>
            </a:r>
            <a:r>
              <a:rPr lang="ro-RO" sz="9600" b="1" dirty="0">
                <a:latin typeface="FSAlbert"/>
              </a:rPr>
              <a:t>ș</a:t>
            </a:r>
            <a:r>
              <a:rPr lang="en-GB" sz="9600" b="1" dirty="0">
                <a:latin typeface="FSAlbert"/>
              </a:rPr>
              <a:t>e </a:t>
            </a:r>
            <a:r>
              <a:rPr lang="ro-RO" sz="9600" b="1" dirty="0">
                <a:latin typeface="FSAlbert"/>
              </a:rPr>
              <a:t>m</a:t>
            </a:r>
            <a:r>
              <a:rPr lang="en-GB" sz="9600" b="1" dirty="0" err="1">
                <a:latin typeface="FSAlbert"/>
              </a:rPr>
              <a:t>otiva</a:t>
            </a:r>
            <a:r>
              <a:rPr lang="ro-RO" sz="9600" b="1" dirty="0">
                <a:latin typeface="FSAlbert"/>
              </a:rPr>
              <a:t>ț</a:t>
            </a:r>
            <a:r>
              <a:rPr lang="en-GB" sz="9600" b="1" dirty="0" err="1">
                <a:latin typeface="FSAlbert"/>
              </a:rPr>
              <a:t>ia</a:t>
            </a:r>
            <a:endParaRPr lang="en-GB" sz="9600" b="1" dirty="0">
              <a:latin typeface="FSAlbert"/>
            </a:endParaRPr>
          </a:p>
        </p:txBody>
      </p:sp>
      <p:sp>
        <p:nvSpPr>
          <p:cNvPr id="311" name="Group Activity"/>
          <p:cNvSpPr txBox="1"/>
          <p:nvPr/>
        </p:nvSpPr>
        <p:spPr>
          <a:xfrm>
            <a:off x="13120598" y="6081823"/>
            <a:ext cx="9556048" cy="234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312" name="Practical Activity"/>
          <p:cNvSpPr txBox="1"/>
          <p:nvPr/>
        </p:nvSpPr>
        <p:spPr>
          <a:xfrm>
            <a:off x="2877498" y="5459856"/>
            <a:ext cx="7950647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Ve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i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primi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un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pachet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cu 14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cartona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ș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e .</a:t>
            </a:r>
            <a:endParaRPr lang="en-US" sz="3600" b="1" dirty="0">
              <a:solidFill>
                <a:srgbClr val="F8F8F8"/>
              </a:solidFill>
              <a:latin typeface="FSAlber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F8F8F8"/>
              </a:solidFill>
              <a:latin typeface="FSAlber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Fiecare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cartona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ș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are un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cuv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â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nt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diferit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pe 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F8F8F8"/>
              </a:solidFill>
              <a:latin typeface="FSAlbert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F8F8F8"/>
                </a:solidFill>
                <a:latin typeface="FSAlbert"/>
              </a:rPr>
              <a:t>Î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n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grupurile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voastre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, decide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i care sunt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cartona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ș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ele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care con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in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cuvinte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potrivite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s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ă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 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descrie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ce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î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nseamn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ă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motiva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ia.</a:t>
            </a:r>
            <a:endParaRPr lang="en-GB" sz="3600" b="1" dirty="0">
              <a:solidFill>
                <a:srgbClr val="F8F8F8"/>
              </a:solidFill>
              <a:latin typeface="FSAlber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endParaRPr lang="en-GB" sz="3600" dirty="0"/>
          </a:p>
        </p:txBody>
      </p:sp>
      <p:sp>
        <p:nvSpPr>
          <p:cNvPr id="2" name="Motivational Card Game">
            <a:extLst>
              <a:ext uri="{FF2B5EF4-FFF2-40B4-BE49-F238E27FC236}">
                <a16:creationId xmlns:a16="http://schemas.microsoft.com/office/drawing/2014/main" id="{26F7FEB0-21F2-D13F-5140-45DEB7E28588}"/>
              </a:ext>
            </a:extLst>
          </p:cNvPr>
          <p:cNvSpPr txBox="1"/>
          <p:nvPr/>
        </p:nvSpPr>
        <p:spPr>
          <a:xfrm>
            <a:off x="2224974" y="4313943"/>
            <a:ext cx="1445357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4000" b="1" dirty="0" err="1">
                <a:latin typeface="FSAlbert"/>
              </a:rPr>
              <a:t>Activitate</a:t>
            </a:r>
            <a:r>
              <a:rPr lang="en-GB" sz="4000" b="1" dirty="0">
                <a:latin typeface="FSAlbert"/>
              </a:rPr>
              <a:t> </a:t>
            </a:r>
            <a:r>
              <a:rPr lang="ro-RO" sz="4000" b="1" dirty="0">
                <a:latin typeface="FSAlbert"/>
              </a:rPr>
              <a:t>de</a:t>
            </a:r>
            <a:r>
              <a:rPr lang="en-GB" sz="4000" b="1" dirty="0">
                <a:latin typeface="FSAlbert"/>
              </a:rPr>
              <a:t> </a:t>
            </a:r>
            <a:r>
              <a:rPr lang="ro-RO" sz="4000" b="1" dirty="0">
                <a:latin typeface="FSAlbert"/>
              </a:rPr>
              <a:t>g</a:t>
            </a:r>
            <a:r>
              <a:rPr lang="en-GB" sz="4000" b="1" dirty="0" err="1">
                <a:latin typeface="FSAlbert"/>
              </a:rPr>
              <a:t>rup</a:t>
            </a:r>
            <a:endParaRPr lang="en-US" sz="4000" b="1" dirty="0">
              <a:latin typeface="FSAlbert"/>
            </a:endParaRPr>
          </a:p>
        </p:txBody>
      </p:sp>
      <p:sp>
        <p:nvSpPr>
          <p:cNvPr id="6" name="Straight Connector 7">
            <a:extLst>
              <a:ext uri="{FF2B5EF4-FFF2-40B4-BE49-F238E27FC236}">
                <a16:creationId xmlns:a16="http://schemas.microsoft.com/office/drawing/2014/main" id="{0D1CE6AD-2A73-C186-8E81-BF492741FEB0}"/>
              </a:ext>
            </a:extLst>
          </p:cNvPr>
          <p:cNvSpPr/>
          <p:nvPr/>
        </p:nvSpPr>
        <p:spPr>
          <a:xfrm>
            <a:off x="2219727" y="4068205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8" name="Practical Activity">
            <a:extLst>
              <a:ext uri="{FF2B5EF4-FFF2-40B4-BE49-F238E27FC236}">
                <a16:creationId xmlns:a16="http://schemas.microsoft.com/office/drawing/2014/main" id="{4AB30408-5941-504B-5BBA-636B21699764}"/>
              </a:ext>
            </a:extLst>
          </p:cNvPr>
          <p:cNvSpPr txBox="1"/>
          <p:nvPr/>
        </p:nvSpPr>
        <p:spPr>
          <a:xfrm>
            <a:off x="13647581" y="5742677"/>
            <a:ext cx="7696647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8F8F8"/>
                </a:solidFill>
                <a:latin typeface="FSAlbert"/>
              </a:rPr>
              <a:t>Plasa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i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cartona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ș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ele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de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joc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pe 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planșa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mai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mare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,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unde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e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scris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cuv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â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ntul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MOTIVA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I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F8F8F8"/>
              </a:solidFill>
              <a:latin typeface="FSAlber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rgbClr val="F8F8F8"/>
                </a:solidFill>
                <a:latin typeface="FSAlbert"/>
              </a:rPr>
              <a:t>Luați notițe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î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n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Sectiunea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B din 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C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aietul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de </a:t>
            </a:r>
            <a:r>
              <a:rPr lang="ro-RO" sz="3600" b="1" dirty="0">
                <a:solidFill>
                  <a:srgbClr val="F8F8F8"/>
                </a:solidFill>
                <a:latin typeface="FSAlbert"/>
              </a:rPr>
              <a:t>L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ucru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, </a:t>
            </a:r>
            <a:r>
              <a:rPr lang="en-GB" sz="3600" b="1" dirty="0" err="1">
                <a:solidFill>
                  <a:srgbClr val="F8F8F8"/>
                </a:solidFill>
                <a:latin typeface="FSAlbert"/>
              </a:rPr>
              <a:t>pagina</a:t>
            </a:r>
            <a:r>
              <a:rPr lang="en-GB" sz="3600" b="1" dirty="0">
                <a:solidFill>
                  <a:srgbClr val="F8F8F8"/>
                </a:solidFill>
                <a:latin typeface="FSAlbert"/>
              </a:rPr>
              <a:t> ***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C095FDB-49E4-815A-437E-5822F9A1D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6C25A1B-08B5-66CC-8CB3-4B0A40473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C108A3-8221-A2FC-1F25-871DF9A021D4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2" name="Role Models"/>
          <p:cNvSpPr txBox="1"/>
          <p:nvPr/>
        </p:nvSpPr>
        <p:spPr>
          <a:xfrm>
            <a:off x="828305" y="4384565"/>
            <a:ext cx="2271311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7200" b="1" dirty="0">
                <a:latin typeface="FSAlbert"/>
              </a:rPr>
              <a:t>Ce </a:t>
            </a:r>
            <a:r>
              <a:rPr lang="en-GB" sz="7200" b="1" dirty="0" err="1">
                <a:latin typeface="FSAlbert"/>
              </a:rPr>
              <a:t>este</a:t>
            </a:r>
            <a:r>
              <a:rPr lang="en-GB" sz="7200" b="1" dirty="0">
                <a:latin typeface="FSAlbert"/>
              </a:rPr>
              <a:t> un </a:t>
            </a:r>
            <a:r>
              <a:rPr lang="ro-RO" sz="7200" b="1" dirty="0">
                <a:latin typeface="FSAlbert"/>
              </a:rPr>
              <a:t>m</a:t>
            </a:r>
            <a:r>
              <a:rPr lang="en-GB" sz="7200" b="1" dirty="0" err="1">
                <a:latin typeface="FSAlbert"/>
              </a:rPr>
              <a:t>odel</a:t>
            </a:r>
            <a:r>
              <a:rPr lang="en-GB" sz="7200" b="1" dirty="0">
                <a:latin typeface="FSAlbert"/>
              </a:rPr>
              <a:t> de </a:t>
            </a:r>
            <a:r>
              <a:rPr lang="ro-RO" sz="7200" b="1" dirty="0">
                <a:latin typeface="FSAlbert"/>
              </a:rPr>
              <a:t>u</a:t>
            </a:r>
            <a:r>
              <a:rPr lang="en-GB" sz="7200" b="1" dirty="0" err="1">
                <a:latin typeface="FSAlbert"/>
              </a:rPr>
              <a:t>rmat</a:t>
            </a:r>
            <a:r>
              <a:rPr lang="en-GB" sz="7200" b="1" dirty="0">
                <a:latin typeface="FSAlbert"/>
              </a:rPr>
              <a:t>?</a:t>
            </a:r>
            <a:r>
              <a:rPr lang="en-GB" sz="6600" dirty="0"/>
              <a:t> </a:t>
            </a:r>
            <a:endParaRPr lang="en-US" sz="6600" dirty="0"/>
          </a:p>
        </p:txBody>
      </p:sp>
      <p:sp>
        <p:nvSpPr>
          <p:cNvPr id="354" name="Individual Activity"/>
          <p:cNvSpPr txBox="1"/>
          <p:nvPr/>
        </p:nvSpPr>
        <p:spPr>
          <a:xfrm>
            <a:off x="13290550" y="5600217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355" name="Group Discussion"/>
          <p:cNvSpPr txBox="1"/>
          <p:nvPr/>
        </p:nvSpPr>
        <p:spPr>
          <a:xfrm>
            <a:off x="844662" y="6137214"/>
            <a:ext cx="2269178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9600" b="1" dirty="0" err="1">
                <a:latin typeface="FSAlbert"/>
              </a:rPr>
              <a:t>Discu</a:t>
            </a:r>
            <a:r>
              <a:rPr lang="ro-RO" sz="9600" b="1" dirty="0">
                <a:latin typeface="FSAlbert"/>
              </a:rPr>
              <a:t>ț</a:t>
            </a:r>
            <a:r>
              <a:rPr lang="en-GB" sz="9600" b="1" dirty="0" err="1">
                <a:latin typeface="FSAlbert"/>
              </a:rPr>
              <a:t>ie</a:t>
            </a:r>
            <a:r>
              <a:rPr lang="en-GB" sz="9600" b="1" dirty="0">
                <a:latin typeface="FSAlbert"/>
              </a:rPr>
              <a:t> </a:t>
            </a:r>
            <a:r>
              <a:rPr lang="ro-RO" sz="9600" b="1" dirty="0">
                <a:latin typeface="FSAlbert"/>
              </a:rPr>
              <a:t>î</a:t>
            </a:r>
            <a:r>
              <a:rPr lang="en-GB" sz="9600" b="1" dirty="0">
                <a:latin typeface="FSAlbert"/>
              </a:rPr>
              <a:t>n </a:t>
            </a:r>
            <a:r>
              <a:rPr lang="ro-RO" sz="9600" b="1" dirty="0">
                <a:latin typeface="FSAlbert"/>
              </a:rPr>
              <a:t>g</a:t>
            </a:r>
            <a:r>
              <a:rPr lang="en-GB" sz="9600" b="1" dirty="0" err="1">
                <a:latin typeface="FSAlbert"/>
              </a:rPr>
              <a:t>rup</a:t>
            </a:r>
            <a:endParaRPr lang="en-US" sz="9600" b="1" dirty="0">
              <a:latin typeface="FSAlbert"/>
            </a:endParaRPr>
          </a:p>
        </p:txBody>
      </p:sp>
      <p:sp>
        <p:nvSpPr>
          <p:cNvPr id="356" name="Workbook Activity"/>
          <p:cNvSpPr txBox="1"/>
          <p:nvPr/>
        </p:nvSpPr>
        <p:spPr>
          <a:xfrm>
            <a:off x="13290550" y="8559329"/>
            <a:ext cx="972963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6C9A1A-C45B-C346-BA7B-9EDDF4B326ED}"/>
              </a:ext>
            </a:extLst>
          </p:cNvPr>
          <p:cNvSpPr txBox="1"/>
          <p:nvPr/>
        </p:nvSpPr>
        <p:spPr>
          <a:xfrm>
            <a:off x="847148" y="8797621"/>
            <a:ext cx="2270426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Pute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face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noti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e pe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pagina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14 din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caietul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de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lucru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</a:t>
            </a:r>
            <a:endParaRPr lang="en-US" sz="44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ADB12CB-0578-25EA-2E17-C929B4DCA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76378" y="434306"/>
            <a:ext cx="5133975" cy="828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499343C-F139-149C-BCE1-5CF2FDF40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985" y="743299"/>
            <a:ext cx="22715633" cy="12104279"/>
          </a:xfrm>
          <a:prstGeom prst="rect">
            <a:avLst/>
          </a:prstGeom>
        </p:spPr>
      </p:pic>
      <p:sp>
        <p:nvSpPr>
          <p:cNvPr id="6" name="What is Motivation?">
            <a:extLst>
              <a:ext uri="{FF2B5EF4-FFF2-40B4-BE49-F238E27FC236}">
                <a16:creationId xmlns:a16="http://schemas.microsoft.com/office/drawing/2014/main" id="{6C1BC512-82CB-677A-343A-DFC22A405C0F}"/>
              </a:ext>
            </a:extLst>
          </p:cNvPr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8" name="Motivation is something inside us that makes us want to achieve. It spurs us on to do things from tidying up…">
            <a:extLst>
              <a:ext uri="{FF2B5EF4-FFF2-40B4-BE49-F238E27FC236}">
                <a16:creationId xmlns:a16="http://schemas.microsoft.com/office/drawing/2014/main" id="{73732602-A4EB-13CB-3A46-FFD8FED74213}"/>
              </a:ext>
            </a:extLst>
          </p:cNvPr>
          <p:cNvSpPr txBox="1"/>
          <p:nvPr/>
        </p:nvSpPr>
        <p:spPr>
          <a:xfrm>
            <a:off x="2219724" y="4384904"/>
            <a:ext cx="19944550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11500" dirty="0" err="1">
                <a:solidFill>
                  <a:srgbClr val="FFFFFF"/>
                </a:solidFill>
                <a:latin typeface="FSAlbert-Bold"/>
              </a:rPr>
              <a:t>Acum</a:t>
            </a:r>
            <a:r>
              <a:rPr lang="en-GB" sz="11500" dirty="0">
                <a:solidFill>
                  <a:srgbClr val="FFFFFF"/>
                </a:solidFill>
                <a:latin typeface="FSAlbert-Bold"/>
              </a:rPr>
              <a:t> </a:t>
            </a:r>
            <a:r>
              <a:rPr lang="ro-RO" sz="11500" dirty="0">
                <a:solidFill>
                  <a:srgbClr val="FFFFFF"/>
                </a:solidFill>
                <a:latin typeface="FSAlbert-Bold"/>
              </a:rPr>
              <a:t>deschideți </a:t>
            </a:r>
            <a:r>
              <a:rPr lang="en-GB" sz="11500" dirty="0" err="1">
                <a:solidFill>
                  <a:srgbClr val="FFFFFF"/>
                </a:solidFill>
                <a:latin typeface="FSAlbert-Bold"/>
              </a:rPr>
              <a:t>caietul</a:t>
            </a:r>
            <a:r>
              <a:rPr lang="en-GB" sz="11500" dirty="0">
                <a:solidFill>
                  <a:srgbClr val="FFFFFF"/>
                </a:solidFill>
                <a:latin typeface="FSAlbert-Bold"/>
              </a:rPr>
              <a:t> de </a:t>
            </a:r>
            <a:r>
              <a:rPr lang="en-GB" sz="11500" dirty="0" err="1">
                <a:solidFill>
                  <a:srgbClr val="FFFFFF"/>
                </a:solidFill>
                <a:latin typeface="FSAlbert-Bold"/>
              </a:rPr>
              <a:t>lucru</a:t>
            </a:r>
            <a:r>
              <a:rPr lang="ro-RO" sz="11500" dirty="0">
                <a:solidFill>
                  <a:srgbClr val="FFFFFF"/>
                </a:solidFill>
                <a:latin typeface="FSAlbert-Bold"/>
              </a:rPr>
              <a:t> </a:t>
            </a:r>
            <a:r>
              <a:rPr lang="en-GB" sz="11500" dirty="0">
                <a:solidFill>
                  <a:srgbClr val="FFFFFF"/>
                </a:solidFill>
                <a:latin typeface="FSAlbert-Bold"/>
              </a:rPr>
              <a:t>la </a:t>
            </a:r>
            <a:r>
              <a:rPr lang="en-GB" sz="11500" dirty="0" err="1">
                <a:solidFill>
                  <a:srgbClr val="FFFFFF"/>
                </a:solidFill>
                <a:latin typeface="FSAlbert-Bold"/>
              </a:rPr>
              <a:t>pagina</a:t>
            </a:r>
            <a:r>
              <a:rPr lang="en-GB" sz="11500" dirty="0">
                <a:solidFill>
                  <a:srgbClr val="FFFFFF"/>
                </a:solidFill>
                <a:latin typeface="FSAlbert-Bold"/>
              </a:rPr>
              <a:t> 5.</a:t>
            </a:r>
          </a:p>
        </p:txBody>
      </p:sp>
      <p:sp>
        <p:nvSpPr>
          <p:cNvPr id="10" name="Straight Connector 7">
            <a:extLst>
              <a:ext uri="{FF2B5EF4-FFF2-40B4-BE49-F238E27FC236}">
                <a16:creationId xmlns:a16="http://schemas.microsoft.com/office/drawing/2014/main" id="{C50E940F-CBD6-5F65-CE92-3BB3B0A615C6}"/>
              </a:ext>
            </a:extLst>
          </p:cNvPr>
          <p:cNvSpPr/>
          <p:nvPr/>
        </p:nvSpPr>
        <p:spPr>
          <a:xfrm>
            <a:off x="2126526" y="9951186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1" name="Our motives are the things that cause us to act in a certain way so that we achieve the goals that we are…">
            <a:extLst>
              <a:ext uri="{FF2B5EF4-FFF2-40B4-BE49-F238E27FC236}">
                <a16:creationId xmlns:a16="http://schemas.microsoft.com/office/drawing/2014/main" id="{99B958D8-150F-CF93-CD27-7AA522935474}"/>
              </a:ext>
            </a:extLst>
          </p:cNvPr>
          <p:cNvSpPr txBox="1"/>
          <p:nvPr/>
        </p:nvSpPr>
        <p:spPr>
          <a:xfrm>
            <a:off x="2174220" y="10370658"/>
            <a:ext cx="2004233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5400" dirty="0">
                <a:solidFill>
                  <a:srgbClr val="AFCA0B"/>
                </a:solidFill>
                <a:latin typeface="FSAlbert"/>
                <a:sym typeface="Helvetica Neue"/>
              </a:rPr>
              <a:t>1.2 </a:t>
            </a:r>
            <a:r>
              <a:rPr lang="en-GB" sz="5400" dirty="0" err="1">
                <a:solidFill>
                  <a:srgbClr val="AFCA0B"/>
                </a:solidFill>
                <a:latin typeface="FSAlbert"/>
                <a:sym typeface="Helvetica Neue"/>
              </a:rPr>
              <a:t>Identifica</a:t>
            </a:r>
            <a:r>
              <a:rPr lang="ro-RO" sz="5400" dirty="0">
                <a:solidFill>
                  <a:srgbClr val="AFCA0B"/>
                </a:solidFill>
                <a:latin typeface="FSAlbert"/>
                <a:sym typeface="Helvetica Neue"/>
              </a:rPr>
              <a:t>ț</a:t>
            </a:r>
            <a:r>
              <a:rPr lang="en-GB" sz="5400" dirty="0">
                <a:solidFill>
                  <a:srgbClr val="AFCA0B"/>
                </a:solidFill>
                <a:latin typeface="FSAlbert"/>
                <a:sym typeface="Helvetica Neue"/>
              </a:rPr>
              <a:t>i </a:t>
            </a:r>
            <a:r>
              <a:rPr lang="en-GB" sz="5400" dirty="0" err="1">
                <a:solidFill>
                  <a:srgbClr val="AFCA0B"/>
                </a:solidFill>
                <a:latin typeface="FSAlbert"/>
                <a:sym typeface="Helvetica Neue"/>
              </a:rPr>
              <a:t>factorii</a:t>
            </a:r>
            <a:r>
              <a:rPr lang="en-GB" sz="5400" dirty="0">
                <a:solidFill>
                  <a:srgbClr val="AFCA0B"/>
                </a:solidFill>
                <a:latin typeface="FSAlbert"/>
                <a:sym typeface="Helvetica Neue"/>
              </a:rPr>
              <a:t> care </a:t>
            </a:r>
            <a:r>
              <a:rPr lang="ro-RO" sz="5400" dirty="0">
                <a:solidFill>
                  <a:srgbClr val="AFCA0B"/>
                </a:solidFill>
                <a:latin typeface="FSAlbert"/>
                <a:sym typeface="Helvetica Neue"/>
              </a:rPr>
              <a:t>îi </a:t>
            </a:r>
            <a:r>
              <a:rPr lang="en-GB" sz="5400" dirty="0" err="1">
                <a:solidFill>
                  <a:srgbClr val="AFCA0B"/>
                </a:solidFill>
                <a:latin typeface="FSAlbert"/>
                <a:sym typeface="Helvetica Neue"/>
              </a:rPr>
              <a:t>motiveaz</a:t>
            </a:r>
            <a:r>
              <a:rPr lang="ro-RO" sz="5400" dirty="0">
                <a:solidFill>
                  <a:srgbClr val="AFCA0B"/>
                </a:solidFill>
                <a:latin typeface="FSAlbert"/>
                <a:sym typeface="Helvetica Neue"/>
              </a:rPr>
              <a:t>ă</a:t>
            </a:r>
            <a:r>
              <a:rPr lang="en-GB" sz="5400" dirty="0">
                <a:solidFill>
                  <a:srgbClr val="AFCA0B"/>
                </a:solidFill>
                <a:latin typeface="FSAlbert"/>
                <a:sym typeface="Helvetica Neue"/>
              </a:rPr>
              <a:t> </a:t>
            </a:r>
            <a:r>
              <a:rPr lang="ro-RO" sz="5400" dirty="0">
                <a:solidFill>
                  <a:srgbClr val="AFCA0B"/>
                </a:solidFill>
                <a:latin typeface="FSAlbert"/>
                <a:sym typeface="Helvetica Neue"/>
              </a:rPr>
              <a:t>pe oameni</a:t>
            </a:r>
            <a:r>
              <a:rPr lang="en-GB" sz="5400" dirty="0">
                <a:solidFill>
                  <a:srgbClr val="AFCA0B"/>
                </a:solidFill>
                <a:latin typeface="FSAlbert"/>
                <a:sym typeface="Helvetica Neue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94EFB-6D3E-C7E9-0AF6-F77BB43E0665}"/>
              </a:ext>
            </a:extLst>
          </p:cNvPr>
          <p:cNvSpPr txBox="1"/>
          <p:nvPr/>
        </p:nvSpPr>
        <p:spPr>
          <a:xfrm flipV="1">
            <a:off x="16948298" y="5035648"/>
            <a:ext cx="14512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/>
            <a:r>
              <a:rPr lang="en-US" dirty="0"/>
              <a:t>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817EEDA-89D2-FB2E-4F2F-694B9AEFC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3539" y="1253474"/>
            <a:ext cx="5133975" cy="8286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7A19ED-EC0C-4AAE-CC24-1EC4E31DA84D}"/>
              </a:ext>
            </a:extLst>
          </p:cNvPr>
          <p:cNvCxnSpPr>
            <a:cxnSpLocks/>
          </p:cNvCxnSpPr>
          <p:nvPr/>
        </p:nvCxnSpPr>
        <p:spPr>
          <a:xfrm flipH="1">
            <a:off x="21565711" y="2460642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traight Connector 7">
            <a:extLst>
              <a:ext uri="{FF2B5EF4-FFF2-40B4-BE49-F238E27FC236}">
                <a16:creationId xmlns:a16="http://schemas.microsoft.com/office/drawing/2014/main" id="{0FE819C2-4221-EA9F-C214-F514CFBE694C}"/>
              </a:ext>
            </a:extLst>
          </p:cNvPr>
          <p:cNvSpPr/>
          <p:nvPr/>
        </p:nvSpPr>
        <p:spPr>
          <a:xfrm>
            <a:off x="2126526" y="11676775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66931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11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4AD235D-2D73-B447-4F4C-4486F631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3D8A4B-A7A7-F544-3E08-46D53738C0AB}"/>
              </a:ext>
            </a:extLst>
          </p:cNvPr>
          <p:cNvSpPr txBox="1"/>
          <p:nvPr/>
        </p:nvSpPr>
        <p:spPr>
          <a:xfrm>
            <a:off x="2996229" y="4581695"/>
            <a:ext cx="17816777" cy="3780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RO" sz="23900" b="1" dirty="0">
                <a:solidFill>
                  <a:srgbClr val="F8F8F8"/>
                </a:solidFill>
                <a:latin typeface="FSAlbert"/>
              </a:rPr>
              <a:t>Prezentare</a:t>
            </a:r>
            <a:endParaRPr kumimoji="0" lang="en-GB" sz="23900" b="1" i="0" u="none" strike="noStrike" cap="none" spc="0" normalizeH="0" baseline="0" dirty="0">
              <a:ln>
                <a:noFill/>
              </a:ln>
              <a:solidFill>
                <a:srgbClr val="F8F8F8"/>
              </a:solidFill>
              <a:effectLst/>
              <a:uFillTx/>
              <a:latin typeface="FSAlbert" panose="02000603040000020004" pitchFamily="50" charset="0"/>
              <a:sym typeface="Helvetica"/>
            </a:endParaRP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8BED7FEF-5E17-7CE6-2FA0-DEAFF92673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2F75F0-8098-49F8-B632-43BA9F5D5941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Graphic 21">
            <a:extLst>
              <a:ext uri="{FF2B5EF4-FFF2-40B4-BE49-F238E27FC236}">
                <a16:creationId xmlns:a16="http://schemas.microsoft.com/office/drawing/2014/main" id="{024649F8-1A49-EB59-FDE7-585B9C9AC43B}"/>
              </a:ext>
            </a:extLst>
          </p:cNvPr>
          <p:cNvGrpSpPr/>
          <p:nvPr/>
        </p:nvGrpSpPr>
        <p:grpSpPr>
          <a:xfrm>
            <a:off x="2540085" y="6814249"/>
            <a:ext cx="3086306" cy="5526587"/>
            <a:chOff x="1602075" y="4248150"/>
            <a:chExt cx="4234618" cy="758284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E748AE-8A31-0AE9-E52C-8BDCAF151854}"/>
                </a:ext>
              </a:extLst>
            </p:cNvPr>
            <p:cNvSpPr/>
            <p:nvPr/>
          </p:nvSpPr>
          <p:spPr>
            <a:xfrm>
              <a:off x="2736515" y="4248150"/>
              <a:ext cx="21145" cy="8516"/>
            </a:xfrm>
            <a:custGeom>
              <a:avLst/>
              <a:gdLst>
                <a:gd name="connsiteX0" fmla="*/ 0 w 21145"/>
                <a:gd name="connsiteY0" fmla="*/ 3466 h 8516"/>
                <a:gd name="connsiteX1" fmla="*/ 173 w 21145"/>
                <a:gd name="connsiteY1" fmla="*/ 0 h 8516"/>
                <a:gd name="connsiteX2" fmla="*/ 20972 w 21145"/>
                <a:gd name="connsiteY2" fmla="*/ 0 h 8516"/>
                <a:gd name="connsiteX3" fmla="*/ 21145 w 21145"/>
                <a:gd name="connsiteY3" fmla="*/ 3640 h 8516"/>
                <a:gd name="connsiteX4" fmla="*/ 8839 w 21145"/>
                <a:gd name="connsiteY4" fmla="*/ 8493 h 8516"/>
                <a:gd name="connsiteX5" fmla="*/ 0 w 21145"/>
                <a:gd name="connsiteY5" fmla="*/ 3640 h 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45" h="8516">
                  <a:moveTo>
                    <a:pt x="0" y="3466"/>
                  </a:moveTo>
                  <a:cubicBezTo>
                    <a:pt x="173" y="2253"/>
                    <a:pt x="173" y="1040"/>
                    <a:pt x="173" y="0"/>
                  </a:cubicBezTo>
                  <a:lnTo>
                    <a:pt x="20972" y="0"/>
                  </a:lnTo>
                  <a:cubicBezTo>
                    <a:pt x="20972" y="1213"/>
                    <a:pt x="20972" y="2426"/>
                    <a:pt x="21145" y="3640"/>
                  </a:cubicBezTo>
                  <a:cubicBezTo>
                    <a:pt x="18025" y="7973"/>
                    <a:pt x="13519" y="8666"/>
                    <a:pt x="8839" y="8493"/>
                  </a:cubicBezTo>
                  <a:cubicBezTo>
                    <a:pt x="5200" y="7973"/>
                    <a:pt x="2080" y="6759"/>
                    <a:pt x="0" y="3640"/>
                  </a:cubicBezTo>
                  <a:close/>
                </a:path>
              </a:pathLst>
            </a:custGeom>
            <a:solidFill>
              <a:srgbClr val="E1D8D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DB43DF-3CE2-B769-07B4-CC03CFD6759E}"/>
                </a:ext>
              </a:extLst>
            </p:cNvPr>
            <p:cNvSpPr/>
            <p:nvPr/>
          </p:nvSpPr>
          <p:spPr>
            <a:xfrm>
              <a:off x="4543583" y="6290035"/>
              <a:ext cx="1292244" cy="2513489"/>
            </a:xfrm>
            <a:custGeom>
              <a:avLst/>
              <a:gdLst>
                <a:gd name="connsiteX0" fmla="*/ 1292244 w 1292244"/>
                <a:gd name="connsiteY0" fmla="*/ 408169 h 2513489"/>
                <a:gd name="connsiteX1" fmla="*/ 1292244 w 1292244"/>
                <a:gd name="connsiteY1" fmla="*/ 442660 h 2513489"/>
                <a:gd name="connsiteX2" fmla="*/ 1289471 w 1292244"/>
                <a:gd name="connsiteY2" fmla="*/ 477151 h 2513489"/>
                <a:gd name="connsiteX3" fmla="*/ 1191198 w 1292244"/>
                <a:gd name="connsiteY3" fmla="*/ 905598 h 2513489"/>
                <a:gd name="connsiteX4" fmla="*/ 1031744 w 1292244"/>
                <a:gd name="connsiteY4" fmla="*/ 1298862 h 2513489"/>
                <a:gd name="connsiteX5" fmla="*/ 947683 w 1292244"/>
                <a:gd name="connsiteY5" fmla="*/ 1570454 h 2513489"/>
                <a:gd name="connsiteX6" fmla="*/ 901754 w 1292244"/>
                <a:gd name="connsiteY6" fmla="*/ 1751228 h 2513489"/>
                <a:gd name="connsiteX7" fmla="*/ 901060 w 1292244"/>
                <a:gd name="connsiteY7" fmla="*/ 1774626 h 2513489"/>
                <a:gd name="connsiteX8" fmla="*/ 902794 w 1292244"/>
                <a:gd name="connsiteY8" fmla="*/ 1786585 h 2513489"/>
                <a:gd name="connsiteX9" fmla="*/ 894128 w 1292244"/>
                <a:gd name="connsiteY9" fmla="*/ 1804090 h 2513489"/>
                <a:gd name="connsiteX10" fmla="*/ 892568 w 1292244"/>
                <a:gd name="connsiteY10" fmla="*/ 1789358 h 2513489"/>
                <a:gd name="connsiteX11" fmla="*/ 843345 w 1292244"/>
                <a:gd name="connsiteY11" fmla="*/ 1915362 h 2513489"/>
                <a:gd name="connsiteX12" fmla="*/ 809894 w 1292244"/>
                <a:gd name="connsiteY12" fmla="*/ 1990409 h 2513489"/>
                <a:gd name="connsiteX13" fmla="*/ 784936 w 1292244"/>
                <a:gd name="connsiteY13" fmla="*/ 2045352 h 2513489"/>
                <a:gd name="connsiteX14" fmla="*/ 751658 w 1292244"/>
                <a:gd name="connsiteY14" fmla="*/ 2116066 h 2513489"/>
                <a:gd name="connsiteX15" fmla="*/ 718554 w 1292244"/>
                <a:gd name="connsiteY15" fmla="*/ 2186608 h 2513489"/>
                <a:gd name="connsiteX16" fmla="*/ 685450 w 1292244"/>
                <a:gd name="connsiteY16" fmla="*/ 2253336 h 2513489"/>
                <a:gd name="connsiteX17" fmla="*/ 656332 w 1292244"/>
                <a:gd name="connsiteY17" fmla="*/ 2315211 h 2513489"/>
                <a:gd name="connsiteX18" fmla="*/ 635360 w 1292244"/>
                <a:gd name="connsiteY18" fmla="*/ 2357155 h 2513489"/>
                <a:gd name="connsiteX19" fmla="*/ 610402 w 1292244"/>
                <a:gd name="connsiteY19" fmla="*/ 2407071 h 2513489"/>
                <a:gd name="connsiteX20" fmla="*/ 585271 w 1292244"/>
                <a:gd name="connsiteY20" fmla="*/ 2457680 h 2513489"/>
                <a:gd name="connsiteX21" fmla="*/ 565166 w 1292244"/>
                <a:gd name="connsiteY21" fmla="*/ 2497371 h 2513489"/>
                <a:gd name="connsiteX22" fmla="*/ 548354 w 1292244"/>
                <a:gd name="connsiteY22" fmla="*/ 2513490 h 2513489"/>
                <a:gd name="connsiteX23" fmla="*/ 479546 w 1292244"/>
                <a:gd name="connsiteY23" fmla="*/ 2481079 h 2513489"/>
                <a:gd name="connsiteX24" fmla="*/ 488905 w 1292244"/>
                <a:gd name="connsiteY24" fmla="*/ 2432549 h 2513489"/>
                <a:gd name="connsiteX25" fmla="*/ 515076 w 1292244"/>
                <a:gd name="connsiteY25" fmla="*/ 2318505 h 2513489"/>
                <a:gd name="connsiteX26" fmla="*/ 543154 w 1292244"/>
                <a:gd name="connsiteY26" fmla="*/ 2193194 h 2513489"/>
                <a:gd name="connsiteX27" fmla="*/ 564472 w 1292244"/>
                <a:gd name="connsiteY27" fmla="*/ 2082096 h 2513489"/>
                <a:gd name="connsiteX28" fmla="*/ 589257 w 1292244"/>
                <a:gd name="connsiteY28" fmla="*/ 1961985 h 2513489"/>
                <a:gd name="connsiteX29" fmla="*/ 626868 w 1292244"/>
                <a:gd name="connsiteY29" fmla="*/ 1828008 h 2513489"/>
                <a:gd name="connsiteX30" fmla="*/ 689783 w 1292244"/>
                <a:gd name="connsiteY30" fmla="*/ 1643249 h 2513489"/>
                <a:gd name="connsiteX31" fmla="*/ 689956 w 1292244"/>
                <a:gd name="connsiteY31" fmla="*/ 1603039 h 2513489"/>
                <a:gd name="connsiteX32" fmla="*/ 715088 w 1292244"/>
                <a:gd name="connsiteY32" fmla="*/ 1572881 h 2513489"/>
                <a:gd name="connsiteX33" fmla="*/ 781643 w 1292244"/>
                <a:gd name="connsiteY33" fmla="*/ 1361430 h 2513489"/>
                <a:gd name="connsiteX34" fmla="*/ 836759 w 1292244"/>
                <a:gd name="connsiteY34" fmla="*/ 1163672 h 2513489"/>
                <a:gd name="connsiteX35" fmla="*/ 860503 w 1292244"/>
                <a:gd name="connsiteY35" fmla="*/ 1075625 h 2513489"/>
                <a:gd name="connsiteX36" fmla="*/ 918566 w 1292244"/>
                <a:gd name="connsiteY36" fmla="*/ 848056 h 2513489"/>
                <a:gd name="connsiteX37" fmla="*/ 987374 w 1292244"/>
                <a:gd name="connsiteY37" fmla="*/ 553238 h 2513489"/>
                <a:gd name="connsiteX38" fmla="*/ 997773 w 1292244"/>
                <a:gd name="connsiteY38" fmla="*/ 515108 h 2513489"/>
                <a:gd name="connsiteX39" fmla="*/ 971948 w 1292244"/>
                <a:gd name="connsiteY39" fmla="*/ 589982 h 2513489"/>
                <a:gd name="connsiteX40" fmla="*/ 954616 w 1292244"/>
                <a:gd name="connsiteY40" fmla="*/ 595528 h 2513489"/>
                <a:gd name="connsiteX41" fmla="*/ 853917 w 1292244"/>
                <a:gd name="connsiteY41" fmla="*/ 595528 h 2513489"/>
                <a:gd name="connsiteX42" fmla="*/ 838492 w 1292244"/>
                <a:gd name="connsiteY42" fmla="*/ 590849 h 2513489"/>
                <a:gd name="connsiteX43" fmla="*/ 839185 w 1292244"/>
                <a:gd name="connsiteY43" fmla="*/ 572650 h 2513489"/>
                <a:gd name="connsiteX44" fmla="*/ 852877 w 1292244"/>
                <a:gd name="connsiteY44" fmla="*/ 542839 h 2513489"/>
                <a:gd name="connsiteX45" fmla="*/ 863277 w 1292244"/>
                <a:gd name="connsiteY45" fmla="*/ 485990 h 2513489"/>
                <a:gd name="connsiteX46" fmla="*/ 865183 w 1292244"/>
                <a:gd name="connsiteY46" fmla="*/ 470218 h 2513489"/>
                <a:gd name="connsiteX47" fmla="*/ 853744 w 1292244"/>
                <a:gd name="connsiteY47" fmla="*/ 429661 h 2513489"/>
                <a:gd name="connsiteX48" fmla="*/ 699489 w 1292244"/>
                <a:gd name="connsiteY48" fmla="*/ 408689 h 2513489"/>
                <a:gd name="connsiteX49" fmla="*/ 679384 w 1292244"/>
                <a:gd name="connsiteY49" fmla="*/ 437287 h 2513489"/>
                <a:gd name="connsiteX50" fmla="*/ 677651 w 1292244"/>
                <a:gd name="connsiteY50" fmla="*/ 456525 h 2513489"/>
                <a:gd name="connsiteX51" fmla="*/ 673318 w 1292244"/>
                <a:gd name="connsiteY51" fmla="*/ 482523 h 2513489"/>
                <a:gd name="connsiteX52" fmla="*/ 683717 w 1292244"/>
                <a:gd name="connsiteY52" fmla="*/ 565891 h 2513489"/>
                <a:gd name="connsiteX53" fmla="*/ 685277 w 1292244"/>
                <a:gd name="connsiteY53" fmla="*/ 584956 h 2513489"/>
                <a:gd name="connsiteX54" fmla="*/ 662052 w 1292244"/>
                <a:gd name="connsiteY54" fmla="*/ 591889 h 2513489"/>
                <a:gd name="connsiteX55" fmla="*/ 407271 w 1292244"/>
                <a:gd name="connsiteY55" fmla="*/ 590849 h 2513489"/>
                <a:gd name="connsiteX56" fmla="*/ 192007 w 1292244"/>
                <a:gd name="connsiteY56" fmla="*/ 588076 h 2513489"/>
                <a:gd name="connsiteX57" fmla="*/ 155957 w 1292244"/>
                <a:gd name="connsiteY57" fmla="*/ 617193 h 2513489"/>
                <a:gd name="connsiteX58" fmla="*/ 131519 w 1292244"/>
                <a:gd name="connsiteY58" fmla="*/ 763649 h 2513489"/>
                <a:gd name="connsiteX59" fmla="*/ 133078 w 1292244"/>
                <a:gd name="connsiteY59" fmla="*/ 777861 h 2513489"/>
                <a:gd name="connsiteX60" fmla="*/ 158557 w 1292244"/>
                <a:gd name="connsiteY60" fmla="*/ 892773 h 2513489"/>
                <a:gd name="connsiteX61" fmla="*/ 229271 w 1292244"/>
                <a:gd name="connsiteY61" fmla="*/ 1209602 h 2513489"/>
                <a:gd name="connsiteX62" fmla="*/ 290973 w 1292244"/>
                <a:gd name="connsiteY62" fmla="*/ 1564908 h 2513489"/>
                <a:gd name="connsiteX63" fmla="*/ 310905 w 1292244"/>
                <a:gd name="connsiteY63" fmla="*/ 1598532 h 2513489"/>
                <a:gd name="connsiteX64" fmla="*/ 311425 w 1292244"/>
                <a:gd name="connsiteY64" fmla="*/ 1604772 h 2513489"/>
                <a:gd name="connsiteX65" fmla="*/ 302586 w 1292244"/>
                <a:gd name="connsiteY65" fmla="*/ 1638049 h 2513489"/>
                <a:gd name="connsiteX66" fmla="*/ 318185 w 1292244"/>
                <a:gd name="connsiteY66" fmla="*/ 1784158 h 2513489"/>
                <a:gd name="connsiteX67" fmla="*/ 326677 w 1292244"/>
                <a:gd name="connsiteY67" fmla="*/ 1895257 h 2513489"/>
                <a:gd name="connsiteX68" fmla="*/ 334996 w 1292244"/>
                <a:gd name="connsiteY68" fmla="*/ 2003408 h 2513489"/>
                <a:gd name="connsiteX69" fmla="*/ 334996 w 1292244"/>
                <a:gd name="connsiteY69" fmla="*/ 2028020 h 2513489"/>
                <a:gd name="connsiteX70" fmla="*/ 343142 w 1292244"/>
                <a:gd name="connsiteY70" fmla="*/ 2177422 h 2513489"/>
                <a:gd name="connsiteX71" fmla="*/ 347475 w 1292244"/>
                <a:gd name="connsiteY71" fmla="*/ 2273095 h 2513489"/>
                <a:gd name="connsiteX72" fmla="*/ 351635 w 1292244"/>
                <a:gd name="connsiteY72" fmla="*/ 2364954 h 2513489"/>
                <a:gd name="connsiteX73" fmla="*/ 355968 w 1292244"/>
                <a:gd name="connsiteY73" fmla="*/ 2459241 h 2513489"/>
                <a:gd name="connsiteX74" fmla="*/ 352502 w 1292244"/>
                <a:gd name="connsiteY74" fmla="*/ 2487665 h 2513489"/>
                <a:gd name="connsiteX75" fmla="*/ 280054 w 1292244"/>
                <a:gd name="connsiteY75" fmla="*/ 2504304 h 2513489"/>
                <a:gd name="connsiteX76" fmla="*/ 262029 w 1292244"/>
                <a:gd name="connsiteY76" fmla="*/ 2457160 h 2513489"/>
                <a:gd name="connsiteX77" fmla="*/ 243830 w 1292244"/>
                <a:gd name="connsiteY77" fmla="*/ 2383153 h 2513489"/>
                <a:gd name="connsiteX78" fmla="*/ 220952 w 1292244"/>
                <a:gd name="connsiteY78" fmla="*/ 2282107 h 2513489"/>
                <a:gd name="connsiteX79" fmla="*/ 203966 w 1292244"/>
                <a:gd name="connsiteY79" fmla="*/ 2215032 h 2513489"/>
                <a:gd name="connsiteX80" fmla="*/ 187328 w 1292244"/>
                <a:gd name="connsiteY80" fmla="*/ 2143798 h 2513489"/>
                <a:gd name="connsiteX81" fmla="*/ 146251 w 1292244"/>
                <a:gd name="connsiteY81" fmla="*/ 1969958 h 2513489"/>
                <a:gd name="connsiteX82" fmla="*/ 121986 w 1292244"/>
                <a:gd name="connsiteY82" fmla="*/ 1845167 h 2513489"/>
                <a:gd name="connsiteX83" fmla="*/ 101881 w 1292244"/>
                <a:gd name="connsiteY83" fmla="*/ 1735629 h 2513489"/>
                <a:gd name="connsiteX84" fmla="*/ 60111 w 1292244"/>
                <a:gd name="connsiteY84" fmla="*/ 1321567 h 2513489"/>
                <a:gd name="connsiteX85" fmla="*/ 66004 w 1292244"/>
                <a:gd name="connsiteY85" fmla="*/ 1228320 h 2513489"/>
                <a:gd name="connsiteX86" fmla="*/ 53351 w 1292244"/>
                <a:gd name="connsiteY86" fmla="*/ 1106823 h 2513489"/>
                <a:gd name="connsiteX87" fmla="*/ 16434 w 1292244"/>
                <a:gd name="connsiteY87" fmla="*/ 827084 h 2513489"/>
                <a:gd name="connsiteX88" fmla="*/ 1182 w 1292244"/>
                <a:gd name="connsiteY88" fmla="*/ 576983 h 2513489"/>
                <a:gd name="connsiteX89" fmla="*/ 74323 w 1292244"/>
                <a:gd name="connsiteY89" fmla="*/ 151309 h 2513489"/>
                <a:gd name="connsiteX90" fmla="*/ 145038 w 1292244"/>
                <a:gd name="connsiteY90" fmla="*/ 68462 h 2513489"/>
                <a:gd name="connsiteX91" fmla="*/ 278841 w 1292244"/>
                <a:gd name="connsiteY91" fmla="*/ 8146 h 2513489"/>
                <a:gd name="connsiteX92" fmla="*/ 333783 w 1292244"/>
                <a:gd name="connsiteY92" fmla="*/ 63609 h 2513489"/>
                <a:gd name="connsiteX93" fmla="*/ 523222 w 1292244"/>
                <a:gd name="connsiteY93" fmla="*/ 284072 h 2513489"/>
                <a:gd name="connsiteX94" fmla="*/ 561179 w 1292244"/>
                <a:gd name="connsiteY94" fmla="*/ 288232 h 2513489"/>
                <a:gd name="connsiteX95" fmla="*/ 993267 w 1292244"/>
                <a:gd name="connsiteY95" fmla="*/ 0 h 2513489"/>
                <a:gd name="connsiteX96" fmla="*/ 1153068 w 1292244"/>
                <a:gd name="connsiteY96" fmla="*/ 76954 h 2513489"/>
                <a:gd name="connsiteX97" fmla="*/ 1272312 w 1292244"/>
                <a:gd name="connsiteY97" fmla="*/ 249235 h 2513489"/>
                <a:gd name="connsiteX98" fmla="*/ 1289471 w 1292244"/>
                <a:gd name="connsiteY98" fmla="*/ 377491 h 2513489"/>
                <a:gd name="connsiteX99" fmla="*/ 1291897 w 1292244"/>
                <a:gd name="connsiteY99" fmla="*/ 407822 h 251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292244" h="2513489">
                  <a:moveTo>
                    <a:pt x="1292244" y="408169"/>
                  </a:moveTo>
                  <a:cubicBezTo>
                    <a:pt x="1292244" y="419608"/>
                    <a:pt x="1292244" y="431047"/>
                    <a:pt x="1292244" y="442660"/>
                  </a:cubicBezTo>
                  <a:cubicBezTo>
                    <a:pt x="1288258" y="453926"/>
                    <a:pt x="1292591" y="465885"/>
                    <a:pt x="1289471" y="477151"/>
                  </a:cubicBezTo>
                  <a:cubicBezTo>
                    <a:pt x="1280458" y="625339"/>
                    <a:pt x="1241288" y="766422"/>
                    <a:pt x="1191198" y="905598"/>
                  </a:cubicBezTo>
                  <a:cubicBezTo>
                    <a:pt x="1143362" y="1038881"/>
                    <a:pt x="1094312" y="1171471"/>
                    <a:pt x="1031744" y="1298862"/>
                  </a:cubicBezTo>
                  <a:cubicBezTo>
                    <a:pt x="989627" y="1384655"/>
                    <a:pt x="967962" y="1477555"/>
                    <a:pt x="947683" y="1570454"/>
                  </a:cubicBezTo>
                  <a:cubicBezTo>
                    <a:pt x="934338" y="1631290"/>
                    <a:pt x="920299" y="1691779"/>
                    <a:pt x="901754" y="1751228"/>
                  </a:cubicBezTo>
                  <a:cubicBezTo>
                    <a:pt x="899327" y="1759200"/>
                    <a:pt x="895861" y="1766653"/>
                    <a:pt x="901060" y="1774626"/>
                  </a:cubicBezTo>
                  <a:cubicBezTo>
                    <a:pt x="900540" y="1778785"/>
                    <a:pt x="902447" y="1782598"/>
                    <a:pt x="902794" y="1786585"/>
                  </a:cubicBezTo>
                  <a:cubicBezTo>
                    <a:pt x="902100" y="1793517"/>
                    <a:pt x="904353" y="1802010"/>
                    <a:pt x="894128" y="1804090"/>
                  </a:cubicBezTo>
                  <a:cubicBezTo>
                    <a:pt x="888408" y="1798891"/>
                    <a:pt x="889795" y="1793517"/>
                    <a:pt x="892568" y="1789358"/>
                  </a:cubicBezTo>
                  <a:cubicBezTo>
                    <a:pt x="881129" y="1832168"/>
                    <a:pt x="859637" y="1872725"/>
                    <a:pt x="843345" y="1915362"/>
                  </a:cubicBezTo>
                  <a:cubicBezTo>
                    <a:pt x="831385" y="1939973"/>
                    <a:pt x="820293" y="1964931"/>
                    <a:pt x="809894" y="1990409"/>
                  </a:cubicBezTo>
                  <a:cubicBezTo>
                    <a:pt x="800881" y="2008435"/>
                    <a:pt x="792042" y="2026460"/>
                    <a:pt x="784936" y="2045352"/>
                  </a:cubicBezTo>
                  <a:cubicBezTo>
                    <a:pt x="771764" y="2067883"/>
                    <a:pt x="763444" y="2092842"/>
                    <a:pt x="751658" y="2116066"/>
                  </a:cubicBezTo>
                  <a:cubicBezTo>
                    <a:pt x="738833" y="2138772"/>
                    <a:pt x="729127" y="2162863"/>
                    <a:pt x="718554" y="2186608"/>
                  </a:cubicBezTo>
                  <a:cubicBezTo>
                    <a:pt x="706942" y="2208620"/>
                    <a:pt x="695849" y="2230631"/>
                    <a:pt x="685450" y="2253336"/>
                  </a:cubicBezTo>
                  <a:cubicBezTo>
                    <a:pt x="676957" y="2274655"/>
                    <a:pt x="666038" y="2294760"/>
                    <a:pt x="656332" y="2315211"/>
                  </a:cubicBezTo>
                  <a:cubicBezTo>
                    <a:pt x="648706" y="2328904"/>
                    <a:pt x="641947" y="2343116"/>
                    <a:pt x="635360" y="2357155"/>
                  </a:cubicBezTo>
                  <a:cubicBezTo>
                    <a:pt x="626521" y="2373447"/>
                    <a:pt x="618375" y="2390259"/>
                    <a:pt x="610402" y="2407071"/>
                  </a:cubicBezTo>
                  <a:cubicBezTo>
                    <a:pt x="601390" y="2423710"/>
                    <a:pt x="593244" y="2440522"/>
                    <a:pt x="585271" y="2457680"/>
                  </a:cubicBezTo>
                  <a:cubicBezTo>
                    <a:pt x="578338" y="2470853"/>
                    <a:pt x="571925" y="2484199"/>
                    <a:pt x="565166" y="2497371"/>
                  </a:cubicBezTo>
                  <a:cubicBezTo>
                    <a:pt x="561353" y="2504651"/>
                    <a:pt x="557540" y="2511757"/>
                    <a:pt x="548354" y="2513490"/>
                  </a:cubicBezTo>
                  <a:cubicBezTo>
                    <a:pt x="523222" y="2507597"/>
                    <a:pt x="498784" y="2499798"/>
                    <a:pt x="479546" y="2481079"/>
                  </a:cubicBezTo>
                  <a:cubicBezTo>
                    <a:pt x="478506" y="2464094"/>
                    <a:pt x="485958" y="2448841"/>
                    <a:pt x="488905" y="2432549"/>
                  </a:cubicBezTo>
                  <a:cubicBezTo>
                    <a:pt x="496358" y="2394245"/>
                    <a:pt x="508490" y="2356982"/>
                    <a:pt x="515076" y="2318505"/>
                  </a:cubicBezTo>
                  <a:cubicBezTo>
                    <a:pt x="524436" y="2276734"/>
                    <a:pt x="535355" y="2235311"/>
                    <a:pt x="543154" y="2193194"/>
                  </a:cubicBezTo>
                  <a:cubicBezTo>
                    <a:pt x="550087" y="2156104"/>
                    <a:pt x="560313" y="2119706"/>
                    <a:pt x="564472" y="2082096"/>
                  </a:cubicBezTo>
                  <a:cubicBezTo>
                    <a:pt x="572965" y="2042059"/>
                    <a:pt x="581631" y="2002195"/>
                    <a:pt x="589257" y="1961985"/>
                  </a:cubicBezTo>
                  <a:cubicBezTo>
                    <a:pt x="601563" y="1917268"/>
                    <a:pt x="612829" y="1872205"/>
                    <a:pt x="626868" y="1828008"/>
                  </a:cubicBezTo>
                  <a:cubicBezTo>
                    <a:pt x="645240" y="1765440"/>
                    <a:pt x="668118" y="1704604"/>
                    <a:pt x="689783" y="1643249"/>
                  </a:cubicBezTo>
                  <a:cubicBezTo>
                    <a:pt x="694809" y="1629210"/>
                    <a:pt x="698969" y="1616558"/>
                    <a:pt x="689956" y="1603039"/>
                  </a:cubicBezTo>
                  <a:cubicBezTo>
                    <a:pt x="704342" y="1598012"/>
                    <a:pt x="710582" y="1586747"/>
                    <a:pt x="715088" y="1572881"/>
                  </a:cubicBezTo>
                  <a:cubicBezTo>
                    <a:pt x="737966" y="1502513"/>
                    <a:pt x="762578" y="1432838"/>
                    <a:pt x="781643" y="1361430"/>
                  </a:cubicBezTo>
                  <a:cubicBezTo>
                    <a:pt x="801575" y="1295915"/>
                    <a:pt x="819080" y="1229880"/>
                    <a:pt x="836759" y="1163672"/>
                  </a:cubicBezTo>
                  <a:cubicBezTo>
                    <a:pt x="844558" y="1134208"/>
                    <a:pt x="852011" y="1104743"/>
                    <a:pt x="860503" y="1075625"/>
                  </a:cubicBezTo>
                  <a:cubicBezTo>
                    <a:pt x="879742" y="999711"/>
                    <a:pt x="900194" y="924143"/>
                    <a:pt x="918566" y="848056"/>
                  </a:cubicBezTo>
                  <a:cubicBezTo>
                    <a:pt x="943697" y="750303"/>
                    <a:pt x="963282" y="651164"/>
                    <a:pt x="987374" y="553238"/>
                  </a:cubicBezTo>
                  <a:cubicBezTo>
                    <a:pt x="990840" y="539199"/>
                    <a:pt x="996040" y="525680"/>
                    <a:pt x="997773" y="515108"/>
                  </a:cubicBezTo>
                  <a:cubicBezTo>
                    <a:pt x="987894" y="536946"/>
                    <a:pt x="989800" y="566757"/>
                    <a:pt x="971948" y="589982"/>
                  </a:cubicBezTo>
                  <a:cubicBezTo>
                    <a:pt x="966749" y="593968"/>
                    <a:pt x="960856" y="595355"/>
                    <a:pt x="954616" y="595528"/>
                  </a:cubicBezTo>
                  <a:cubicBezTo>
                    <a:pt x="920992" y="596395"/>
                    <a:pt x="887541" y="596395"/>
                    <a:pt x="853917" y="595528"/>
                  </a:cubicBezTo>
                  <a:cubicBezTo>
                    <a:pt x="848371" y="595528"/>
                    <a:pt x="842998" y="594142"/>
                    <a:pt x="838492" y="590849"/>
                  </a:cubicBezTo>
                  <a:cubicBezTo>
                    <a:pt x="831385" y="584609"/>
                    <a:pt x="835372" y="578543"/>
                    <a:pt x="839185" y="572650"/>
                  </a:cubicBezTo>
                  <a:cubicBezTo>
                    <a:pt x="845251" y="563464"/>
                    <a:pt x="850104" y="553585"/>
                    <a:pt x="852877" y="542839"/>
                  </a:cubicBezTo>
                  <a:cubicBezTo>
                    <a:pt x="859637" y="524467"/>
                    <a:pt x="859464" y="504882"/>
                    <a:pt x="863277" y="485990"/>
                  </a:cubicBezTo>
                  <a:cubicBezTo>
                    <a:pt x="863450" y="480617"/>
                    <a:pt x="863970" y="475417"/>
                    <a:pt x="865183" y="470218"/>
                  </a:cubicBezTo>
                  <a:cubicBezTo>
                    <a:pt x="870729" y="454099"/>
                    <a:pt x="866223" y="441793"/>
                    <a:pt x="853744" y="429661"/>
                  </a:cubicBezTo>
                  <a:cubicBezTo>
                    <a:pt x="811974" y="389104"/>
                    <a:pt x="749752" y="380091"/>
                    <a:pt x="699489" y="408689"/>
                  </a:cubicBezTo>
                  <a:cubicBezTo>
                    <a:pt x="688396" y="414929"/>
                    <a:pt x="678517" y="422381"/>
                    <a:pt x="679384" y="437287"/>
                  </a:cubicBezTo>
                  <a:cubicBezTo>
                    <a:pt x="679210" y="443700"/>
                    <a:pt x="679037" y="450113"/>
                    <a:pt x="677651" y="456525"/>
                  </a:cubicBezTo>
                  <a:cubicBezTo>
                    <a:pt x="674704" y="465018"/>
                    <a:pt x="675397" y="474031"/>
                    <a:pt x="673318" y="482523"/>
                  </a:cubicBezTo>
                  <a:cubicBezTo>
                    <a:pt x="668465" y="511468"/>
                    <a:pt x="669158" y="539546"/>
                    <a:pt x="683717" y="565891"/>
                  </a:cubicBezTo>
                  <a:cubicBezTo>
                    <a:pt x="687010" y="571783"/>
                    <a:pt x="690303" y="578196"/>
                    <a:pt x="685277" y="584956"/>
                  </a:cubicBezTo>
                  <a:cubicBezTo>
                    <a:pt x="678690" y="591368"/>
                    <a:pt x="670371" y="591889"/>
                    <a:pt x="662052" y="591889"/>
                  </a:cubicBezTo>
                  <a:cubicBezTo>
                    <a:pt x="577125" y="592062"/>
                    <a:pt x="492025" y="595182"/>
                    <a:pt x="407271" y="590849"/>
                  </a:cubicBezTo>
                  <a:cubicBezTo>
                    <a:pt x="335343" y="587209"/>
                    <a:pt x="263762" y="589289"/>
                    <a:pt x="192007" y="588076"/>
                  </a:cubicBezTo>
                  <a:cubicBezTo>
                    <a:pt x="164623" y="587556"/>
                    <a:pt x="162196" y="590155"/>
                    <a:pt x="155957" y="617193"/>
                  </a:cubicBezTo>
                  <a:cubicBezTo>
                    <a:pt x="144864" y="665550"/>
                    <a:pt x="126666" y="712693"/>
                    <a:pt x="131519" y="763649"/>
                  </a:cubicBezTo>
                  <a:cubicBezTo>
                    <a:pt x="132039" y="768502"/>
                    <a:pt x="131519" y="773355"/>
                    <a:pt x="133078" y="777861"/>
                  </a:cubicBezTo>
                  <a:cubicBezTo>
                    <a:pt x="140358" y="816512"/>
                    <a:pt x="147117" y="855162"/>
                    <a:pt x="158557" y="892773"/>
                  </a:cubicBezTo>
                  <a:cubicBezTo>
                    <a:pt x="192007" y="996244"/>
                    <a:pt x="209166" y="1103183"/>
                    <a:pt x="229271" y="1209602"/>
                  </a:cubicBezTo>
                  <a:cubicBezTo>
                    <a:pt x="250243" y="1327979"/>
                    <a:pt x="273468" y="1445837"/>
                    <a:pt x="290973" y="1564908"/>
                  </a:cubicBezTo>
                  <a:cubicBezTo>
                    <a:pt x="293053" y="1579120"/>
                    <a:pt x="296173" y="1592119"/>
                    <a:pt x="310905" y="1598532"/>
                  </a:cubicBezTo>
                  <a:cubicBezTo>
                    <a:pt x="312638" y="1600439"/>
                    <a:pt x="312811" y="1602519"/>
                    <a:pt x="311425" y="1604772"/>
                  </a:cubicBezTo>
                  <a:cubicBezTo>
                    <a:pt x="297733" y="1613091"/>
                    <a:pt x="300679" y="1625744"/>
                    <a:pt x="302586" y="1638049"/>
                  </a:cubicBezTo>
                  <a:cubicBezTo>
                    <a:pt x="309865" y="1686579"/>
                    <a:pt x="315238" y="1735109"/>
                    <a:pt x="318185" y="1784158"/>
                  </a:cubicBezTo>
                  <a:cubicBezTo>
                    <a:pt x="322344" y="1821076"/>
                    <a:pt x="325637" y="1858166"/>
                    <a:pt x="326677" y="1895257"/>
                  </a:cubicBezTo>
                  <a:cubicBezTo>
                    <a:pt x="328584" y="1931307"/>
                    <a:pt x="332223" y="1967358"/>
                    <a:pt x="334996" y="2003408"/>
                  </a:cubicBezTo>
                  <a:cubicBezTo>
                    <a:pt x="335517" y="2011554"/>
                    <a:pt x="335517" y="2019874"/>
                    <a:pt x="334996" y="2028020"/>
                  </a:cubicBezTo>
                  <a:cubicBezTo>
                    <a:pt x="338983" y="2077763"/>
                    <a:pt x="342623" y="2127506"/>
                    <a:pt x="343142" y="2177422"/>
                  </a:cubicBezTo>
                  <a:cubicBezTo>
                    <a:pt x="341929" y="2209486"/>
                    <a:pt x="349902" y="2241030"/>
                    <a:pt x="347475" y="2273095"/>
                  </a:cubicBezTo>
                  <a:cubicBezTo>
                    <a:pt x="345742" y="2303772"/>
                    <a:pt x="354408" y="2334103"/>
                    <a:pt x="351635" y="2364954"/>
                  </a:cubicBezTo>
                  <a:cubicBezTo>
                    <a:pt x="347995" y="2396672"/>
                    <a:pt x="358395" y="2427696"/>
                    <a:pt x="355968" y="2459241"/>
                  </a:cubicBezTo>
                  <a:cubicBezTo>
                    <a:pt x="355275" y="2468773"/>
                    <a:pt x="356661" y="2478479"/>
                    <a:pt x="352502" y="2487665"/>
                  </a:cubicBezTo>
                  <a:cubicBezTo>
                    <a:pt x="330663" y="2503264"/>
                    <a:pt x="305879" y="2506210"/>
                    <a:pt x="280054" y="2504304"/>
                  </a:cubicBezTo>
                  <a:cubicBezTo>
                    <a:pt x="266882" y="2491305"/>
                    <a:pt x="269135" y="2472413"/>
                    <a:pt x="262029" y="2457160"/>
                  </a:cubicBezTo>
                  <a:cubicBezTo>
                    <a:pt x="254923" y="2432723"/>
                    <a:pt x="253709" y="2406898"/>
                    <a:pt x="243830" y="2383153"/>
                  </a:cubicBezTo>
                  <a:cubicBezTo>
                    <a:pt x="234297" y="2349876"/>
                    <a:pt x="230311" y="2315385"/>
                    <a:pt x="220952" y="2282107"/>
                  </a:cubicBezTo>
                  <a:cubicBezTo>
                    <a:pt x="215752" y="2259749"/>
                    <a:pt x="210379" y="2237217"/>
                    <a:pt x="203966" y="2215032"/>
                  </a:cubicBezTo>
                  <a:cubicBezTo>
                    <a:pt x="197380" y="2191634"/>
                    <a:pt x="194954" y="2167196"/>
                    <a:pt x="187328" y="2143798"/>
                  </a:cubicBezTo>
                  <a:cubicBezTo>
                    <a:pt x="173635" y="2085909"/>
                    <a:pt x="161676" y="2027500"/>
                    <a:pt x="146251" y="1969958"/>
                  </a:cubicBezTo>
                  <a:cubicBezTo>
                    <a:pt x="140358" y="1928014"/>
                    <a:pt x="126319" y="1887630"/>
                    <a:pt x="121986" y="1845167"/>
                  </a:cubicBezTo>
                  <a:cubicBezTo>
                    <a:pt x="121466" y="1807557"/>
                    <a:pt x="109160" y="1772026"/>
                    <a:pt x="101881" y="1735629"/>
                  </a:cubicBezTo>
                  <a:cubicBezTo>
                    <a:pt x="74323" y="1598879"/>
                    <a:pt x="53698" y="1461609"/>
                    <a:pt x="60111" y="1321567"/>
                  </a:cubicBezTo>
                  <a:cubicBezTo>
                    <a:pt x="61497" y="1290542"/>
                    <a:pt x="63750" y="1259345"/>
                    <a:pt x="66004" y="1228320"/>
                  </a:cubicBezTo>
                  <a:cubicBezTo>
                    <a:pt x="68950" y="1187070"/>
                    <a:pt x="58897" y="1147033"/>
                    <a:pt x="53351" y="1106823"/>
                  </a:cubicBezTo>
                  <a:cubicBezTo>
                    <a:pt x="40699" y="1013577"/>
                    <a:pt x="29260" y="920157"/>
                    <a:pt x="16434" y="827084"/>
                  </a:cubicBezTo>
                  <a:cubicBezTo>
                    <a:pt x="4995" y="743890"/>
                    <a:pt x="-3151" y="660697"/>
                    <a:pt x="1182" y="576983"/>
                  </a:cubicBezTo>
                  <a:cubicBezTo>
                    <a:pt x="8461" y="432261"/>
                    <a:pt x="24753" y="288925"/>
                    <a:pt x="74323" y="151309"/>
                  </a:cubicBezTo>
                  <a:cubicBezTo>
                    <a:pt x="87842" y="114045"/>
                    <a:pt x="110893" y="87353"/>
                    <a:pt x="145038" y="68462"/>
                  </a:cubicBezTo>
                  <a:cubicBezTo>
                    <a:pt x="188021" y="44717"/>
                    <a:pt x="232391" y="24265"/>
                    <a:pt x="278841" y="8146"/>
                  </a:cubicBezTo>
                  <a:cubicBezTo>
                    <a:pt x="303972" y="19758"/>
                    <a:pt x="316798" y="44023"/>
                    <a:pt x="333783" y="63609"/>
                  </a:cubicBezTo>
                  <a:cubicBezTo>
                    <a:pt x="397045" y="137096"/>
                    <a:pt x="460307" y="210238"/>
                    <a:pt x="523222" y="284072"/>
                  </a:cubicBezTo>
                  <a:cubicBezTo>
                    <a:pt x="538301" y="301751"/>
                    <a:pt x="541074" y="301577"/>
                    <a:pt x="561179" y="288232"/>
                  </a:cubicBezTo>
                  <a:cubicBezTo>
                    <a:pt x="705208" y="192212"/>
                    <a:pt x="849238" y="96019"/>
                    <a:pt x="993267" y="0"/>
                  </a:cubicBezTo>
                  <a:cubicBezTo>
                    <a:pt x="1048902" y="20799"/>
                    <a:pt x="1102805" y="44717"/>
                    <a:pt x="1153068" y="76954"/>
                  </a:cubicBezTo>
                  <a:cubicBezTo>
                    <a:pt x="1217196" y="118031"/>
                    <a:pt x="1262260" y="170027"/>
                    <a:pt x="1272312" y="249235"/>
                  </a:cubicBezTo>
                  <a:cubicBezTo>
                    <a:pt x="1277685" y="292045"/>
                    <a:pt x="1286005" y="334508"/>
                    <a:pt x="1289471" y="377491"/>
                  </a:cubicBezTo>
                  <a:cubicBezTo>
                    <a:pt x="1291897" y="387544"/>
                    <a:pt x="1288258" y="397943"/>
                    <a:pt x="1291897" y="407822"/>
                  </a:cubicBezTo>
                  <a:close/>
                </a:path>
              </a:pathLst>
            </a:custGeom>
            <a:solidFill>
              <a:srgbClr val="6972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399EEB-7CE0-FB63-8568-92A12A3CA0F1}"/>
                </a:ext>
              </a:extLst>
            </p:cNvPr>
            <p:cNvSpPr/>
            <p:nvPr/>
          </p:nvSpPr>
          <p:spPr>
            <a:xfrm>
              <a:off x="2988919" y="5895731"/>
              <a:ext cx="1091328" cy="1741216"/>
            </a:xfrm>
            <a:custGeom>
              <a:avLst/>
              <a:gdLst>
                <a:gd name="connsiteX0" fmla="*/ 915774 w 1091328"/>
                <a:gd name="connsiteY0" fmla="*/ 285112 h 1741216"/>
                <a:gd name="connsiteX1" fmla="*/ 950958 w 1091328"/>
                <a:gd name="connsiteY1" fmla="*/ 324282 h 1741216"/>
                <a:gd name="connsiteX2" fmla="*/ 1035538 w 1091328"/>
                <a:gd name="connsiteY2" fmla="*/ 776648 h 1741216"/>
                <a:gd name="connsiteX3" fmla="*/ 1079908 w 1091328"/>
                <a:gd name="connsiteY3" fmla="*/ 1155699 h 1741216"/>
                <a:gd name="connsiteX4" fmla="*/ 1090654 w 1091328"/>
                <a:gd name="connsiteY4" fmla="*/ 1365070 h 1741216"/>
                <a:gd name="connsiteX5" fmla="*/ 1077135 w 1091328"/>
                <a:gd name="connsiteY5" fmla="*/ 1681899 h 1741216"/>
                <a:gd name="connsiteX6" fmla="*/ 1031552 w 1091328"/>
                <a:gd name="connsiteY6" fmla="*/ 1730949 h 1741216"/>
                <a:gd name="connsiteX7" fmla="*/ 546429 w 1091328"/>
                <a:gd name="connsiteY7" fmla="*/ 1677220 h 1741216"/>
                <a:gd name="connsiteX8" fmla="*/ 541229 w 1091328"/>
                <a:gd name="connsiteY8" fmla="*/ 1673927 h 1741216"/>
                <a:gd name="connsiteX9" fmla="*/ 528057 w 1091328"/>
                <a:gd name="connsiteY9" fmla="*/ 1598879 h 1741216"/>
                <a:gd name="connsiteX10" fmla="*/ 475714 w 1091328"/>
                <a:gd name="connsiteY10" fmla="*/ 1195216 h 1741216"/>
                <a:gd name="connsiteX11" fmla="*/ 388187 w 1091328"/>
                <a:gd name="connsiteY11" fmla="*/ 734184 h 1741216"/>
                <a:gd name="connsiteX12" fmla="*/ 385761 w 1091328"/>
                <a:gd name="connsiteY12" fmla="*/ 719972 h 1741216"/>
                <a:gd name="connsiteX13" fmla="*/ 382468 w 1091328"/>
                <a:gd name="connsiteY13" fmla="*/ 704720 h 1741216"/>
                <a:gd name="connsiteX14" fmla="*/ 385414 w 1091328"/>
                <a:gd name="connsiteY14" fmla="*/ 717892 h 1741216"/>
                <a:gd name="connsiteX15" fmla="*/ 406906 w 1091328"/>
                <a:gd name="connsiteY15" fmla="*/ 842336 h 1741216"/>
                <a:gd name="connsiteX16" fmla="*/ 407946 w 1091328"/>
                <a:gd name="connsiteY16" fmla="*/ 866428 h 1741216"/>
                <a:gd name="connsiteX17" fmla="*/ 406733 w 1091328"/>
                <a:gd name="connsiteY17" fmla="*/ 878387 h 1741216"/>
                <a:gd name="connsiteX18" fmla="*/ 400493 w 1091328"/>
                <a:gd name="connsiteY18" fmla="*/ 880987 h 1741216"/>
                <a:gd name="connsiteX19" fmla="*/ 259237 w 1091328"/>
                <a:gd name="connsiteY19" fmla="*/ 903518 h 1741216"/>
                <a:gd name="connsiteX20" fmla="*/ 238785 w 1091328"/>
                <a:gd name="connsiteY20" fmla="*/ 903518 h 1741216"/>
                <a:gd name="connsiteX21" fmla="*/ 225613 w 1091328"/>
                <a:gd name="connsiteY21" fmla="*/ 867988 h 1741216"/>
                <a:gd name="connsiteX22" fmla="*/ 175523 w 1091328"/>
                <a:gd name="connsiteY22" fmla="*/ 585996 h 1741216"/>
                <a:gd name="connsiteX23" fmla="*/ 3243 w 1091328"/>
                <a:gd name="connsiteY23" fmla="*/ 19065 h 1741216"/>
                <a:gd name="connsiteX24" fmla="*/ 5150 w 1091328"/>
                <a:gd name="connsiteY24" fmla="*/ 0 h 1741216"/>
                <a:gd name="connsiteX25" fmla="*/ 283502 w 1091328"/>
                <a:gd name="connsiteY25" fmla="*/ 225490 h 1741216"/>
                <a:gd name="connsiteX26" fmla="*/ 514538 w 1091328"/>
                <a:gd name="connsiteY26" fmla="*/ 563984 h 1741216"/>
                <a:gd name="connsiteX27" fmla="*/ 733441 w 1091328"/>
                <a:gd name="connsiteY27" fmla="*/ 1282570 h 1741216"/>
                <a:gd name="connsiteX28" fmla="*/ 736388 w 1091328"/>
                <a:gd name="connsiteY28" fmla="*/ 1287942 h 1741216"/>
                <a:gd name="connsiteX29" fmla="*/ 738468 w 1091328"/>
                <a:gd name="connsiteY29" fmla="*/ 1282743 h 1741216"/>
                <a:gd name="connsiteX30" fmla="*/ 740721 w 1091328"/>
                <a:gd name="connsiteY30" fmla="*/ 1274943 h 1741216"/>
                <a:gd name="connsiteX31" fmla="*/ 756839 w 1091328"/>
                <a:gd name="connsiteY31" fmla="*/ 1274597 h 1741216"/>
                <a:gd name="connsiteX32" fmla="*/ 770358 w 1091328"/>
                <a:gd name="connsiteY32" fmla="*/ 1290369 h 1741216"/>
                <a:gd name="connsiteX33" fmla="*/ 774171 w 1091328"/>
                <a:gd name="connsiteY33" fmla="*/ 1275637 h 1741216"/>
                <a:gd name="connsiteX34" fmla="*/ 773305 w 1091328"/>
                <a:gd name="connsiteY34" fmla="*/ 974579 h 1741216"/>
                <a:gd name="connsiteX35" fmla="*/ 760999 w 1091328"/>
                <a:gd name="connsiteY35" fmla="*/ 472644 h 1741216"/>
                <a:gd name="connsiteX36" fmla="*/ 754760 w 1091328"/>
                <a:gd name="connsiteY36" fmla="*/ 325495 h 1741216"/>
                <a:gd name="connsiteX37" fmla="*/ 777118 w 1091328"/>
                <a:gd name="connsiteY37" fmla="*/ 296378 h 1741216"/>
                <a:gd name="connsiteX38" fmla="*/ 791330 w 1091328"/>
                <a:gd name="connsiteY38" fmla="*/ 293258 h 1741216"/>
                <a:gd name="connsiteX39" fmla="*/ 833793 w 1091328"/>
                <a:gd name="connsiteY39" fmla="*/ 281299 h 1741216"/>
                <a:gd name="connsiteX40" fmla="*/ 916294 w 1091328"/>
                <a:gd name="connsiteY40" fmla="*/ 285112 h 174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91328" h="1741216">
                  <a:moveTo>
                    <a:pt x="915774" y="285112"/>
                  </a:moveTo>
                  <a:cubicBezTo>
                    <a:pt x="938306" y="288405"/>
                    <a:pt x="946105" y="303484"/>
                    <a:pt x="950958" y="324282"/>
                  </a:cubicBezTo>
                  <a:cubicBezTo>
                    <a:pt x="985795" y="473858"/>
                    <a:pt x="1012487" y="624819"/>
                    <a:pt x="1035538" y="776648"/>
                  </a:cubicBezTo>
                  <a:cubicBezTo>
                    <a:pt x="1054604" y="902478"/>
                    <a:pt x="1069682" y="1028829"/>
                    <a:pt x="1079908" y="1155699"/>
                  </a:cubicBezTo>
                  <a:cubicBezTo>
                    <a:pt x="1085455" y="1225374"/>
                    <a:pt x="1089268" y="1295049"/>
                    <a:pt x="1090654" y="1365070"/>
                  </a:cubicBezTo>
                  <a:cubicBezTo>
                    <a:pt x="1092734" y="1470969"/>
                    <a:pt x="1090481" y="1576694"/>
                    <a:pt x="1077135" y="1681899"/>
                  </a:cubicBezTo>
                  <a:cubicBezTo>
                    <a:pt x="1071762" y="1724189"/>
                    <a:pt x="1072629" y="1725056"/>
                    <a:pt x="1031552" y="1730949"/>
                  </a:cubicBezTo>
                  <a:cubicBezTo>
                    <a:pt x="865338" y="1754867"/>
                    <a:pt x="703457" y="1737015"/>
                    <a:pt x="546429" y="1677220"/>
                  </a:cubicBezTo>
                  <a:cubicBezTo>
                    <a:pt x="544522" y="1676526"/>
                    <a:pt x="542962" y="1674967"/>
                    <a:pt x="541229" y="1673927"/>
                  </a:cubicBezTo>
                  <a:cubicBezTo>
                    <a:pt x="528577" y="1650355"/>
                    <a:pt x="530830" y="1624010"/>
                    <a:pt x="528057" y="1598879"/>
                  </a:cubicBezTo>
                  <a:cubicBezTo>
                    <a:pt x="512805" y="1464036"/>
                    <a:pt x="494779" y="1329539"/>
                    <a:pt x="475714" y="1195216"/>
                  </a:cubicBezTo>
                  <a:cubicBezTo>
                    <a:pt x="453702" y="1040095"/>
                    <a:pt x="425278" y="886360"/>
                    <a:pt x="388187" y="734184"/>
                  </a:cubicBezTo>
                  <a:cubicBezTo>
                    <a:pt x="386974" y="729505"/>
                    <a:pt x="385761" y="724825"/>
                    <a:pt x="385761" y="719972"/>
                  </a:cubicBezTo>
                  <a:cubicBezTo>
                    <a:pt x="387321" y="714253"/>
                    <a:pt x="380735" y="710093"/>
                    <a:pt x="382468" y="704720"/>
                  </a:cubicBezTo>
                  <a:cubicBezTo>
                    <a:pt x="379868" y="709573"/>
                    <a:pt x="385761" y="713039"/>
                    <a:pt x="385414" y="717892"/>
                  </a:cubicBezTo>
                  <a:cubicBezTo>
                    <a:pt x="391827" y="759489"/>
                    <a:pt x="404826" y="800046"/>
                    <a:pt x="406906" y="842336"/>
                  </a:cubicBezTo>
                  <a:cubicBezTo>
                    <a:pt x="406906" y="850482"/>
                    <a:pt x="403959" y="858628"/>
                    <a:pt x="407946" y="866428"/>
                  </a:cubicBezTo>
                  <a:cubicBezTo>
                    <a:pt x="409159" y="870587"/>
                    <a:pt x="411239" y="874747"/>
                    <a:pt x="406733" y="878387"/>
                  </a:cubicBezTo>
                  <a:cubicBezTo>
                    <a:pt x="404826" y="879600"/>
                    <a:pt x="402746" y="880467"/>
                    <a:pt x="400493" y="880987"/>
                  </a:cubicBezTo>
                  <a:cubicBezTo>
                    <a:pt x="353177" y="887573"/>
                    <a:pt x="306553" y="897452"/>
                    <a:pt x="259237" y="903518"/>
                  </a:cubicBezTo>
                  <a:cubicBezTo>
                    <a:pt x="252478" y="904385"/>
                    <a:pt x="245545" y="906118"/>
                    <a:pt x="238785" y="903518"/>
                  </a:cubicBezTo>
                  <a:cubicBezTo>
                    <a:pt x="225613" y="895026"/>
                    <a:pt x="227519" y="880467"/>
                    <a:pt x="225613" y="867988"/>
                  </a:cubicBezTo>
                  <a:cubicBezTo>
                    <a:pt x="211054" y="773701"/>
                    <a:pt x="195109" y="679589"/>
                    <a:pt x="175523" y="585996"/>
                  </a:cubicBezTo>
                  <a:cubicBezTo>
                    <a:pt x="134620" y="392050"/>
                    <a:pt x="81757" y="201571"/>
                    <a:pt x="3243" y="19065"/>
                  </a:cubicBezTo>
                  <a:cubicBezTo>
                    <a:pt x="-1437" y="8146"/>
                    <a:pt x="-1263" y="7973"/>
                    <a:pt x="5150" y="0"/>
                  </a:cubicBezTo>
                  <a:cubicBezTo>
                    <a:pt x="101689" y="70368"/>
                    <a:pt x="195109" y="144896"/>
                    <a:pt x="283502" y="225490"/>
                  </a:cubicBezTo>
                  <a:cubicBezTo>
                    <a:pt x="387494" y="320296"/>
                    <a:pt x="465488" y="430354"/>
                    <a:pt x="514538" y="563984"/>
                  </a:cubicBezTo>
                  <a:cubicBezTo>
                    <a:pt x="600851" y="799526"/>
                    <a:pt x="671219" y="1039748"/>
                    <a:pt x="733441" y="1282570"/>
                  </a:cubicBezTo>
                  <a:cubicBezTo>
                    <a:pt x="734654" y="1284303"/>
                    <a:pt x="735868" y="1285863"/>
                    <a:pt x="736388" y="1287942"/>
                  </a:cubicBezTo>
                  <a:cubicBezTo>
                    <a:pt x="738121" y="1286556"/>
                    <a:pt x="737947" y="1284476"/>
                    <a:pt x="738468" y="1282743"/>
                  </a:cubicBezTo>
                  <a:cubicBezTo>
                    <a:pt x="739161" y="1280143"/>
                    <a:pt x="738987" y="1277197"/>
                    <a:pt x="740721" y="1274943"/>
                  </a:cubicBezTo>
                  <a:cubicBezTo>
                    <a:pt x="745920" y="1264198"/>
                    <a:pt x="751813" y="1269744"/>
                    <a:pt x="756839" y="1274597"/>
                  </a:cubicBezTo>
                  <a:cubicBezTo>
                    <a:pt x="761866" y="1279276"/>
                    <a:pt x="765852" y="1284996"/>
                    <a:pt x="770358" y="1290369"/>
                  </a:cubicBezTo>
                  <a:cubicBezTo>
                    <a:pt x="777465" y="1286556"/>
                    <a:pt x="774171" y="1280316"/>
                    <a:pt x="774171" y="1275637"/>
                  </a:cubicBezTo>
                  <a:cubicBezTo>
                    <a:pt x="774171" y="1175284"/>
                    <a:pt x="775211" y="1074932"/>
                    <a:pt x="773305" y="974579"/>
                  </a:cubicBezTo>
                  <a:cubicBezTo>
                    <a:pt x="770185" y="807326"/>
                    <a:pt x="765505" y="640072"/>
                    <a:pt x="760999" y="472644"/>
                  </a:cubicBezTo>
                  <a:cubicBezTo>
                    <a:pt x="759612" y="423595"/>
                    <a:pt x="757706" y="374545"/>
                    <a:pt x="754760" y="325495"/>
                  </a:cubicBezTo>
                  <a:cubicBezTo>
                    <a:pt x="753720" y="307643"/>
                    <a:pt x="755973" y="295858"/>
                    <a:pt x="777118" y="296378"/>
                  </a:cubicBezTo>
                  <a:cubicBezTo>
                    <a:pt x="781798" y="296378"/>
                    <a:pt x="786477" y="294298"/>
                    <a:pt x="791330" y="293258"/>
                  </a:cubicBezTo>
                  <a:cubicBezTo>
                    <a:pt x="803289" y="281645"/>
                    <a:pt x="819235" y="282339"/>
                    <a:pt x="833793" y="281299"/>
                  </a:cubicBezTo>
                  <a:cubicBezTo>
                    <a:pt x="861352" y="279219"/>
                    <a:pt x="889256" y="273673"/>
                    <a:pt x="916294" y="285112"/>
                  </a:cubicBezTo>
                  <a:close/>
                </a:path>
              </a:pathLst>
            </a:custGeom>
            <a:solidFill>
              <a:srgbClr val="6972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AB1BA6D-A080-82FF-3DAE-2466C79D05CF}"/>
                </a:ext>
              </a:extLst>
            </p:cNvPr>
            <p:cNvSpPr/>
            <p:nvPr/>
          </p:nvSpPr>
          <p:spPr>
            <a:xfrm>
              <a:off x="2291770" y="4398591"/>
              <a:ext cx="973235" cy="1419073"/>
            </a:xfrm>
            <a:custGeom>
              <a:avLst/>
              <a:gdLst>
                <a:gd name="connsiteX0" fmla="*/ 228442 w 973235"/>
                <a:gd name="connsiteY0" fmla="*/ 1379282 h 1419073"/>
                <a:gd name="connsiteX1" fmla="*/ 249067 w 973235"/>
                <a:gd name="connsiteY1" fmla="*/ 1125888 h 1419073"/>
                <a:gd name="connsiteX2" fmla="*/ 260159 w 973235"/>
                <a:gd name="connsiteY2" fmla="*/ 970420 h 1419073"/>
                <a:gd name="connsiteX3" fmla="*/ 167780 w 973235"/>
                <a:gd name="connsiteY3" fmla="*/ 991045 h 1419073"/>
                <a:gd name="connsiteX4" fmla="*/ 90132 w 973235"/>
                <a:gd name="connsiteY4" fmla="*/ 964007 h 1419073"/>
                <a:gd name="connsiteX5" fmla="*/ 4512 w 973235"/>
                <a:gd name="connsiteY5" fmla="*/ 801779 h 1419073"/>
                <a:gd name="connsiteX6" fmla="*/ 35536 w 973235"/>
                <a:gd name="connsiteY6" fmla="*/ 713039 h 1419073"/>
                <a:gd name="connsiteX7" fmla="*/ 54775 w 973235"/>
                <a:gd name="connsiteY7" fmla="*/ 697441 h 1419073"/>
                <a:gd name="connsiteX8" fmla="*/ 91692 w 973235"/>
                <a:gd name="connsiteY8" fmla="*/ 676989 h 1419073"/>
                <a:gd name="connsiteX9" fmla="*/ 101051 w 973235"/>
                <a:gd name="connsiteY9" fmla="*/ 675949 h 1419073"/>
                <a:gd name="connsiteX10" fmla="*/ 119770 w 973235"/>
                <a:gd name="connsiteY10" fmla="*/ 676122 h 1419073"/>
                <a:gd name="connsiteX11" fmla="*/ 128782 w 973235"/>
                <a:gd name="connsiteY11" fmla="*/ 677855 h 1419073"/>
                <a:gd name="connsiteX12" fmla="*/ 209896 w 973235"/>
                <a:gd name="connsiteY12" fmla="*/ 761049 h 1419073"/>
                <a:gd name="connsiteX13" fmla="*/ 188578 w 973235"/>
                <a:gd name="connsiteY13" fmla="*/ 678375 h 1419073"/>
                <a:gd name="connsiteX14" fmla="*/ 187365 w 973235"/>
                <a:gd name="connsiteY14" fmla="*/ 672656 h 1419073"/>
                <a:gd name="connsiteX15" fmla="*/ 184765 w 973235"/>
                <a:gd name="connsiteY15" fmla="*/ 649951 h 1419073"/>
                <a:gd name="connsiteX16" fmla="*/ 183378 w 973235"/>
                <a:gd name="connsiteY16" fmla="*/ 644405 h 1419073"/>
                <a:gd name="connsiteX17" fmla="*/ 172113 w 973235"/>
                <a:gd name="connsiteY17" fmla="*/ 605408 h 1419073"/>
                <a:gd name="connsiteX18" fmla="*/ 169339 w 973235"/>
                <a:gd name="connsiteY18" fmla="*/ 596222 h 1419073"/>
                <a:gd name="connsiteX19" fmla="*/ 153221 w 973235"/>
                <a:gd name="connsiteY19" fmla="*/ 498816 h 1419073"/>
                <a:gd name="connsiteX20" fmla="*/ 145941 w 973235"/>
                <a:gd name="connsiteY20" fmla="*/ 448033 h 1419073"/>
                <a:gd name="connsiteX21" fmla="*/ 141608 w 973235"/>
                <a:gd name="connsiteY21" fmla="*/ 410076 h 1419073"/>
                <a:gd name="connsiteX22" fmla="*/ 139875 w 973235"/>
                <a:gd name="connsiteY22" fmla="*/ 381304 h 1419073"/>
                <a:gd name="connsiteX23" fmla="*/ 144208 w 973235"/>
                <a:gd name="connsiteY23" fmla="*/ 299324 h 1419073"/>
                <a:gd name="connsiteX24" fmla="*/ 187711 w 973235"/>
                <a:gd name="connsiteY24" fmla="*/ 226876 h 1419073"/>
                <a:gd name="connsiteX25" fmla="*/ 217869 w 973235"/>
                <a:gd name="connsiteY25" fmla="*/ 199145 h 1419073"/>
                <a:gd name="connsiteX26" fmla="*/ 259813 w 973235"/>
                <a:gd name="connsiteY26" fmla="*/ 165694 h 1419073"/>
                <a:gd name="connsiteX27" fmla="*/ 352539 w 973235"/>
                <a:gd name="connsiteY27" fmla="*/ 112658 h 1419073"/>
                <a:gd name="connsiteX28" fmla="*/ 398642 w 973235"/>
                <a:gd name="connsiteY28" fmla="*/ 91686 h 1419073"/>
                <a:gd name="connsiteX29" fmla="*/ 437466 w 973235"/>
                <a:gd name="connsiteY29" fmla="*/ 74701 h 1419073"/>
                <a:gd name="connsiteX30" fmla="*/ 539205 w 973235"/>
                <a:gd name="connsiteY30" fmla="*/ 39864 h 1419073"/>
                <a:gd name="connsiteX31" fmla="*/ 593801 w 973235"/>
                <a:gd name="connsiteY31" fmla="*/ 25131 h 1419073"/>
                <a:gd name="connsiteX32" fmla="*/ 611826 w 973235"/>
                <a:gd name="connsiteY32" fmla="*/ 20452 h 1419073"/>
                <a:gd name="connsiteX33" fmla="*/ 682714 w 973235"/>
                <a:gd name="connsiteY33" fmla="*/ 0 h 1419073"/>
                <a:gd name="connsiteX34" fmla="*/ 725871 w 973235"/>
                <a:gd name="connsiteY34" fmla="*/ 86313 h 1419073"/>
                <a:gd name="connsiteX35" fmla="*/ 806811 w 973235"/>
                <a:gd name="connsiteY35" fmla="*/ 244728 h 1419073"/>
                <a:gd name="connsiteX36" fmla="*/ 766948 w 973235"/>
                <a:gd name="connsiteY36" fmla="*/ 269513 h 1419073"/>
                <a:gd name="connsiteX37" fmla="*/ 736963 w 973235"/>
                <a:gd name="connsiteY37" fmla="*/ 270726 h 1419073"/>
                <a:gd name="connsiteX38" fmla="*/ 712872 w 973235"/>
                <a:gd name="connsiteY38" fmla="*/ 292911 h 1419073"/>
                <a:gd name="connsiteX39" fmla="*/ 724831 w 973235"/>
                <a:gd name="connsiteY39" fmla="*/ 357213 h 1419073"/>
                <a:gd name="connsiteX40" fmla="*/ 726564 w 973235"/>
                <a:gd name="connsiteY40" fmla="*/ 395343 h 1419073"/>
                <a:gd name="connsiteX41" fmla="*/ 835756 w 973235"/>
                <a:gd name="connsiteY41" fmla="*/ 618233 h 1419073"/>
                <a:gd name="connsiteX42" fmla="*/ 843902 w 973235"/>
                <a:gd name="connsiteY42" fmla="*/ 687735 h 1419073"/>
                <a:gd name="connsiteX43" fmla="*/ 804731 w 973235"/>
                <a:gd name="connsiteY43" fmla="*/ 741291 h 1419073"/>
                <a:gd name="connsiteX44" fmla="*/ 871633 w 973235"/>
                <a:gd name="connsiteY44" fmla="*/ 677682 h 1419073"/>
                <a:gd name="connsiteX45" fmla="*/ 863487 w 973235"/>
                <a:gd name="connsiteY45" fmla="*/ 620313 h 1419073"/>
                <a:gd name="connsiteX46" fmla="*/ 802305 w 973235"/>
                <a:gd name="connsiteY46" fmla="*/ 561384 h 1419073"/>
                <a:gd name="connsiteX47" fmla="*/ 795199 w 973235"/>
                <a:gd name="connsiteY47" fmla="*/ 544745 h 1419073"/>
                <a:gd name="connsiteX48" fmla="*/ 800745 w 973235"/>
                <a:gd name="connsiteY48" fmla="*/ 538159 h 1419073"/>
                <a:gd name="connsiteX49" fmla="*/ 848928 w 973235"/>
                <a:gd name="connsiteY49" fmla="*/ 496042 h 1419073"/>
                <a:gd name="connsiteX50" fmla="*/ 902137 w 973235"/>
                <a:gd name="connsiteY50" fmla="*/ 485643 h 1419073"/>
                <a:gd name="connsiteX51" fmla="*/ 971812 w 973235"/>
                <a:gd name="connsiteY51" fmla="*/ 719799 h 1419073"/>
                <a:gd name="connsiteX52" fmla="*/ 931255 w 973235"/>
                <a:gd name="connsiteY52" fmla="*/ 930903 h 1419073"/>
                <a:gd name="connsiteX53" fmla="*/ 856207 w 973235"/>
                <a:gd name="connsiteY53" fmla="*/ 1195736 h 1419073"/>
                <a:gd name="connsiteX54" fmla="*/ 739563 w 973235"/>
                <a:gd name="connsiteY54" fmla="*/ 1288116 h 1419073"/>
                <a:gd name="connsiteX55" fmla="*/ 620319 w 973235"/>
                <a:gd name="connsiteY55" fmla="*/ 1286036 h 1419073"/>
                <a:gd name="connsiteX56" fmla="*/ 606453 w 973235"/>
                <a:gd name="connsiteY56" fmla="*/ 1296435 h 1419073"/>
                <a:gd name="connsiteX57" fmla="*/ 416494 w 973235"/>
                <a:gd name="connsiteY57" fmla="*/ 1129528 h 1419073"/>
                <a:gd name="connsiteX58" fmla="*/ 373857 w 973235"/>
                <a:gd name="connsiteY58" fmla="*/ 1086371 h 1419073"/>
                <a:gd name="connsiteX59" fmla="*/ 337633 w 973235"/>
                <a:gd name="connsiteY59" fmla="*/ 1050494 h 1419073"/>
                <a:gd name="connsiteX60" fmla="*/ 334514 w 973235"/>
                <a:gd name="connsiteY60" fmla="*/ 1067479 h 1419073"/>
                <a:gd name="connsiteX61" fmla="*/ 504887 w 973235"/>
                <a:gd name="connsiteY61" fmla="*/ 1336992 h 1419073"/>
                <a:gd name="connsiteX62" fmla="*/ 581322 w 973235"/>
                <a:gd name="connsiteY62" fmla="*/ 1373563 h 1419073"/>
                <a:gd name="connsiteX63" fmla="*/ 611133 w 973235"/>
                <a:gd name="connsiteY63" fmla="*/ 1362644 h 1419073"/>
                <a:gd name="connsiteX64" fmla="*/ 615639 w 973235"/>
                <a:gd name="connsiteY64" fmla="*/ 1408573 h 1419073"/>
                <a:gd name="connsiteX65" fmla="*/ 574562 w 973235"/>
                <a:gd name="connsiteY65" fmla="*/ 1418973 h 1419073"/>
                <a:gd name="connsiteX66" fmla="*/ 407135 w 973235"/>
                <a:gd name="connsiteY66" fmla="*/ 1405627 h 1419073"/>
                <a:gd name="connsiteX67" fmla="*/ 250280 w 973235"/>
                <a:gd name="connsiteY67" fmla="*/ 1390028 h 1419073"/>
                <a:gd name="connsiteX68" fmla="*/ 228442 w 973235"/>
                <a:gd name="connsiteY68" fmla="*/ 1379629 h 141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973235" h="1419073">
                  <a:moveTo>
                    <a:pt x="228442" y="1379282"/>
                  </a:moveTo>
                  <a:cubicBezTo>
                    <a:pt x="235374" y="1294875"/>
                    <a:pt x="242481" y="1210295"/>
                    <a:pt x="249067" y="1125888"/>
                  </a:cubicBezTo>
                  <a:cubicBezTo>
                    <a:pt x="253053" y="1074585"/>
                    <a:pt x="256346" y="1023109"/>
                    <a:pt x="260159" y="970420"/>
                  </a:cubicBezTo>
                  <a:cubicBezTo>
                    <a:pt x="229135" y="977006"/>
                    <a:pt x="199150" y="986885"/>
                    <a:pt x="167780" y="991045"/>
                  </a:cubicBezTo>
                  <a:cubicBezTo>
                    <a:pt x="136582" y="995205"/>
                    <a:pt x="110237" y="989485"/>
                    <a:pt x="90132" y="964007"/>
                  </a:cubicBezTo>
                  <a:cubicBezTo>
                    <a:pt x="51655" y="915131"/>
                    <a:pt x="23924" y="860708"/>
                    <a:pt x="4512" y="801779"/>
                  </a:cubicBezTo>
                  <a:cubicBezTo>
                    <a:pt x="-7794" y="764169"/>
                    <a:pt x="5898" y="735918"/>
                    <a:pt x="35536" y="713039"/>
                  </a:cubicBezTo>
                  <a:cubicBezTo>
                    <a:pt x="42122" y="708013"/>
                    <a:pt x="48362" y="702640"/>
                    <a:pt x="54775" y="697441"/>
                  </a:cubicBezTo>
                  <a:cubicBezTo>
                    <a:pt x="63094" y="683575"/>
                    <a:pt x="78173" y="681495"/>
                    <a:pt x="91692" y="676989"/>
                  </a:cubicBezTo>
                  <a:cubicBezTo>
                    <a:pt x="94812" y="676295"/>
                    <a:pt x="97931" y="675949"/>
                    <a:pt x="101051" y="675949"/>
                  </a:cubicBezTo>
                  <a:cubicBezTo>
                    <a:pt x="107291" y="675949"/>
                    <a:pt x="113530" y="675775"/>
                    <a:pt x="119770" y="676122"/>
                  </a:cubicBezTo>
                  <a:cubicBezTo>
                    <a:pt x="122890" y="676295"/>
                    <a:pt x="125836" y="676989"/>
                    <a:pt x="128782" y="677855"/>
                  </a:cubicBezTo>
                  <a:cubicBezTo>
                    <a:pt x="167606" y="696227"/>
                    <a:pt x="189098" y="731065"/>
                    <a:pt x="209896" y="761049"/>
                  </a:cubicBezTo>
                  <a:cubicBezTo>
                    <a:pt x="200537" y="736958"/>
                    <a:pt x="195164" y="707493"/>
                    <a:pt x="188578" y="678375"/>
                  </a:cubicBezTo>
                  <a:cubicBezTo>
                    <a:pt x="188058" y="676469"/>
                    <a:pt x="187711" y="674562"/>
                    <a:pt x="187365" y="672656"/>
                  </a:cubicBezTo>
                  <a:cubicBezTo>
                    <a:pt x="186325" y="665030"/>
                    <a:pt x="187365" y="657404"/>
                    <a:pt x="184765" y="649951"/>
                  </a:cubicBezTo>
                  <a:cubicBezTo>
                    <a:pt x="184072" y="648044"/>
                    <a:pt x="183725" y="646138"/>
                    <a:pt x="183378" y="644405"/>
                  </a:cubicBezTo>
                  <a:cubicBezTo>
                    <a:pt x="180779" y="631059"/>
                    <a:pt x="180259" y="617193"/>
                    <a:pt x="172113" y="605408"/>
                  </a:cubicBezTo>
                  <a:cubicBezTo>
                    <a:pt x="170726" y="602461"/>
                    <a:pt x="169859" y="599341"/>
                    <a:pt x="169339" y="596222"/>
                  </a:cubicBezTo>
                  <a:cubicBezTo>
                    <a:pt x="162753" y="563984"/>
                    <a:pt x="158247" y="531400"/>
                    <a:pt x="153221" y="498816"/>
                  </a:cubicBezTo>
                  <a:cubicBezTo>
                    <a:pt x="151314" y="481830"/>
                    <a:pt x="149408" y="464845"/>
                    <a:pt x="145941" y="448033"/>
                  </a:cubicBezTo>
                  <a:cubicBezTo>
                    <a:pt x="142995" y="435554"/>
                    <a:pt x="146115" y="422381"/>
                    <a:pt x="141608" y="410076"/>
                  </a:cubicBezTo>
                  <a:cubicBezTo>
                    <a:pt x="139875" y="400543"/>
                    <a:pt x="139702" y="391010"/>
                    <a:pt x="139875" y="381304"/>
                  </a:cubicBezTo>
                  <a:cubicBezTo>
                    <a:pt x="140222" y="353920"/>
                    <a:pt x="138142" y="326362"/>
                    <a:pt x="144208" y="299324"/>
                  </a:cubicBezTo>
                  <a:cubicBezTo>
                    <a:pt x="151487" y="270899"/>
                    <a:pt x="170206" y="249234"/>
                    <a:pt x="187711" y="226876"/>
                  </a:cubicBezTo>
                  <a:cubicBezTo>
                    <a:pt x="197764" y="217690"/>
                    <a:pt x="206603" y="206944"/>
                    <a:pt x="217869" y="199145"/>
                  </a:cubicBezTo>
                  <a:cubicBezTo>
                    <a:pt x="232081" y="188226"/>
                    <a:pt x="247334" y="178693"/>
                    <a:pt x="259813" y="165694"/>
                  </a:cubicBezTo>
                  <a:cubicBezTo>
                    <a:pt x="289104" y="145242"/>
                    <a:pt x="321168" y="129470"/>
                    <a:pt x="352539" y="112658"/>
                  </a:cubicBezTo>
                  <a:cubicBezTo>
                    <a:pt x="367444" y="104859"/>
                    <a:pt x="383390" y="98966"/>
                    <a:pt x="398642" y="91686"/>
                  </a:cubicBezTo>
                  <a:cubicBezTo>
                    <a:pt x="411641" y="86313"/>
                    <a:pt x="424987" y="81114"/>
                    <a:pt x="437466" y="74701"/>
                  </a:cubicBezTo>
                  <a:cubicBezTo>
                    <a:pt x="470743" y="61529"/>
                    <a:pt x="504887" y="50263"/>
                    <a:pt x="539205" y="39864"/>
                  </a:cubicBezTo>
                  <a:cubicBezTo>
                    <a:pt x="557750" y="36051"/>
                    <a:pt x="575602" y="29811"/>
                    <a:pt x="593801" y="25131"/>
                  </a:cubicBezTo>
                  <a:cubicBezTo>
                    <a:pt x="599867" y="23572"/>
                    <a:pt x="605933" y="22878"/>
                    <a:pt x="611826" y="20452"/>
                  </a:cubicBezTo>
                  <a:cubicBezTo>
                    <a:pt x="635051" y="12132"/>
                    <a:pt x="661049" y="13519"/>
                    <a:pt x="682714" y="0"/>
                  </a:cubicBezTo>
                  <a:cubicBezTo>
                    <a:pt x="691900" y="31371"/>
                    <a:pt x="711658" y="57542"/>
                    <a:pt x="725871" y="86313"/>
                  </a:cubicBezTo>
                  <a:cubicBezTo>
                    <a:pt x="752215" y="139523"/>
                    <a:pt x="779773" y="192039"/>
                    <a:pt x="806811" y="244728"/>
                  </a:cubicBezTo>
                  <a:cubicBezTo>
                    <a:pt x="799878" y="263100"/>
                    <a:pt x="781160" y="262927"/>
                    <a:pt x="766948" y="269513"/>
                  </a:cubicBezTo>
                  <a:cubicBezTo>
                    <a:pt x="757068" y="271766"/>
                    <a:pt x="747016" y="271246"/>
                    <a:pt x="736963" y="270726"/>
                  </a:cubicBezTo>
                  <a:cubicBezTo>
                    <a:pt x="712525" y="265353"/>
                    <a:pt x="710792" y="266913"/>
                    <a:pt x="712872" y="292911"/>
                  </a:cubicBezTo>
                  <a:cubicBezTo>
                    <a:pt x="714432" y="314750"/>
                    <a:pt x="722578" y="335548"/>
                    <a:pt x="724831" y="357213"/>
                  </a:cubicBezTo>
                  <a:cubicBezTo>
                    <a:pt x="725871" y="369865"/>
                    <a:pt x="723617" y="382691"/>
                    <a:pt x="726564" y="395343"/>
                  </a:cubicBezTo>
                  <a:cubicBezTo>
                    <a:pt x="730204" y="485643"/>
                    <a:pt x="771627" y="557225"/>
                    <a:pt x="835756" y="618233"/>
                  </a:cubicBezTo>
                  <a:cubicBezTo>
                    <a:pt x="865567" y="646484"/>
                    <a:pt x="865393" y="652377"/>
                    <a:pt x="843902" y="687735"/>
                  </a:cubicBezTo>
                  <a:cubicBezTo>
                    <a:pt x="832463" y="706627"/>
                    <a:pt x="818424" y="723785"/>
                    <a:pt x="804731" y="741291"/>
                  </a:cubicBezTo>
                  <a:cubicBezTo>
                    <a:pt x="827783" y="720839"/>
                    <a:pt x="853781" y="703853"/>
                    <a:pt x="871633" y="677682"/>
                  </a:cubicBezTo>
                  <a:cubicBezTo>
                    <a:pt x="889485" y="651337"/>
                    <a:pt x="888445" y="639725"/>
                    <a:pt x="863487" y="620313"/>
                  </a:cubicBezTo>
                  <a:cubicBezTo>
                    <a:pt x="841129" y="602808"/>
                    <a:pt x="822410" y="581316"/>
                    <a:pt x="802305" y="561384"/>
                  </a:cubicBezTo>
                  <a:cubicBezTo>
                    <a:pt x="797798" y="556878"/>
                    <a:pt x="794332" y="551678"/>
                    <a:pt x="795199" y="544745"/>
                  </a:cubicBezTo>
                  <a:cubicBezTo>
                    <a:pt x="796065" y="541626"/>
                    <a:pt x="797798" y="539372"/>
                    <a:pt x="800745" y="538159"/>
                  </a:cubicBezTo>
                  <a:cubicBezTo>
                    <a:pt x="825356" y="533826"/>
                    <a:pt x="842515" y="521001"/>
                    <a:pt x="848928" y="496042"/>
                  </a:cubicBezTo>
                  <a:cubicBezTo>
                    <a:pt x="866260" y="490150"/>
                    <a:pt x="884112" y="487550"/>
                    <a:pt x="902137" y="485643"/>
                  </a:cubicBezTo>
                  <a:cubicBezTo>
                    <a:pt x="939748" y="559304"/>
                    <a:pt x="981518" y="632445"/>
                    <a:pt x="971812" y="719799"/>
                  </a:cubicBezTo>
                  <a:cubicBezTo>
                    <a:pt x="963839" y="791033"/>
                    <a:pt x="948760" y="861228"/>
                    <a:pt x="931255" y="930903"/>
                  </a:cubicBezTo>
                  <a:cubicBezTo>
                    <a:pt x="908897" y="1019989"/>
                    <a:pt x="882899" y="1107863"/>
                    <a:pt x="856207" y="1195736"/>
                  </a:cubicBezTo>
                  <a:cubicBezTo>
                    <a:pt x="837662" y="1257091"/>
                    <a:pt x="794505" y="1278063"/>
                    <a:pt x="739563" y="1288116"/>
                  </a:cubicBezTo>
                  <a:cubicBezTo>
                    <a:pt x="699699" y="1295395"/>
                    <a:pt x="659836" y="1295915"/>
                    <a:pt x="620319" y="1286036"/>
                  </a:cubicBezTo>
                  <a:cubicBezTo>
                    <a:pt x="609053" y="1283263"/>
                    <a:pt x="606626" y="1287076"/>
                    <a:pt x="606453" y="1296435"/>
                  </a:cubicBezTo>
                  <a:cubicBezTo>
                    <a:pt x="542498" y="1241493"/>
                    <a:pt x="478716" y="1186377"/>
                    <a:pt x="416494" y="1129528"/>
                  </a:cubicBezTo>
                  <a:cubicBezTo>
                    <a:pt x="404362" y="1113062"/>
                    <a:pt x="388589" y="1100410"/>
                    <a:pt x="373857" y="1086371"/>
                  </a:cubicBezTo>
                  <a:cubicBezTo>
                    <a:pt x="362418" y="1073719"/>
                    <a:pt x="351152" y="1061066"/>
                    <a:pt x="337633" y="1050494"/>
                  </a:cubicBezTo>
                  <a:cubicBezTo>
                    <a:pt x="332607" y="1056560"/>
                    <a:pt x="333647" y="1062280"/>
                    <a:pt x="334514" y="1067479"/>
                  </a:cubicBezTo>
                  <a:cubicBezTo>
                    <a:pt x="352539" y="1181871"/>
                    <a:pt x="405228" y="1274250"/>
                    <a:pt x="504887" y="1336992"/>
                  </a:cubicBezTo>
                  <a:cubicBezTo>
                    <a:pt x="528979" y="1352244"/>
                    <a:pt x="554630" y="1363683"/>
                    <a:pt x="581322" y="1373563"/>
                  </a:cubicBezTo>
                  <a:cubicBezTo>
                    <a:pt x="595534" y="1378762"/>
                    <a:pt x="604720" y="1376163"/>
                    <a:pt x="611133" y="1362644"/>
                  </a:cubicBezTo>
                  <a:cubicBezTo>
                    <a:pt x="618759" y="1377376"/>
                    <a:pt x="613386" y="1393321"/>
                    <a:pt x="615639" y="1408573"/>
                  </a:cubicBezTo>
                  <a:cubicBezTo>
                    <a:pt x="603853" y="1419666"/>
                    <a:pt x="588948" y="1418626"/>
                    <a:pt x="574562" y="1418973"/>
                  </a:cubicBezTo>
                  <a:cubicBezTo>
                    <a:pt x="518406" y="1420186"/>
                    <a:pt x="462944" y="1410133"/>
                    <a:pt x="407135" y="1405627"/>
                  </a:cubicBezTo>
                  <a:cubicBezTo>
                    <a:pt x="354792" y="1401294"/>
                    <a:pt x="302449" y="1396268"/>
                    <a:pt x="250280" y="1390028"/>
                  </a:cubicBezTo>
                  <a:cubicBezTo>
                    <a:pt x="242134" y="1388988"/>
                    <a:pt x="231388" y="1391935"/>
                    <a:pt x="228442" y="1379629"/>
                  </a:cubicBezTo>
                  <a:close/>
                </a:path>
              </a:pathLst>
            </a:custGeom>
            <a:solidFill>
              <a:srgbClr val="FBD0A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C2E200-697E-3279-6ADC-3DF586B6D442}"/>
                </a:ext>
              </a:extLst>
            </p:cNvPr>
            <p:cNvSpPr/>
            <p:nvPr/>
          </p:nvSpPr>
          <p:spPr>
            <a:xfrm>
              <a:off x="4786768" y="4886019"/>
              <a:ext cx="908550" cy="1229192"/>
            </a:xfrm>
            <a:custGeom>
              <a:avLst/>
              <a:gdLst>
                <a:gd name="connsiteX0" fmla="*/ 837089 w 908550"/>
                <a:gd name="connsiteY0" fmla="*/ 796182 h 1229192"/>
                <a:gd name="connsiteX1" fmla="*/ 781107 w 908550"/>
                <a:gd name="connsiteY1" fmla="*/ 844192 h 1229192"/>
                <a:gd name="connsiteX2" fmla="*/ 731710 w 908550"/>
                <a:gd name="connsiteY2" fmla="*/ 837779 h 1229192"/>
                <a:gd name="connsiteX3" fmla="*/ 717671 w 908550"/>
                <a:gd name="connsiteY3" fmla="*/ 845405 h 1229192"/>
                <a:gd name="connsiteX4" fmla="*/ 691327 w 908550"/>
                <a:gd name="connsiteY4" fmla="*/ 918893 h 1229192"/>
                <a:gd name="connsiteX5" fmla="*/ 549897 w 908550"/>
                <a:gd name="connsiteY5" fmla="*/ 1107118 h 1229192"/>
                <a:gd name="connsiteX6" fmla="*/ 541925 w 908550"/>
                <a:gd name="connsiteY6" fmla="*/ 1116478 h 1229192"/>
                <a:gd name="connsiteX7" fmla="*/ 529792 w 908550"/>
                <a:gd name="connsiteY7" fmla="*/ 1130343 h 1229192"/>
                <a:gd name="connsiteX8" fmla="*/ 325794 w 908550"/>
                <a:gd name="connsiteY8" fmla="*/ 1223243 h 1229192"/>
                <a:gd name="connsiteX9" fmla="*/ 278651 w 908550"/>
                <a:gd name="connsiteY9" fmla="*/ 1220643 h 1229192"/>
                <a:gd name="connsiteX10" fmla="*/ 257853 w 908550"/>
                <a:gd name="connsiteY10" fmla="*/ 1227403 h 1229192"/>
                <a:gd name="connsiteX11" fmla="*/ 252480 w 908550"/>
                <a:gd name="connsiteY11" fmla="*/ 1228616 h 1229192"/>
                <a:gd name="connsiteX12" fmla="*/ 232721 w 908550"/>
                <a:gd name="connsiteY12" fmla="*/ 1195512 h 1229192"/>
                <a:gd name="connsiteX13" fmla="*/ 56628 w 908550"/>
                <a:gd name="connsiteY13" fmla="*/ 988047 h 1229192"/>
                <a:gd name="connsiteX14" fmla="*/ 14858 w 908550"/>
                <a:gd name="connsiteY14" fmla="*/ 845752 h 1229192"/>
                <a:gd name="connsiteX15" fmla="*/ 5499 w 908550"/>
                <a:gd name="connsiteY15" fmla="*/ 826166 h 1229192"/>
                <a:gd name="connsiteX16" fmla="*/ 299 w 908550"/>
                <a:gd name="connsiteY16" fmla="*/ 744186 h 1229192"/>
                <a:gd name="connsiteX17" fmla="*/ 299 w 908550"/>
                <a:gd name="connsiteY17" fmla="*/ 582478 h 1229192"/>
                <a:gd name="connsiteX18" fmla="*/ 4286 w 908550"/>
                <a:gd name="connsiteY18" fmla="*/ 533429 h 1229192"/>
                <a:gd name="connsiteX19" fmla="*/ 16765 w 908550"/>
                <a:gd name="connsiteY19" fmla="*/ 334110 h 1229192"/>
                <a:gd name="connsiteX20" fmla="*/ 21618 w 908550"/>
                <a:gd name="connsiteY20" fmla="*/ 311925 h 1229192"/>
                <a:gd name="connsiteX21" fmla="*/ 49522 w 908550"/>
                <a:gd name="connsiteY21" fmla="*/ 184362 h 1229192"/>
                <a:gd name="connsiteX22" fmla="*/ 54895 w 908550"/>
                <a:gd name="connsiteY22" fmla="*/ 164430 h 1229192"/>
                <a:gd name="connsiteX23" fmla="*/ 94238 w 908550"/>
                <a:gd name="connsiteY23" fmla="*/ 63211 h 1229192"/>
                <a:gd name="connsiteX24" fmla="*/ 103945 w 908550"/>
                <a:gd name="connsiteY24" fmla="*/ 45185 h 1229192"/>
                <a:gd name="connsiteX25" fmla="*/ 165647 w 908550"/>
                <a:gd name="connsiteY25" fmla="*/ 15201 h 1229192"/>
                <a:gd name="connsiteX26" fmla="*/ 234628 w 908550"/>
                <a:gd name="connsiteY26" fmla="*/ 4629 h 1229192"/>
                <a:gd name="connsiteX27" fmla="*/ 262013 w 908550"/>
                <a:gd name="connsiteY27" fmla="*/ 1855 h 1229192"/>
                <a:gd name="connsiteX28" fmla="*/ 298756 w 908550"/>
                <a:gd name="connsiteY28" fmla="*/ 296 h 1229192"/>
                <a:gd name="connsiteX29" fmla="*/ 394776 w 908550"/>
                <a:gd name="connsiteY29" fmla="*/ 296 h 1229192"/>
                <a:gd name="connsiteX30" fmla="*/ 431693 w 908550"/>
                <a:gd name="connsiteY30" fmla="*/ 1682 h 1229192"/>
                <a:gd name="connsiteX31" fmla="*/ 462371 w 908550"/>
                <a:gd name="connsiteY31" fmla="*/ 4802 h 1229192"/>
                <a:gd name="connsiteX32" fmla="*/ 479010 w 908550"/>
                <a:gd name="connsiteY32" fmla="*/ 6535 h 1229192"/>
                <a:gd name="connsiteX33" fmla="*/ 501368 w 908550"/>
                <a:gd name="connsiteY33" fmla="*/ 9308 h 1229192"/>
                <a:gd name="connsiteX34" fmla="*/ 626332 w 908550"/>
                <a:gd name="connsiteY34" fmla="*/ 37906 h 1229192"/>
                <a:gd name="connsiteX35" fmla="*/ 702593 w 908550"/>
                <a:gd name="connsiteY35" fmla="*/ 95622 h 1229192"/>
                <a:gd name="connsiteX36" fmla="*/ 742110 w 908550"/>
                <a:gd name="connsiteY36" fmla="*/ 187481 h 1229192"/>
                <a:gd name="connsiteX37" fmla="*/ 771574 w 908550"/>
                <a:gd name="connsiteY37" fmla="*/ 337750 h 1229192"/>
                <a:gd name="connsiteX38" fmla="*/ 767934 w 908550"/>
                <a:gd name="connsiteY38" fmla="*/ 617315 h 1229192"/>
                <a:gd name="connsiteX39" fmla="*/ 763255 w 908550"/>
                <a:gd name="connsiteY39" fmla="*/ 634994 h 1229192"/>
                <a:gd name="connsiteX40" fmla="*/ 762735 w 908550"/>
                <a:gd name="connsiteY40" fmla="*/ 638461 h 1229192"/>
                <a:gd name="connsiteX41" fmla="*/ 763428 w 908550"/>
                <a:gd name="connsiteY41" fmla="*/ 637247 h 1229192"/>
                <a:gd name="connsiteX42" fmla="*/ 816464 w 908550"/>
                <a:gd name="connsiteY42" fmla="*/ 576412 h 1229192"/>
                <a:gd name="connsiteX43" fmla="*/ 860487 w 908550"/>
                <a:gd name="connsiteY43" fmla="*/ 552147 h 1229192"/>
                <a:gd name="connsiteX44" fmla="*/ 903471 w 908550"/>
                <a:gd name="connsiteY44" fmla="*/ 576759 h 1229192"/>
                <a:gd name="connsiteX45" fmla="*/ 897924 w 908550"/>
                <a:gd name="connsiteY45" fmla="*/ 677978 h 1229192"/>
                <a:gd name="connsiteX46" fmla="*/ 887178 w 908550"/>
                <a:gd name="connsiteY46" fmla="*/ 708482 h 1229192"/>
                <a:gd name="connsiteX47" fmla="*/ 881632 w 908550"/>
                <a:gd name="connsiteY47" fmla="*/ 648166 h 1229192"/>
                <a:gd name="connsiteX48" fmla="*/ 862740 w 908550"/>
                <a:gd name="connsiteY48" fmla="*/ 629275 h 1229192"/>
                <a:gd name="connsiteX49" fmla="*/ 831543 w 908550"/>
                <a:gd name="connsiteY49" fmla="*/ 646087 h 1229192"/>
                <a:gd name="connsiteX50" fmla="*/ 786999 w 908550"/>
                <a:gd name="connsiteY50" fmla="*/ 694963 h 1229192"/>
                <a:gd name="connsiteX51" fmla="*/ 788386 w 908550"/>
                <a:gd name="connsiteY51" fmla="*/ 709522 h 1229192"/>
                <a:gd name="connsiteX52" fmla="*/ 808491 w 908550"/>
                <a:gd name="connsiteY52" fmla="*/ 764638 h 1229192"/>
                <a:gd name="connsiteX53" fmla="*/ 820970 w 908550"/>
                <a:gd name="connsiteY53" fmla="*/ 788729 h 1229192"/>
                <a:gd name="connsiteX54" fmla="*/ 837089 w 908550"/>
                <a:gd name="connsiteY54" fmla="*/ 796009 h 122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08550" h="1229192">
                  <a:moveTo>
                    <a:pt x="837089" y="796182"/>
                  </a:moveTo>
                  <a:cubicBezTo>
                    <a:pt x="822010" y="816461"/>
                    <a:pt x="804158" y="833793"/>
                    <a:pt x="781107" y="844192"/>
                  </a:cubicBezTo>
                  <a:cubicBezTo>
                    <a:pt x="764121" y="851818"/>
                    <a:pt x="746962" y="857537"/>
                    <a:pt x="731710" y="837779"/>
                  </a:cubicBezTo>
                  <a:cubicBezTo>
                    <a:pt x="722524" y="825993"/>
                    <a:pt x="719405" y="839859"/>
                    <a:pt x="717671" y="845405"/>
                  </a:cubicBezTo>
                  <a:cubicBezTo>
                    <a:pt x="709699" y="870190"/>
                    <a:pt x="701379" y="894801"/>
                    <a:pt x="691327" y="918893"/>
                  </a:cubicBezTo>
                  <a:cubicBezTo>
                    <a:pt x="660302" y="993767"/>
                    <a:pt x="613853" y="1057029"/>
                    <a:pt x="549897" y="1107118"/>
                  </a:cubicBezTo>
                  <a:cubicBezTo>
                    <a:pt x="546778" y="1109545"/>
                    <a:pt x="544525" y="1113358"/>
                    <a:pt x="541925" y="1116478"/>
                  </a:cubicBezTo>
                  <a:cubicBezTo>
                    <a:pt x="539325" y="1122371"/>
                    <a:pt x="534992" y="1126704"/>
                    <a:pt x="529792" y="1130343"/>
                  </a:cubicBezTo>
                  <a:cubicBezTo>
                    <a:pt x="467917" y="1174887"/>
                    <a:pt x="402402" y="1210764"/>
                    <a:pt x="325794" y="1223243"/>
                  </a:cubicBezTo>
                  <a:cubicBezTo>
                    <a:pt x="309502" y="1225843"/>
                    <a:pt x="294077" y="1224456"/>
                    <a:pt x="278651" y="1220643"/>
                  </a:cubicBezTo>
                  <a:cubicBezTo>
                    <a:pt x="270159" y="1218563"/>
                    <a:pt x="262186" y="1216830"/>
                    <a:pt x="257853" y="1227403"/>
                  </a:cubicBezTo>
                  <a:cubicBezTo>
                    <a:pt x="256293" y="1229309"/>
                    <a:pt x="254560" y="1229656"/>
                    <a:pt x="252480" y="1228616"/>
                  </a:cubicBezTo>
                  <a:cubicBezTo>
                    <a:pt x="256466" y="1211284"/>
                    <a:pt x="246067" y="1204004"/>
                    <a:pt x="232721" y="1195512"/>
                  </a:cubicBezTo>
                  <a:cubicBezTo>
                    <a:pt x="152648" y="1144729"/>
                    <a:pt x="98745" y="1071241"/>
                    <a:pt x="56628" y="988047"/>
                  </a:cubicBezTo>
                  <a:cubicBezTo>
                    <a:pt x="34097" y="943331"/>
                    <a:pt x="19884" y="895841"/>
                    <a:pt x="14858" y="845752"/>
                  </a:cubicBezTo>
                  <a:cubicBezTo>
                    <a:pt x="13991" y="837779"/>
                    <a:pt x="12432" y="830846"/>
                    <a:pt x="5499" y="826166"/>
                  </a:cubicBezTo>
                  <a:cubicBezTo>
                    <a:pt x="5152" y="798782"/>
                    <a:pt x="-394" y="771744"/>
                    <a:pt x="299" y="744186"/>
                  </a:cubicBezTo>
                  <a:cubicBezTo>
                    <a:pt x="819" y="690283"/>
                    <a:pt x="299" y="636381"/>
                    <a:pt x="299" y="582478"/>
                  </a:cubicBezTo>
                  <a:cubicBezTo>
                    <a:pt x="-1261" y="565839"/>
                    <a:pt x="3766" y="549721"/>
                    <a:pt x="4286" y="533429"/>
                  </a:cubicBezTo>
                  <a:cubicBezTo>
                    <a:pt x="3245" y="466700"/>
                    <a:pt x="10178" y="400492"/>
                    <a:pt x="16765" y="334110"/>
                  </a:cubicBezTo>
                  <a:cubicBezTo>
                    <a:pt x="17458" y="326484"/>
                    <a:pt x="19191" y="319205"/>
                    <a:pt x="21618" y="311925"/>
                  </a:cubicBezTo>
                  <a:cubicBezTo>
                    <a:pt x="32537" y="269808"/>
                    <a:pt x="38776" y="226478"/>
                    <a:pt x="49522" y="184362"/>
                  </a:cubicBezTo>
                  <a:cubicBezTo>
                    <a:pt x="51255" y="177602"/>
                    <a:pt x="51775" y="170669"/>
                    <a:pt x="54895" y="164430"/>
                  </a:cubicBezTo>
                  <a:cubicBezTo>
                    <a:pt x="67894" y="130632"/>
                    <a:pt x="76213" y="95102"/>
                    <a:pt x="94238" y="63211"/>
                  </a:cubicBezTo>
                  <a:cubicBezTo>
                    <a:pt x="97532" y="57318"/>
                    <a:pt x="99958" y="50732"/>
                    <a:pt x="103945" y="45185"/>
                  </a:cubicBezTo>
                  <a:cubicBezTo>
                    <a:pt x="119543" y="25254"/>
                    <a:pt x="143462" y="21441"/>
                    <a:pt x="165647" y="15201"/>
                  </a:cubicBezTo>
                  <a:cubicBezTo>
                    <a:pt x="188005" y="8962"/>
                    <a:pt x="211230" y="6362"/>
                    <a:pt x="234628" y="4629"/>
                  </a:cubicBezTo>
                  <a:cubicBezTo>
                    <a:pt x="243814" y="5148"/>
                    <a:pt x="253000" y="4629"/>
                    <a:pt x="262013" y="1855"/>
                  </a:cubicBezTo>
                  <a:cubicBezTo>
                    <a:pt x="274145" y="-224"/>
                    <a:pt x="286451" y="-51"/>
                    <a:pt x="298756" y="296"/>
                  </a:cubicBezTo>
                  <a:cubicBezTo>
                    <a:pt x="330821" y="642"/>
                    <a:pt x="362712" y="469"/>
                    <a:pt x="394776" y="296"/>
                  </a:cubicBezTo>
                  <a:cubicBezTo>
                    <a:pt x="407082" y="-224"/>
                    <a:pt x="419387" y="-224"/>
                    <a:pt x="431693" y="1682"/>
                  </a:cubicBezTo>
                  <a:cubicBezTo>
                    <a:pt x="441572" y="4975"/>
                    <a:pt x="451972" y="4975"/>
                    <a:pt x="462371" y="4802"/>
                  </a:cubicBezTo>
                  <a:cubicBezTo>
                    <a:pt x="467917" y="4802"/>
                    <a:pt x="473463" y="5322"/>
                    <a:pt x="479010" y="6535"/>
                  </a:cubicBezTo>
                  <a:cubicBezTo>
                    <a:pt x="486289" y="9135"/>
                    <a:pt x="493742" y="9135"/>
                    <a:pt x="501368" y="9308"/>
                  </a:cubicBezTo>
                  <a:cubicBezTo>
                    <a:pt x="543485" y="16414"/>
                    <a:pt x="585948" y="22134"/>
                    <a:pt x="626332" y="37906"/>
                  </a:cubicBezTo>
                  <a:cubicBezTo>
                    <a:pt x="657356" y="50038"/>
                    <a:pt x="684221" y="67024"/>
                    <a:pt x="702593" y="95622"/>
                  </a:cubicBezTo>
                  <a:cubicBezTo>
                    <a:pt x="719058" y="124913"/>
                    <a:pt x="732750" y="155244"/>
                    <a:pt x="742110" y="187481"/>
                  </a:cubicBezTo>
                  <a:cubicBezTo>
                    <a:pt x="757188" y="236531"/>
                    <a:pt x="764468" y="287140"/>
                    <a:pt x="771574" y="337750"/>
                  </a:cubicBezTo>
                  <a:cubicBezTo>
                    <a:pt x="781453" y="431170"/>
                    <a:pt x="779547" y="524243"/>
                    <a:pt x="767934" y="617315"/>
                  </a:cubicBezTo>
                  <a:cubicBezTo>
                    <a:pt x="767068" y="623382"/>
                    <a:pt x="764988" y="629101"/>
                    <a:pt x="763255" y="634994"/>
                  </a:cubicBezTo>
                  <a:cubicBezTo>
                    <a:pt x="762908" y="636554"/>
                    <a:pt x="762388" y="637594"/>
                    <a:pt x="762735" y="638461"/>
                  </a:cubicBezTo>
                  <a:cubicBezTo>
                    <a:pt x="762908" y="638114"/>
                    <a:pt x="763255" y="637767"/>
                    <a:pt x="763428" y="637247"/>
                  </a:cubicBezTo>
                  <a:cubicBezTo>
                    <a:pt x="778333" y="614369"/>
                    <a:pt x="794972" y="593224"/>
                    <a:pt x="816464" y="576412"/>
                  </a:cubicBezTo>
                  <a:cubicBezTo>
                    <a:pt x="830676" y="567573"/>
                    <a:pt x="843328" y="555787"/>
                    <a:pt x="860487" y="552147"/>
                  </a:cubicBezTo>
                  <a:cubicBezTo>
                    <a:pt x="882152" y="547641"/>
                    <a:pt x="897058" y="555614"/>
                    <a:pt x="903471" y="576759"/>
                  </a:cubicBezTo>
                  <a:cubicBezTo>
                    <a:pt x="913870" y="611076"/>
                    <a:pt x="906417" y="644700"/>
                    <a:pt x="897924" y="677978"/>
                  </a:cubicBezTo>
                  <a:cubicBezTo>
                    <a:pt x="895325" y="688377"/>
                    <a:pt x="894631" y="699643"/>
                    <a:pt x="887178" y="708482"/>
                  </a:cubicBezTo>
                  <a:cubicBezTo>
                    <a:pt x="876086" y="689243"/>
                    <a:pt x="883192" y="668272"/>
                    <a:pt x="881632" y="648166"/>
                  </a:cubicBezTo>
                  <a:cubicBezTo>
                    <a:pt x="880592" y="635514"/>
                    <a:pt x="878512" y="625981"/>
                    <a:pt x="862740" y="629275"/>
                  </a:cubicBezTo>
                  <a:cubicBezTo>
                    <a:pt x="850781" y="631701"/>
                    <a:pt x="841249" y="638981"/>
                    <a:pt x="831543" y="646087"/>
                  </a:cubicBezTo>
                  <a:cubicBezTo>
                    <a:pt x="814904" y="660819"/>
                    <a:pt x="799478" y="676591"/>
                    <a:pt x="786999" y="694963"/>
                  </a:cubicBezTo>
                  <a:cubicBezTo>
                    <a:pt x="783533" y="699989"/>
                    <a:pt x="779200" y="704149"/>
                    <a:pt x="788386" y="709522"/>
                  </a:cubicBezTo>
                  <a:cubicBezTo>
                    <a:pt x="815597" y="725467"/>
                    <a:pt x="819930" y="736733"/>
                    <a:pt x="808491" y="764638"/>
                  </a:cubicBezTo>
                  <a:cubicBezTo>
                    <a:pt x="802425" y="779717"/>
                    <a:pt x="805025" y="786823"/>
                    <a:pt x="820970" y="788729"/>
                  </a:cubicBezTo>
                  <a:cubicBezTo>
                    <a:pt x="826516" y="790809"/>
                    <a:pt x="832929" y="791156"/>
                    <a:pt x="837089" y="796009"/>
                  </a:cubicBezTo>
                  <a:close/>
                </a:path>
              </a:pathLst>
            </a:custGeom>
            <a:solidFill>
              <a:srgbClr val="D9816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668DC6-CDEB-D680-A0AD-79894641CB60}"/>
                </a:ext>
              </a:extLst>
            </p:cNvPr>
            <p:cNvSpPr/>
            <p:nvPr/>
          </p:nvSpPr>
          <p:spPr>
            <a:xfrm>
              <a:off x="2795475" y="5881692"/>
              <a:ext cx="575306" cy="2363762"/>
            </a:xfrm>
            <a:custGeom>
              <a:avLst/>
              <a:gdLst>
                <a:gd name="connsiteX0" fmla="*/ 198421 w 575306"/>
                <a:gd name="connsiteY0" fmla="*/ 13692 h 2363762"/>
                <a:gd name="connsiteX1" fmla="*/ 200674 w 575306"/>
                <a:gd name="connsiteY1" fmla="*/ 27905 h 2363762"/>
                <a:gd name="connsiteX2" fmla="*/ 381793 w 575306"/>
                <a:gd name="connsiteY2" fmla="*/ 633485 h 2363762"/>
                <a:gd name="connsiteX3" fmla="*/ 428243 w 575306"/>
                <a:gd name="connsiteY3" fmla="*/ 904905 h 2363762"/>
                <a:gd name="connsiteX4" fmla="*/ 431363 w 575306"/>
                <a:gd name="connsiteY4" fmla="*/ 914784 h 2363762"/>
                <a:gd name="connsiteX5" fmla="*/ 440896 w 575306"/>
                <a:gd name="connsiteY5" fmla="*/ 948235 h 2363762"/>
                <a:gd name="connsiteX6" fmla="*/ 478679 w 575306"/>
                <a:gd name="connsiteY6" fmla="*/ 1238546 h 2363762"/>
                <a:gd name="connsiteX7" fmla="*/ 499998 w 575306"/>
                <a:gd name="connsiteY7" fmla="*/ 1445317 h 2363762"/>
                <a:gd name="connsiteX8" fmla="*/ 502424 w 575306"/>
                <a:gd name="connsiteY8" fmla="*/ 1455370 h 2363762"/>
                <a:gd name="connsiteX9" fmla="*/ 518543 w 575306"/>
                <a:gd name="connsiteY9" fmla="*/ 1624184 h 2363762"/>
                <a:gd name="connsiteX10" fmla="*/ 520449 w 575306"/>
                <a:gd name="connsiteY10" fmla="*/ 1649488 h 2363762"/>
                <a:gd name="connsiteX11" fmla="*/ 523223 w 575306"/>
                <a:gd name="connsiteY11" fmla="*/ 1674100 h 2363762"/>
                <a:gd name="connsiteX12" fmla="*/ 540728 w 575306"/>
                <a:gd name="connsiteY12" fmla="*/ 1874631 h 2363762"/>
                <a:gd name="connsiteX13" fmla="*/ 557540 w 575306"/>
                <a:gd name="connsiteY13" fmla="*/ 2092322 h 2363762"/>
                <a:gd name="connsiteX14" fmla="*/ 557887 w 575306"/>
                <a:gd name="connsiteY14" fmla="*/ 2107054 h 2363762"/>
                <a:gd name="connsiteX15" fmla="*/ 560660 w 575306"/>
                <a:gd name="connsiteY15" fmla="*/ 2135478 h 2363762"/>
                <a:gd name="connsiteX16" fmla="*/ 573312 w 575306"/>
                <a:gd name="connsiteY16" fmla="*/ 2304119 h 2363762"/>
                <a:gd name="connsiteX17" fmla="*/ 568459 w 575306"/>
                <a:gd name="connsiteY17" fmla="*/ 2358715 h 2363762"/>
                <a:gd name="connsiteX18" fmla="*/ 544541 w 575306"/>
                <a:gd name="connsiteY18" fmla="*/ 2363568 h 2363762"/>
                <a:gd name="connsiteX19" fmla="*/ 342450 w 575306"/>
                <a:gd name="connsiteY19" fmla="*/ 2363568 h 2363762"/>
                <a:gd name="connsiteX20" fmla="*/ 320265 w 575306"/>
                <a:gd name="connsiteY20" fmla="*/ 2360101 h 2363762"/>
                <a:gd name="connsiteX21" fmla="*/ 289067 w 575306"/>
                <a:gd name="connsiteY21" fmla="*/ 2352129 h 2363762"/>
                <a:gd name="connsiteX22" fmla="*/ 226845 w 575306"/>
                <a:gd name="connsiteY22" fmla="*/ 2355075 h 2363762"/>
                <a:gd name="connsiteX23" fmla="*/ 32553 w 575306"/>
                <a:gd name="connsiteY23" fmla="*/ 2362701 h 2363762"/>
                <a:gd name="connsiteX24" fmla="*/ 4302 w 575306"/>
                <a:gd name="connsiteY24" fmla="*/ 2358542 h 2363762"/>
                <a:gd name="connsiteX25" fmla="*/ 1702 w 575306"/>
                <a:gd name="connsiteY25" fmla="*/ 2318331 h 2363762"/>
                <a:gd name="connsiteX26" fmla="*/ 11235 w 575306"/>
                <a:gd name="connsiteY26" fmla="*/ 2195447 h 2363762"/>
                <a:gd name="connsiteX27" fmla="*/ 21981 w 575306"/>
                <a:gd name="connsiteY27" fmla="*/ 2055578 h 2363762"/>
                <a:gd name="connsiteX28" fmla="*/ 23714 w 575306"/>
                <a:gd name="connsiteY28" fmla="*/ 2030793 h 2363762"/>
                <a:gd name="connsiteX29" fmla="*/ 26314 w 575306"/>
                <a:gd name="connsiteY29" fmla="*/ 1994569 h 2363762"/>
                <a:gd name="connsiteX30" fmla="*/ 28220 w 575306"/>
                <a:gd name="connsiteY30" fmla="*/ 1960598 h 2363762"/>
                <a:gd name="connsiteX31" fmla="*/ 34286 w 575306"/>
                <a:gd name="connsiteY31" fmla="*/ 1830781 h 2363762"/>
                <a:gd name="connsiteX32" fmla="*/ 36020 w 575306"/>
                <a:gd name="connsiteY32" fmla="*/ 1750187 h 2363762"/>
                <a:gd name="connsiteX33" fmla="*/ 38793 w 575306"/>
                <a:gd name="connsiteY33" fmla="*/ 1713270 h 2363762"/>
                <a:gd name="connsiteX34" fmla="*/ 33766 w 575306"/>
                <a:gd name="connsiteY34" fmla="*/ 1504419 h 2363762"/>
                <a:gd name="connsiteX35" fmla="*/ 30820 w 575306"/>
                <a:gd name="connsiteY35" fmla="*/ 1401294 h 2363762"/>
                <a:gd name="connsiteX36" fmla="*/ 69817 w 575306"/>
                <a:gd name="connsiteY36" fmla="*/ 1252412 h 2363762"/>
                <a:gd name="connsiteX37" fmla="*/ 96162 w 575306"/>
                <a:gd name="connsiteY37" fmla="*/ 1230747 h 2363762"/>
                <a:gd name="connsiteX38" fmla="*/ 167570 w 575306"/>
                <a:gd name="connsiteY38" fmla="*/ 1193310 h 2363762"/>
                <a:gd name="connsiteX39" fmla="*/ 189928 w 575306"/>
                <a:gd name="connsiteY39" fmla="*/ 1193310 h 2363762"/>
                <a:gd name="connsiteX40" fmla="*/ 204660 w 575306"/>
                <a:gd name="connsiteY40" fmla="*/ 1364723 h 2363762"/>
                <a:gd name="connsiteX41" fmla="*/ 216273 w 575306"/>
                <a:gd name="connsiteY41" fmla="*/ 1540470 h 2363762"/>
                <a:gd name="connsiteX42" fmla="*/ 220606 w 575306"/>
                <a:gd name="connsiteY42" fmla="*/ 1623317 h 2363762"/>
                <a:gd name="connsiteX43" fmla="*/ 229272 w 575306"/>
                <a:gd name="connsiteY43" fmla="*/ 1809636 h 2363762"/>
                <a:gd name="connsiteX44" fmla="*/ 230485 w 575306"/>
                <a:gd name="connsiteY44" fmla="*/ 1850540 h 2363762"/>
                <a:gd name="connsiteX45" fmla="*/ 232045 w 575306"/>
                <a:gd name="connsiteY45" fmla="*/ 1954359 h 2363762"/>
                <a:gd name="connsiteX46" fmla="*/ 233431 w 575306"/>
                <a:gd name="connsiteY46" fmla="*/ 2029233 h 2363762"/>
                <a:gd name="connsiteX47" fmla="*/ 233085 w 575306"/>
                <a:gd name="connsiteY47" fmla="*/ 2130972 h 2363762"/>
                <a:gd name="connsiteX48" fmla="*/ 253016 w 575306"/>
                <a:gd name="connsiteY48" fmla="*/ 2169102 h 2363762"/>
                <a:gd name="connsiteX49" fmla="*/ 313332 w 575306"/>
                <a:gd name="connsiteY49" fmla="*/ 2209486 h 2363762"/>
                <a:gd name="connsiteX50" fmla="*/ 346609 w 575306"/>
                <a:gd name="connsiteY50" fmla="*/ 2208619 h 2363762"/>
                <a:gd name="connsiteX51" fmla="*/ 408311 w 575306"/>
                <a:gd name="connsiteY51" fmla="*/ 2153157 h 2363762"/>
                <a:gd name="connsiteX52" fmla="*/ 420964 w 575306"/>
                <a:gd name="connsiteY52" fmla="*/ 2115373 h 2363762"/>
                <a:gd name="connsiteX53" fmla="*/ 406578 w 575306"/>
                <a:gd name="connsiteY53" fmla="*/ 1954185 h 2363762"/>
                <a:gd name="connsiteX54" fmla="*/ 400165 w 575306"/>
                <a:gd name="connsiteY54" fmla="*/ 1879831 h 2363762"/>
                <a:gd name="connsiteX55" fmla="*/ 396872 w 575306"/>
                <a:gd name="connsiteY55" fmla="*/ 1850540 h 2363762"/>
                <a:gd name="connsiteX56" fmla="*/ 394272 w 575306"/>
                <a:gd name="connsiteY56" fmla="*/ 1821769 h 2363762"/>
                <a:gd name="connsiteX57" fmla="*/ 392713 w 575306"/>
                <a:gd name="connsiteY57" fmla="*/ 1812410 h 2363762"/>
                <a:gd name="connsiteX58" fmla="*/ 390286 w 575306"/>
                <a:gd name="connsiteY58" fmla="*/ 1784678 h 2363762"/>
                <a:gd name="connsiteX59" fmla="*/ 389073 w 575306"/>
                <a:gd name="connsiteY59" fmla="*/ 1778612 h 2363762"/>
                <a:gd name="connsiteX60" fmla="*/ 382487 w 575306"/>
                <a:gd name="connsiteY60" fmla="*/ 1742908 h 2363762"/>
                <a:gd name="connsiteX61" fmla="*/ 382140 w 575306"/>
                <a:gd name="connsiteY61" fmla="*/ 1733895 h 2363762"/>
                <a:gd name="connsiteX62" fmla="*/ 381793 w 575306"/>
                <a:gd name="connsiteY62" fmla="*/ 1708244 h 2363762"/>
                <a:gd name="connsiteX63" fmla="*/ 380233 w 575306"/>
                <a:gd name="connsiteY63" fmla="*/ 1699405 h 2363762"/>
                <a:gd name="connsiteX64" fmla="*/ 376594 w 575306"/>
                <a:gd name="connsiteY64" fmla="*/ 1672367 h 2363762"/>
                <a:gd name="connsiteX65" fmla="*/ 372607 w 575306"/>
                <a:gd name="connsiteY65" fmla="*/ 1659714 h 2363762"/>
                <a:gd name="connsiteX66" fmla="*/ 328237 w 575306"/>
                <a:gd name="connsiteY66" fmla="*/ 1313594 h 2363762"/>
                <a:gd name="connsiteX67" fmla="*/ 190101 w 575306"/>
                <a:gd name="connsiteY67" fmla="*/ 508868 h 2363762"/>
                <a:gd name="connsiteX68" fmla="*/ 111240 w 575306"/>
                <a:gd name="connsiteY68" fmla="*/ 151829 h 2363762"/>
                <a:gd name="connsiteX69" fmla="*/ 137585 w 575306"/>
                <a:gd name="connsiteY69" fmla="*/ 81287 h 2363762"/>
                <a:gd name="connsiteX70" fmla="*/ 161157 w 575306"/>
                <a:gd name="connsiteY70" fmla="*/ 105032 h 2363762"/>
                <a:gd name="connsiteX71" fmla="*/ 163583 w 575306"/>
                <a:gd name="connsiteY71" fmla="*/ 47316 h 2363762"/>
                <a:gd name="connsiteX72" fmla="*/ 173462 w 575306"/>
                <a:gd name="connsiteY72" fmla="*/ 0 h 2363762"/>
                <a:gd name="connsiteX73" fmla="*/ 197901 w 575306"/>
                <a:gd name="connsiteY73" fmla="*/ 13692 h 236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75306" h="2363762">
                  <a:moveTo>
                    <a:pt x="198421" y="13692"/>
                  </a:moveTo>
                  <a:cubicBezTo>
                    <a:pt x="193394" y="19239"/>
                    <a:pt x="198941" y="23572"/>
                    <a:pt x="200674" y="27905"/>
                  </a:cubicBezTo>
                  <a:cubicBezTo>
                    <a:pt x="284734" y="222716"/>
                    <a:pt x="339676" y="426194"/>
                    <a:pt x="381793" y="633485"/>
                  </a:cubicBezTo>
                  <a:cubicBezTo>
                    <a:pt x="400165" y="723439"/>
                    <a:pt x="415071" y="813912"/>
                    <a:pt x="428243" y="904905"/>
                  </a:cubicBezTo>
                  <a:cubicBezTo>
                    <a:pt x="428763" y="908198"/>
                    <a:pt x="430323" y="911491"/>
                    <a:pt x="431363" y="914784"/>
                  </a:cubicBezTo>
                  <a:cubicBezTo>
                    <a:pt x="439336" y="924663"/>
                    <a:pt x="439336" y="936796"/>
                    <a:pt x="440896" y="948235"/>
                  </a:cubicBezTo>
                  <a:cubicBezTo>
                    <a:pt x="454761" y="1044947"/>
                    <a:pt x="467587" y="1141660"/>
                    <a:pt x="478679" y="1238546"/>
                  </a:cubicBezTo>
                  <a:cubicBezTo>
                    <a:pt x="485959" y="1307354"/>
                    <a:pt x="495838" y="1375989"/>
                    <a:pt x="499998" y="1445317"/>
                  </a:cubicBezTo>
                  <a:cubicBezTo>
                    <a:pt x="500171" y="1448784"/>
                    <a:pt x="501731" y="1451903"/>
                    <a:pt x="502424" y="1455370"/>
                  </a:cubicBezTo>
                  <a:cubicBezTo>
                    <a:pt x="507450" y="1511699"/>
                    <a:pt x="513863" y="1567855"/>
                    <a:pt x="518543" y="1624184"/>
                  </a:cubicBezTo>
                  <a:cubicBezTo>
                    <a:pt x="520276" y="1632503"/>
                    <a:pt x="520449" y="1640996"/>
                    <a:pt x="520449" y="1649488"/>
                  </a:cubicBezTo>
                  <a:cubicBezTo>
                    <a:pt x="519583" y="1657981"/>
                    <a:pt x="520970" y="1666127"/>
                    <a:pt x="523223" y="1674100"/>
                  </a:cubicBezTo>
                  <a:cubicBezTo>
                    <a:pt x="528769" y="1741001"/>
                    <a:pt x="534142" y="1807903"/>
                    <a:pt x="540728" y="1874631"/>
                  </a:cubicBezTo>
                  <a:cubicBezTo>
                    <a:pt x="545061" y="1947253"/>
                    <a:pt x="551994" y="2019700"/>
                    <a:pt x="557540" y="2092322"/>
                  </a:cubicBezTo>
                  <a:cubicBezTo>
                    <a:pt x="558060" y="2097175"/>
                    <a:pt x="558060" y="2102201"/>
                    <a:pt x="557887" y="2107054"/>
                  </a:cubicBezTo>
                  <a:cubicBezTo>
                    <a:pt x="556847" y="2116760"/>
                    <a:pt x="557887" y="2126119"/>
                    <a:pt x="560660" y="2135478"/>
                  </a:cubicBezTo>
                  <a:cubicBezTo>
                    <a:pt x="564126" y="2191808"/>
                    <a:pt x="568633" y="2247963"/>
                    <a:pt x="573312" y="2304119"/>
                  </a:cubicBezTo>
                  <a:cubicBezTo>
                    <a:pt x="574179" y="2322491"/>
                    <a:pt x="579378" y="2341383"/>
                    <a:pt x="568459" y="2358715"/>
                  </a:cubicBezTo>
                  <a:cubicBezTo>
                    <a:pt x="561180" y="2363568"/>
                    <a:pt x="552860" y="2363568"/>
                    <a:pt x="544541" y="2363568"/>
                  </a:cubicBezTo>
                  <a:cubicBezTo>
                    <a:pt x="477119" y="2363741"/>
                    <a:pt x="409871" y="2363741"/>
                    <a:pt x="342450" y="2363568"/>
                  </a:cubicBezTo>
                  <a:cubicBezTo>
                    <a:pt x="334824" y="2363568"/>
                    <a:pt x="327371" y="2363221"/>
                    <a:pt x="320265" y="2360101"/>
                  </a:cubicBezTo>
                  <a:cubicBezTo>
                    <a:pt x="310905" y="2353342"/>
                    <a:pt x="300679" y="2350049"/>
                    <a:pt x="289067" y="2352129"/>
                  </a:cubicBezTo>
                  <a:cubicBezTo>
                    <a:pt x="268442" y="2355942"/>
                    <a:pt x="247644" y="2354555"/>
                    <a:pt x="226845" y="2355075"/>
                  </a:cubicBezTo>
                  <a:cubicBezTo>
                    <a:pt x="162023" y="2356808"/>
                    <a:pt x="97548" y="2367034"/>
                    <a:pt x="32553" y="2362701"/>
                  </a:cubicBezTo>
                  <a:cubicBezTo>
                    <a:pt x="23021" y="2362008"/>
                    <a:pt x="12968" y="2364261"/>
                    <a:pt x="4302" y="2358542"/>
                  </a:cubicBezTo>
                  <a:cubicBezTo>
                    <a:pt x="-2804" y="2345542"/>
                    <a:pt x="836" y="2331504"/>
                    <a:pt x="1702" y="2318331"/>
                  </a:cubicBezTo>
                  <a:cubicBezTo>
                    <a:pt x="4822" y="2277428"/>
                    <a:pt x="8462" y="2236351"/>
                    <a:pt x="11235" y="2195447"/>
                  </a:cubicBezTo>
                  <a:cubicBezTo>
                    <a:pt x="15914" y="2148824"/>
                    <a:pt x="19034" y="2102201"/>
                    <a:pt x="21981" y="2055578"/>
                  </a:cubicBezTo>
                  <a:cubicBezTo>
                    <a:pt x="22501" y="2047258"/>
                    <a:pt x="21981" y="2038939"/>
                    <a:pt x="23714" y="2030793"/>
                  </a:cubicBezTo>
                  <a:cubicBezTo>
                    <a:pt x="27527" y="2019007"/>
                    <a:pt x="27007" y="2006701"/>
                    <a:pt x="26314" y="1994569"/>
                  </a:cubicBezTo>
                  <a:cubicBezTo>
                    <a:pt x="26314" y="1983303"/>
                    <a:pt x="25967" y="1971864"/>
                    <a:pt x="28220" y="1960598"/>
                  </a:cubicBezTo>
                  <a:cubicBezTo>
                    <a:pt x="29780" y="1917268"/>
                    <a:pt x="33766" y="1874112"/>
                    <a:pt x="34286" y="1830781"/>
                  </a:cubicBezTo>
                  <a:cubicBezTo>
                    <a:pt x="34633" y="1803917"/>
                    <a:pt x="32380" y="1777052"/>
                    <a:pt x="36020" y="1750187"/>
                  </a:cubicBezTo>
                  <a:cubicBezTo>
                    <a:pt x="40006" y="1738055"/>
                    <a:pt x="38446" y="1725576"/>
                    <a:pt x="38793" y="1713270"/>
                  </a:cubicBezTo>
                  <a:cubicBezTo>
                    <a:pt x="40699" y="1643596"/>
                    <a:pt x="33940" y="1574094"/>
                    <a:pt x="33766" y="1504419"/>
                  </a:cubicBezTo>
                  <a:cubicBezTo>
                    <a:pt x="33766" y="1470102"/>
                    <a:pt x="28740" y="1435611"/>
                    <a:pt x="30820" y="1401294"/>
                  </a:cubicBezTo>
                  <a:cubicBezTo>
                    <a:pt x="40526" y="1350858"/>
                    <a:pt x="56298" y="1301808"/>
                    <a:pt x="69817" y="1252412"/>
                  </a:cubicBezTo>
                  <a:cubicBezTo>
                    <a:pt x="74843" y="1240453"/>
                    <a:pt x="85242" y="1235426"/>
                    <a:pt x="96162" y="1230747"/>
                  </a:cubicBezTo>
                  <a:cubicBezTo>
                    <a:pt x="120946" y="1220174"/>
                    <a:pt x="145211" y="1208735"/>
                    <a:pt x="167570" y="1193310"/>
                  </a:cubicBezTo>
                  <a:cubicBezTo>
                    <a:pt x="174502" y="1188457"/>
                    <a:pt x="182648" y="1180831"/>
                    <a:pt x="189928" y="1193310"/>
                  </a:cubicBezTo>
                  <a:cubicBezTo>
                    <a:pt x="199114" y="1250159"/>
                    <a:pt x="199980" y="1307528"/>
                    <a:pt x="204660" y="1364723"/>
                  </a:cubicBezTo>
                  <a:cubicBezTo>
                    <a:pt x="209340" y="1423306"/>
                    <a:pt x="211766" y="1482061"/>
                    <a:pt x="216273" y="1540470"/>
                  </a:cubicBezTo>
                  <a:cubicBezTo>
                    <a:pt x="218352" y="1568028"/>
                    <a:pt x="218872" y="1595759"/>
                    <a:pt x="220606" y="1623317"/>
                  </a:cubicBezTo>
                  <a:cubicBezTo>
                    <a:pt x="224245" y="1685366"/>
                    <a:pt x="225632" y="1747588"/>
                    <a:pt x="229272" y="1809636"/>
                  </a:cubicBezTo>
                  <a:cubicBezTo>
                    <a:pt x="229272" y="1823329"/>
                    <a:pt x="230138" y="1836848"/>
                    <a:pt x="230485" y="1850540"/>
                  </a:cubicBezTo>
                  <a:cubicBezTo>
                    <a:pt x="228925" y="1885204"/>
                    <a:pt x="226498" y="1919868"/>
                    <a:pt x="232045" y="1954359"/>
                  </a:cubicBezTo>
                  <a:cubicBezTo>
                    <a:pt x="235164" y="1979317"/>
                    <a:pt x="233605" y="2004275"/>
                    <a:pt x="233431" y="2029233"/>
                  </a:cubicBezTo>
                  <a:cubicBezTo>
                    <a:pt x="233258" y="2063204"/>
                    <a:pt x="233778" y="2097001"/>
                    <a:pt x="233085" y="2130972"/>
                  </a:cubicBezTo>
                  <a:cubicBezTo>
                    <a:pt x="232738" y="2147957"/>
                    <a:pt x="238631" y="2160090"/>
                    <a:pt x="253016" y="2169102"/>
                  </a:cubicBezTo>
                  <a:cubicBezTo>
                    <a:pt x="273468" y="2182101"/>
                    <a:pt x="293747" y="2195447"/>
                    <a:pt x="313332" y="2209486"/>
                  </a:cubicBezTo>
                  <a:cubicBezTo>
                    <a:pt x="325291" y="2217979"/>
                    <a:pt x="335170" y="2218672"/>
                    <a:pt x="346609" y="2208619"/>
                  </a:cubicBezTo>
                  <a:cubicBezTo>
                    <a:pt x="367234" y="2190247"/>
                    <a:pt x="387513" y="2171356"/>
                    <a:pt x="408311" y="2153157"/>
                  </a:cubicBezTo>
                  <a:cubicBezTo>
                    <a:pt x="419924" y="2143104"/>
                    <a:pt x="422350" y="2129585"/>
                    <a:pt x="420964" y="2115373"/>
                  </a:cubicBezTo>
                  <a:cubicBezTo>
                    <a:pt x="415937" y="2061644"/>
                    <a:pt x="411604" y="2007915"/>
                    <a:pt x="406578" y="1954185"/>
                  </a:cubicBezTo>
                  <a:cubicBezTo>
                    <a:pt x="404325" y="1929401"/>
                    <a:pt x="399819" y="1904789"/>
                    <a:pt x="400165" y="1879831"/>
                  </a:cubicBezTo>
                  <a:cubicBezTo>
                    <a:pt x="401379" y="1869779"/>
                    <a:pt x="398605" y="1860246"/>
                    <a:pt x="396872" y="1850540"/>
                  </a:cubicBezTo>
                  <a:cubicBezTo>
                    <a:pt x="395832" y="1841007"/>
                    <a:pt x="397392" y="1831128"/>
                    <a:pt x="394272" y="1821769"/>
                  </a:cubicBezTo>
                  <a:cubicBezTo>
                    <a:pt x="393406" y="1818649"/>
                    <a:pt x="392886" y="1815529"/>
                    <a:pt x="392713" y="1812410"/>
                  </a:cubicBezTo>
                  <a:cubicBezTo>
                    <a:pt x="392019" y="1803223"/>
                    <a:pt x="393406" y="1793691"/>
                    <a:pt x="390286" y="1784678"/>
                  </a:cubicBezTo>
                  <a:cubicBezTo>
                    <a:pt x="389766" y="1782772"/>
                    <a:pt x="389246" y="1780692"/>
                    <a:pt x="389073" y="1778612"/>
                  </a:cubicBezTo>
                  <a:cubicBezTo>
                    <a:pt x="388726" y="1766306"/>
                    <a:pt x="386646" y="1754520"/>
                    <a:pt x="382487" y="1742908"/>
                  </a:cubicBezTo>
                  <a:cubicBezTo>
                    <a:pt x="381793" y="1739962"/>
                    <a:pt x="381793" y="1736842"/>
                    <a:pt x="382140" y="1733895"/>
                  </a:cubicBezTo>
                  <a:cubicBezTo>
                    <a:pt x="384393" y="1725403"/>
                    <a:pt x="384913" y="1716737"/>
                    <a:pt x="381793" y="1708244"/>
                  </a:cubicBezTo>
                  <a:cubicBezTo>
                    <a:pt x="380927" y="1705298"/>
                    <a:pt x="380580" y="1702351"/>
                    <a:pt x="380233" y="1699405"/>
                  </a:cubicBezTo>
                  <a:cubicBezTo>
                    <a:pt x="379367" y="1690392"/>
                    <a:pt x="381273" y="1681033"/>
                    <a:pt x="376594" y="1672367"/>
                  </a:cubicBezTo>
                  <a:cubicBezTo>
                    <a:pt x="374687" y="1668380"/>
                    <a:pt x="373127" y="1664221"/>
                    <a:pt x="372607" y="1659714"/>
                  </a:cubicBezTo>
                  <a:cubicBezTo>
                    <a:pt x="362901" y="1543763"/>
                    <a:pt x="344703" y="1428678"/>
                    <a:pt x="328237" y="1313594"/>
                  </a:cubicBezTo>
                  <a:cubicBezTo>
                    <a:pt x="289934" y="1044081"/>
                    <a:pt x="244004" y="775781"/>
                    <a:pt x="190101" y="508868"/>
                  </a:cubicBezTo>
                  <a:cubicBezTo>
                    <a:pt x="166010" y="389451"/>
                    <a:pt x="140358" y="270206"/>
                    <a:pt x="111240" y="151829"/>
                  </a:cubicBezTo>
                  <a:cubicBezTo>
                    <a:pt x="103614" y="121151"/>
                    <a:pt x="115920" y="100006"/>
                    <a:pt x="137585" y="81287"/>
                  </a:cubicBezTo>
                  <a:cubicBezTo>
                    <a:pt x="151971" y="81287"/>
                    <a:pt x="151971" y="96019"/>
                    <a:pt x="161157" y="105032"/>
                  </a:cubicBezTo>
                  <a:cubicBezTo>
                    <a:pt x="165143" y="84927"/>
                    <a:pt x="162890" y="66035"/>
                    <a:pt x="163583" y="47316"/>
                  </a:cubicBezTo>
                  <a:cubicBezTo>
                    <a:pt x="164277" y="31024"/>
                    <a:pt x="163237" y="14386"/>
                    <a:pt x="173462" y="0"/>
                  </a:cubicBezTo>
                  <a:cubicBezTo>
                    <a:pt x="182822" y="2426"/>
                    <a:pt x="190794" y="7279"/>
                    <a:pt x="197901" y="13692"/>
                  </a:cubicBezTo>
                  <a:close/>
                </a:path>
              </a:pathLst>
            </a:custGeom>
            <a:solidFill>
              <a:srgbClr val="EEEDE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8A5E09F-723C-B7E2-F711-F66E75E555A3}"/>
                </a:ext>
              </a:extLst>
            </p:cNvPr>
            <p:cNvSpPr/>
            <p:nvPr/>
          </p:nvSpPr>
          <p:spPr>
            <a:xfrm>
              <a:off x="4741731" y="4369522"/>
              <a:ext cx="1065614" cy="717744"/>
            </a:xfrm>
            <a:custGeom>
              <a:avLst/>
              <a:gdLst>
                <a:gd name="connsiteX0" fmla="*/ 888192 w 1065614"/>
                <a:gd name="connsiteY0" fmla="*/ 170152 h 717744"/>
                <a:gd name="connsiteX1" fmla="*/ 920083 w 1065614"/>
                <a:gd name="connsiteY1" fmla="*/ 176391 h 717744"/>
                <a:gd name="connsiteX2" fmla="*/ 928229 w 1065614"/>
                <a:gd name="connsiteY2" fmla="*/ 227174 h 717744"/>
                <a:gd name="connsiteX3" fmla="*/ 934295 w 1065614"/>
                <a:gd name="connsiteY3" fmla="*/ 244506 h 717744"/>
                <a:gd name="connsiteX4" fmla="*/ 951281 w 1065614"/>
                <a:gd name="connsiteY4" fmla="*/ 289050 h 717744"/>
                <a:gd name="connsiteX5" fmla="*/ 950414 w 1065614"/>
                <a:gd name="connsiteY5" fmla="*/ 293556 h 717744"/>
                <a:gd name="connsiteX6" fmla="*/ 1001890 w 1065614"/>
                <a:gd name="connsiteY6" fmla="*/ 304128 h 717744"/>
                <a:gd name="connsiteX7" fmla="*/ 1031181 w 1065614"/>
                <a:gd name="connsiteY7" fmla="*/ 357858 h 717744"/>
                <a:gd name="connsiteX8" fmla="*/ 1018009 w 1065614"/>
                <a:gd name="connsiteY8" fmla="*/ 396335 h 717744"/>
                <a:gd name="connsiteX9" fmla="*/ 1027195 w 1065614"/>
                <a:gd name="connsiteY9" fmla="*/ 408467 h 717744"/>
                <a:gd name="connsiteX10" fmla="*/ 1065499 w 1065614"/>
                <a:gd name="connsiteY10" fmla="*/ 444518 h 717744"/>
                <a:gd name="connsiteX11" fmla="*/ 991664 w 1065614"/>
                <a:gd name="connsiteY11" fmla="*/ 570175 h 717744"/>
                <a:gd name="connsiteX12" fmla="*/ 982998 w 1065614"/>
                <a:gd name="connsiteY12" fmla="*/ 640370 h 717744"/>
                <a:gd name="connsiteX13" fmla="*/ 997904 w 1065614"/>
                <a:gd name="connsiteY13" fmla="*/ 672954 h 717744"/>
                <a:gd name="connsiteX14" fmla="*/ 969653 w 1065614"/>
                <a:gd name="connsiteY14" fmla="*/ 701378 h 717744"/>
                <a:gd name="connsiteX15" fmla="*/ 882819 w 1065614"/>
                <a:gd name="connsiteY15" fmla="*/ 717324 h 717744"/>
                <a:gd name="connsiteX16" fmla="*/ 872073 w 1065614"/>
                <a:gd name="connsiteY16" fmla="*/ 712471 h 717744"/>
                <a:gd name="connsiteX17" fmla="*/ 866700 w 1065614"/>
                <a:gd name="connsiteY17" fmla="*/ 688206 h 717744"/>
                <a:gd name="connsiteX18" fmla="*/ 842782 w 1065614"/>
                <a:gd name="connsiteY18" fmla="*/ 603972 h 717744"/>
                <a:gd name="connsiteX19" fmla="*/ 779174 w 1065614"/>
                <a:gd name="connsiteY19" fmla="*/ 490968 h 717744"/>
                <a:gd name="connsiteX20" fmla="*/ 538085 w 1065614"/>
                <a:gd name="connsiteY20" fmla="*/ 367217 h 717744"/>
                <a:gd name="connsiteX21" fmla="*/ 313982 w 1065614"/>
                <a:gd name="connsiteY21" fmla="*/ 377789 h 717744"/>
                <a:gd name="connsiteX22" fmla="*/ 143955 w 1065614"/>
                <a:gd name="connsiteY22" fmla="*/ 489928 h 717744"/>
                <a:gd name="connsiteX23" fmla="*/ 104785 w 1065614"/>
                <a:gd name="connsiteY23" fmla="*/ 554056 h 717744"/>
                <a:gd name="connsiteX24" fmla="*/ 87453 w 1065614"/>
                <a:gd name="connsiteY24" fmla="*/ 592880 h 717744"/>
                <a:gd name="connsiteX25" fmla="*/ 73240 w 1065614"/>
                <a:gd name="connsiteY25" fmla="*/ 601892 h 717744"/>
                <a:gd name="connsiteX26" fmla="*/ 60415 w 1065614"/>
                <a:gd name="connsiteY26" fmla="*/ 553363 h 717744"/>
                <a:gd name="connsiteX27" fmla="*/ 42389 w 1065614"/>
                <a:gd name="connsiteY27" fmla="*/ 561509 h 717744"/>
                <a:gd name="connsiteX28" fmla="*/ 21764 w 1065614"/>
                <a:gd name="connsiteY28" fmla="*/ 546257 h 717744"/>
                <a:gd name="connsiteX29" fmla="*/ 20551 w 1065614"/>
                <a:gd name="connsiteY29" fmla="*/ 534818 h 717744"/>
                <a:gd name="connsiteX30" fmla="*/ 11712 w 1065614"/>
                <a:gd name="connsiteY30" fmla="*/ 452490 h 717744"/>
                <a:gd name="connsiteX31" fmla="*/ 12405 w 1065614"/>
                <a:gd name="connsiteY31" fmla="*/ 414360 h 717744"/>
                <a:gd name="connsiteX32" fmla="*/ 44469 w 1065614"/>
                <a:gd name="connsiteY32" fmla="*/ 326487 h 717744"/>
                <a:gd name="connsiteX33" fmla="*/ 32857 w 1065614"/>
                <a:gd name="connsiteY33" fmla="*/ 310021 h 717744"/>
                <a:gd name="connsiteX34" fmla="*/ 25057 w 1065614"/>
                <a:gd name="connsiteY34" fmla="*/ 281770 h 717744"/>
                <a:gd name="connsiteX35" fmla="*/ 55215 w 1065614"/>
                <a:gd name="connsiteY35" fmla="*/ 277090 h 717744"/>
                <a:gd name="connsiteX36" fmla="*/ 44296 w 1065614"/>
                <a:gd name="connsiteY36" fmla="*/ 227174 h 717744"/>
                <a:gd name="connsiteX37" fmla="*/ 54522 w 1065614"/>
                <a:gd name="connsiteY37" fmla="*/ 191297 h 717744"/>
                <a:gd name="connsiteX38" fmla="*/ 89706 w 1065614"/>
                <a:gd name="connsiteY38" fmla="*/ 201869 h 717744"/>
                <a:gd name="connsiteX39" fmla="*/ 98719 w 1065614"/>
                <a:gd name="connsiteY39" fmla="*/ 208282 h 717744"/>
                <a:gd name="connsiteX40" fmla="*/ 104438 w 1065614"/>
                <a:gd name="connsiteY40" fmla="*/ 147967 h 717744"/>
                <a:gd name="connsiteX41" fmla="*/ 167180 w 1065614"/>
                <a:gd name="connsiteY41" fmla="*/ 133408 h 717744"/>
                <a:gd name="connsiteX42" fmla="*/ 201844 w 1065614"/>
                <a:gd name="connsiteY42" fmla="*/ 83665 h 717744"/>
                <a:gd name="connsiteX43" fmla="*/ 257827 w 1065614"/>
                <a:gd name="connsiteY43" fmla="*/ 106197 h 717744"/>
                <a:gd name="connsiteX44" fmla="*/ 300117 w 1065614"/>
                <a:gd name="connsiteY44" fmla="*/ 95104 h 717744"/>
                <a:gd name="connsiteX45" fmla="*/ 386950 w 1065614"/>
                <a:gd name="connsiteY45" fmla="*/ 55241 h 717744"/>
                <a:gd name="connsiteX46" fmla="*/ 404975 w 1065614"/>
                <a:gd name="connsiteY46" fmla="*/ 51601 h 717744"/>
                <a:gd name="connsiteX47" fmla="*/ 503941 w 1065614"/>
                <a:gd name="connsiteY47" fmla="*/ 53334 h 717744"/>
                <a:gd name="connsiteX48" fmla="*/ 529593 w 1065614"/>
                <a:gd name="connsiteY48" fmla="*/ 13817 h 717744"/>
                <a:gd name="connsiteX49" fmla="*/ 571536 w 1065614"/>
                <a:gd name="connsiteY49" fmla="*/ 19190 h 717744"/>
                <a:gd name="connsiteX50" fmla="*/ 578815 w 1065614"/>
                <a:gd name="connsiteY50" fmla="*/ 38428 h 717744"/>
                <a:gd name="connsiteX51" fmla="*/ 595108 w 1065614"/>
                <a:gd name="connsiteY51" fmla="*/ 48654 h 717744"/>
                <a:gd name="connsiteX52" fmla="*/ 612786 w 1065614"/>
                <a:gd name="connsiteY52" fmla="*/ 57494 h 717744"/>
                <a:gd name="connsiteX53" fmla="*/ 638784 w 1065614"/>
                <a:gd name="connsiteY53" fmla="*/ 76039 h 717744"/>
                <a:gd name="connsiteX54" fmla="*/ 671195 w 1065614"/>
                <a:gd name="connsiteY54" fmla="*/ 99091 h 717744"/>
                <a:gd name="connsiteX55" fmla="*/ 689394 w 1065614"/>
                <a:gd name="connsiteY55" fmla="*/ 103597 h 717744"/>
                <a:gd name="connsiteX56" fmla="*/ 759762 w 1065614"/>
                <a:gd name="connsiteY56" fmla="*/ 121795 h 717744"/>
                <a:gd name="connsiteX57" fmla="*/ 845209 w 1065614"/>
                <a:gd name="connsiteY57" fmla="*/ 96144 h 717744"/>
                <a:gd name="connsiteX58" fmla="*/ 870687 w 1065614"/>
                <a:gd name="connsiteY58" fmla="*/ 177605 h 717744"/>
                <a:gd name="connsiteX59" fmla="*/ 888365 w 1065614"/>
                <a:gd name="connsiteY59" fmla="*/ 170672 h 71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65614" h="717744">
                  <a:moveTo>
                    <a:pt x="888192" y="170152"/>
                  </a:moveTo>
                  <a:cubicBezTo>
                    <a:pt x="899111" y="170672"/>
                    <a:pt x="910377" y="170845"/>
                    <a:pt x="920083" y="176391"/>
                  </a:cubicBezTo>
                  <a:cubicBezTo>
                    <a:pt x="936028" y="185577"/>
                    <a:pt x="938628" y="202216"/>
                    <a:pt x="928229" y="227174"/>
                  </a:cubicBezTo>
                  <a:cubicBezTo>
                    <a:pt x="924763" y="235320"/>
                    <a:pt x="919737" y="241733"/>
                    <a:pt x="934295" y="244506"/>
                  </a:cubicBezTo>
                  <a:cubicBezTo>
                    <a:pt x="972599" y="251612"/>
                    <a:pt x="974506" y="257505"/>
                    <a:pt x="951281" y="289050"/>
                  </a:cubicBezTo>
                  <a:cubicBezTo>
                    <a:pt x="950588" y="289916"/>
                    <a:pt x="950761" y="291476"/>
                    <a:pt x="950414" y="293556"/>
                  </a:cubicBezTo>
                  <a:cubicBezTo>
                    <a:pt x="968266" y="294076"/>
                    <a:pt x="985252" y="298582"/>
                    <a:pt x="1001890" y="304128"/>
                  </a:cubicBezTo>
                  <a:cubicBezTo>
                    <a:pt x="1029795" y="313661"/>
                    <a:pt x="1038634" y="329606"/>
                    <a:pt x="1031181" y="357858"/>
                  </a:cubicBezTo>
                  <a:cubicBezTo>
                    <a:pt x="1027715" y="370857"/>
                    <a:pt x="1022689" y="383509"/>
                    <a:pt x="1018009" y="396335"/>
                  </a:cubicBezTo>
                  <a:cubicBezTo>
                    <a:pt x="1014716" y="405347"/>
                    <a:pt x="1009863" y="411760"/>
                    <a:pt x="1027195" y="408467"/>
                  </a:cubicBezTo>
                  <a:cubicBezTo>
                    <a:pt x="1048167" y="404481"/>
                    <a:pt x="1064805" y="421639"/>
                    <a:pt x="1065499" y="444518"/>
                  </a:cubicBezTo>
                  <a:cubicBezTo>
                    <a:pt x="1066885" y="492354"/>
                    <a:pt x="1056659" y="545217"/>
                    <a:pt x="991664" y="570175"/>
                  </a:cubicBezTo>
                  <a:cubicBezTo>
                    <a:pt x="1025982" y="610212"/>
                    <a:pt x="1024595" y="622691"/>
                    <a:pt x="982998" y="640370"/>
                  </a:cubicBezTo>
                  <a:cubicBezTo>
                    <a:pt x="989758" y="650422"/>
                    <a:pt x="1002584" y="658395"/>
                    <a:pt x="997904" y="672954"/>
                  </a:cubicBezTo>
                  <a:cubicBezTo>
                    <a:pt x="993398" y="686993"/>
                    <a:pt x="982305" y="694792"/>
                    <a:pt x="969653" y="701378"/>
                  </a:cubicBezTo>
                  <a:cubicBezTo>
                    <a:pt x="942268" y="715764"/>
                    <a:pt x="913150" y="719057"/>
                    <a:pt x="882819" y="717324"/>
                  </a:cubicBezTo>
                  <a:cubicBezTo>
                    <a:pt x="879006" y="716284"/>
                    <a:pt x="874326" y="716977"/>
                    <a:pt x="872073" y="712471"/>
                  </a:cubicBezTo>
                  <a:cubicBezTo>
                    <a:pt x="868607" y="704845"/>
                    <a:pt x="869820" y="696005"/>
                    <a:pt x="866700" y="688206"/>
                  </a:cubicBezTo>
                  <a:cubicBezTo>
                    <a:pt x="859941" y="659781"/>
                    <a:pt x="855608" y="630664"/>
                    <a:pt x="842782" y="603972"/>
                  </a:cubicBezTo>
                  <a:cubicBezTo>
                    <a:pt x="827703" y="562895"/>
                    <a:pt x="809331" y="523552"/>
                    <a:pt x="779174" y="490968"/>
                  </a:cubicBezTo>
                  <a:cubicBezTo>
                    <a:pt x="716432" y="415227"/>
                    <a:pt x="632892" y="379523"/>
                    <a:pt x="538085" y="367217"/>
                  </a:cubicBezTo>
                  <a:cubicBezTo>
                    <a:pt x="463038" y="357511"/>
                    <a:pt x="387817" y="357164"/>
                    <a:pt x="313982" y="377789"/>
                  </a:cubicBezTo>
                  <a:cubicBezTo>
                    <a:pt x="245348" y="396855"/>
                    <a:pt x="188152" y="433599"/>
                    <a:pt x="143955" y="489928"/>
                  </a:cubicBezTo>
                  <a:cubicBezTo>
                    <a:pt x="127836" y="509339"/>
                    <a:pt x="114837" y="530831"/>
                    <a:pt x="104785" y="554056"/>
                  </a:cubicBezTo>
                  <a:cubicBezTo>
                    <a:pt x="97852" y="566535"/>
                    <a:pt x="93866" y="580227"/>
                    <a:pt x="87453" y="592880"/>
                  </a:cubicBezTo>
                  <a:cubicBezTo>
                    <a:pt x="84680" y="598253"/>
                    <a:pt x="83120" y="607092"/>
                    <a:pt x="73240" y="601892"/>
                  </a:cubicBezTo>
                  <a:cubicBezTo>
                    <a:pt x="61455" y="588374"/>
                    <a:pt x="62841" y="571215"/>
                    <a:pt x="60415" y="553363"/>
                  </a:cubicBezTo>
                  <a:cubicBezTo>
                    <a:pt x="54002" y="556309"/>
                    <a:pt x="48282" y="559256"/>
                    <a:pt x="42389" y="561509"/>
                  </a:cubicBezTo>
                  <a:cubicBezTo>
                    <a:pt x="26444" y="567575"/>
                    <a:pt x="20898" y="563589"/>
                    <a:pt x="21764" y="546257"/>
                  </a:cubicBezTo>
                  <a:cubicBezTo>
                    <a:pt x="21938" y="542270"/>
                    <a:pt x="24711" y="537937"/>
                    <a:pt x="20551" y="534818"/>
                  </a:cubicBezTo>
                  <a:cubicBezTo>
                    <a:pt x="-10993" y="510553"/>
                    <a:pt x="273" y="480568"/>
                    <a:pt x="11712" y="452490"/>
                  </a:cubicBezTo>
                  <a:cubicBezTo>
                    <a:pt x="17431" y="438625"/>
                    <a:pt x="20551" y="429786"/>
                    <a:pt x="12405" y="414360"/>
                  </a:cubicBezTo>
                  <a:cubicBezTo>
                    <a:pt x="-6487" y="378483"/>
                    <a:pt x="7032" y="345032"/>
                    <a:pt x="44469" y="326487"/>
                  </a:cubicBezTo>
                  <a:cubicBezTo>
                    <a:pt x="40483" y="320940"/>
                    <a:pt x="36323" y="315741"/>
                    <a:pt x="32857" y="310021"/>
                  </a:cubicBezTo>
                  <a:cubicBezTo>
                    <a:pt x="27657" y="301355"/>
                    <a:pt x="18818" y="292169"/>
                    <a:pt x="25057" y="281770"/>
                  </a:cubicBezTo>
                  <a:cubicBezTo>
                    <a:pt x="31470" y="271024"/>
                    <a:pt x="43256" y="274837"/>
                    <a:pt x="55215" y="277090"/>
                  </a:cubicBezTo>
                  <a:cubicBezTo>
                    <a:pt x="51575" y="259932"/>
                    <a:pt x="44469" y="244160"/>
                    <a:pt x="44296" y="227174"/>
                  </a:cubicBezTo>
                  <a:cubicBezTo>
                    <a:pt x="44296" y="214175"/>
                    <a:pt x="42216" y="198750"/>
                    <a:pt x="54522" y="191297"/>
                  </a:cubicBezTo>
                  <a:cubicBezTo>
                    <a:pt x="67868" y="183151"/>
                    <a:pt x="78960" y="195110"/>
                    <a:pt x="89706" y="201869"/>
                  </a:cubicBezTo>
                  <a:cubicBezTo>
                    <a:pt x="91959" y="203256"/>
                    <a:pt x="94039" y="204989"/>
                    <a:pt x="98719" y="208282"/>
                  </a:cubicBezTo>
                  <a:cubicBezTo>
                    <a:pt x="97505" y="186444"/>
                    <a:pt x="98025" y="166859"/>
                    <a:pt x="104438" y="147967"/>
                  </a:cubicBezTo>
                  <a:cubicBezTo>
                    <a:pt x="118824" y="105677"/>
                    <a:pt x="134942" y="101344"/>
                    <a:pt x="167180" y="133408"/>
                  </a:cubicBezTo>
                  <a:cubicBezTo>
                    <a:pt x="174980" y="113823"/>
                    <a:pt x="178099" y="90598"/>
                    <a:pt x="201844" y="83665"/>
                  </a:cubicBezTo>
                  <a:cubicBezTo>
                    <a:pt x="225416" y="76732"/>
                    <a:pt x="242921" y="88865"/>
                    <a:pt x="257827" y="106197"/>
                  </a:cubicBezTo>
                  <a:cubicBezTo>
                    <a:pt x="272039" y="77079"/>
                    <a:pt x="274812" y="76386"/>
                    <a:pt x="300117" y="95104"/>
                  </a:cubicBezTo>
                  <a:cubicBezTo>
                    <a:pt x="322822" y="52987"/>
                    <a:pt x="339980" y="44841"/>
                    <a:pt x="386950" y="55241"/>
                  </a:cubicBezTo>
                  <a:cubicBezTo>
                    <a:pt x="394403" y="56974"/>
                    <a:pt x="398736" y="57320"/>
                    <a:pt x="404975" y="51601"/>
                  </a:cubicBezTo>
                  <a:cubicBezTo>
                    <a:pt x="443452" y="15030"/>
                    <a:pt x="463384" y="15550"/>
                    <a:pt x="503941" y="53334"/>
                  </a:cubicBezTo>
                  <a:cubicBezTo>
                    <a:pt x="512434" y="39988"/>
                    <a:pt x="520060" y="26123"/>
                    <a:pt x="529593" y="13817"/>
                  </a:cubicBezTo>
                  <a:cubicBezTo>
                    <a:pt x="545538" y="-6461"/>
                    <a:pt x="560617" y="-4208"/>
                    <a:pt x="571536" y="19190"/>
                  </a:cubicBezTo>
                  <a:cubicBezTo>
                    <a:pt x="574482" y="25429"/>
                    <a:pt x="577602" y="31842"/>
                    <a:pt x="578815" y="38428"/>
                  </a:cubicBezTo>
                  <a:cubicBezTo>
                    <a:pt x="580549" y="48654"/>
                    <a:pt x="581762" y="56107"/>
                    <a:pt x="595108" y="48654"/>
                  </a:cubicBezTo>
                  <a:cubicBezTo>
                    <a:pt x="603427" y="43975"/>
                    <a:pt x="611053" y="49868"/>
                    <a:pt x="612786" y="57494"/>
                  </a:cubicBezTo>
                  <a:cubicBezTo>
                    <a:pt x="616253" y="72399"/>
                    <a:pt x="620759" y="78812"/>
                    <a:pt x="638784" y="76039"/>
                  </a:cubicBezTo>
                  <a:cubicBezTo>
                    <a:pt x="652303" y="73959"/>
                    <a:pt x="663223" y="87651"/>
                    <a:pt x="671195" y="99091"/>
                  </a:cubicBezTo>
                  <a:cubicBezTo>
                    <a:pt x="676568" y="106717"/>
                    <a:pt x="680728" y="107583"/>
                    <a:pt x="689394" y="103597"/>
                  </a:cubicBezTo>
                  <a:cubicBezTo>
                    <a:pt x="724751" y="87478"/>
                    <a:pt x="734977" y="90598"/>
                    <a:pt x="759762" y="121795"/>
                  </a:cubicBezTo>
                  <a:cubicBezTo>
                    <a:pt x="784200" y="99611"/>
                    <a:pt x="811585" y="80719"/>
                    <a:pt x="845209" y="96144"/>
                  </a:cubicBezTo>
                  <a:cubicBezTo>
                    <a:pt x="879699" y="112090"/>
                    <a:pt x="873287" y="145887"/>
                    <a:pt x="870687" y="177605"/>
                  </a:cubicBezTo>
                  <a:cubicBezTo>
                    <a:pt x="877273" y="175005"/>
                    <a:pt x="882819" y="172925"/>
                    <a:pt x="888365" y="170672"/>
                  </a:cubicBezTo>
                  <a:close/>
                </a:path>
              </a:pathLst>
            </a:custGeom>
            <a:solidFill>
              <a:srgbClr val="2C1C2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0231D8E-14E1-B304-2E36-73CFC83AFA25}"/>
                </a:ext>
              </a:extLst>
            </p:cNvPr>
            <p:cNvSpPr/>
            <p:nvPr/>
          </p:nvSpPr>
          <p:spPr>
            <a:xfrm>
              <a:off x="3583800" y="5615034"/>
              <a:ext cx="408252" cy="573954"/>
            </a:xfrm>
            <a:custGeom>
              <a:avLst/>
              <a:gdLst>
                <a:gd name="connsiteX0" fmla="*/ 320893 w 408252"/>
                <a:gd name="connsiteY0" fmla="*/ 565809 h 573954"/>
                <a:gd name="connsiteX1" fmla="*/ 195929 w 408252"/>
                <a:gd name="connsiteY1" fmla="*/ 573955 h 573954"/>
                <a:gd name="connsiteX2" fmla="*/ 175131 w 408252"/>
                <a:gd name="connsiteY2" fmla="*/ 521439 h 573954"/>
                <a:gd name="connsiteX3" fmla="*/ 91937 w 408252"/>
                <a:gd name="connsiteY3" fmla="*/ 390755 h 573954"/>
                <a:gd name="connsiteX4" fmla="*/ 61779 w 408252"/>
                <a:gd name="connsiteY4" fmla="*/ 341879 h 573954"/>
                <a:gd name="connsiteX5" fmla="*/ 5970 w 408252"/>
                <a:gd name="connsiteY5" fmla="*/ 283470 h 573954"/>
                <a:gd name="connsiteX6" fmla="*/ 2331 w 408252"/>
                <a:gd name="connsiteY6" fmla="*/ 260418 h 573954"/>
                <a:gd name="connsiteX7" fmla="*/ 23129 w 408252"/>
                <a:gd name="connsiteY7" fmla="*/ 254699 h 573954"/>
                <a:gd name="connsiteX8" fmla="*/ 99217 w 408252"/>
                <a:gd name="connsiteY8" fmla="*/ 300975 h 573954"/>
                <a:gd name="connsiteX9" fmla="*/ 138214 w 408252"/>
                <a:gd name="connsiteY9" fmla="*/ 358691 h 573954"/>
                <a:gd name="connsiteX10" fmla="*/ 135094 w 408252"/>
                <a:gd name="connsiteY10" fmla="*/ 320561 h 573954"/>
                <a:gd name="connsiteX11" fmla="*/ 78765 w 408252"/>
                <a:gd name="connsiteY11" fmla="*/ 102004 h 573954"/>
                <a:gd name="connsiteX12" fmla="*/ 87777 w 408252"/>
                <a:gd name="connsiteY12" fmla="*/ 72366 h 573954"/>
                <a:gd name="connsiteX13" fmla="*/ 121228 w 408252"/>
                <a:gd name="connsiteY13" fmla="*/ 89005 h 573954"/>
                <a:gd name="connsiteX14" fmla="*/ 141680 w 408252"/>
                <a:gd name="connsiteY14" fmla="*/ 145507 h 573954"/>
                <a:gd name="connsiteX15" fmla="*/ 182237 w 408252"/>
                <a:gd name="connsiteY15" fmla="*/ 284683 h 573954"/>
                <a:gd name="connsiteX16" fmla="*/ 194716 w 408252"/>
                <a:gd name="connsiteY16" fmla="*/ 310508 h 573954"/>
                <a:gd name="connsiteX17" fmla="*/ 190036 w 408252"/>
                <a:gd name="connsiteY17" fmla="*/ 236154 h 573954"/>
                <a:gd name="connsiteX18" fmla="*/ 167158 w 408252"/>
                <a:gd name="connsiteY18" fmla="*/ 39089 h 573954"/>
                <a:gd name="connsiteX19" fmla="*/ 185703 w 408252"/>
                <a:gd name="connsiteY19" fmla="*/ 3731 h 573954"/>
                <a:gd name="connsiteX20" fmla="*/ 220887 w 408252"/>
                <a:gd name="connsiteY20" fmla="*/ 23143 h 573954"/>
                <a:gd name="connsiteX21" fmla="*/ 242032 w 408252"/>
                <a:gd name="connsiteY21" fmla="*/ 237194 h 573954"/>
                <a:gd name="connsiteX22" fmla="*/ 247579 w 408252"/>
                <a:gd name="connsiteY22" fmla="*/ 286763 h 573954"/>
                <a:gd name="connsiteX23" fmla="*/ 253645 w 408252"/>
                <a:gd name="connsiteY23" fmla="*/ 273937 h 573954"/>
                <a:gd name="connsiteX24" fmla="*/ 262658 w 408252"/>
                <a:gd name="connsiteY24" fmla="*/ 125055 h 573954"/>
                <a:gd name="connsiteX25" fmla="*/ 270110 w 408252"/>
                <a:gd name="connsiteY25" fmla="*/ 48968 h 573954"/>
                <a:gd name="connsiteX26" fmla="*/ 285882 w 408252"/>
                <a:gd name="connsiteY26" fmla="*/ 29556 h 573954"/>
                <a:gd name="connsiteX27" fmla="*/ 313440 w 408252"/>
                <a:gd name="connsiteY27" fmla="*/ 46541 h 573954"/>
                <a:gd name="connsiteX28" fmla="*/ 315867 w 408252"/>
                <a:gd name="connsiteY28" fmla="*/ 79472 h 573954"/>
                <a:gd name="connsiteX29" fmla="*/ 311534 w 408252"/>
                <a:gd name="connsiteY29" fmla="*/ 298549 h 573954"/>
                <a:gd name="connsiteX30" fmla="*/ 328346 w 408252"/>
                <a:gd name="connsiteY30" fmla="*/ 262845 h 573954"/>
                <a:gd name="connsiteX31" fmla="*/ 369596 w 408252"/>
                <a:gd name="connsiteY31" fmla="*/ 143254 h 573954"/>
                <a:gd name="connsiteX32" fmla="*/ 385888 w 408252"/>
                <a:gd name="connsiteY32" fmla="*/ 126962 h 573954"/>
                <a:gd name="connsiteX33" fmla="*/ 408073 w 408252"/>
                <a:gd name="connsiteY33" fmla="*/ 151920 h 573954"/>
                <a:gd name="connsiteX34" fmla="*/ 389008 w 408252"/>
                <a:gd name="connsiteY34" fmla="*/ 223848 h 573954"/>
                <a:gd name="connsiteX35" fmla="*/ 362663 w 408252"/>
                <a:gd name="connsiteY35" fmla="*/ 398555 h 573954"/>
                <a:gd name="connsiteX36" fmla="*/ 333372 w 408252"/>
                <a:gd name="connsiteY36" fmla="*/ 498387 h 573954"/>
                <a:gd name="connsiteX37" fmla="*/ 321066 w 408252"/>
                <a:gd name="connsiteY37" fmla="*/ 565635 h 57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8252" h="573954">
                  <a:moveTo>
                    <a:pt x="320893" y="565809"/>
                  </a:moveTo>
                  <a:cubicBezTo>
                    <a:pt x="278950" y="564249"/>
                    <a:pt x="237353" y="567022"/>
                    <a:pt x="195929" y="573955"/>
                  </a:cubicBezTo>
                  <a:cubicBezTo>
                    <a:pt x="199396" y="552290"/>
                    <a:pt x="191596" y="536344"/>
                    <a:pt x="175131" y="521439"/>
                  </a:cubicBezTo>
                  <a:cubicBezTo>
                    <a:pt x="135614" y="485735"/>
                    <a:pt x="104243" y="444311"/>
                    <a:pt x="91937" y="390755"/>
                  </a:cubicBezTo>
                  <a:cubicBezTo>
                    <a:pt x="87604" y="371690"/>
                    <a:pt x="75992" y="356091"/>
                    <a:pt x="61779" y="341879"/>
                  </a:cubicBezTo>
                  <a:cubicBezTo>
                    <a:pt x="42714" y="322814"/>
                    <a:pt x="21569" y="305828"/>
                    <a:pt x="5970" y="283470"/>
                  </a:cubicBezTo>
                  <a:cubicBezTo>
                    <a:pt x="944" y="276191"/>
                    <a:pt x="-2522" y="268565"/>
                    <a:pt x="2331" y="260418"/>
                  </a:cubicBezTo>
                  <a:cubicBezTo>
                    <a:pt x="7010" y="252446"/>
                    <a:pt x="15850" y="253832"/>
                    <a:pt x="23129" y="254699"/>
                  </a:cubicBezTo>
                  <a:cubicBezTo>
                    <a:pt x="55367" y="258512"/>
                    <a:pt x="82751" y="269951"/>
                    <a:pt x="99217" y="300975"/>
                  </a:cubicBezTo>
                  <a:cubicBezTo>
                    <a:pt x="109789" y="320734"/>
                    <a:pt x="119148" y="342052"/>
                    <a:pt x="138214" y="358691"/>
                  </a:cubicBezTo>
                  <a:cubicBezTo>
                    <a:pt x="144626" y="344306"/>
                    <a:pt x="137867" y="332173"/>
                    <a:pt x="135094" y="320561"/>
                  </a:cubicBezTo>
                  <a:cubicBezTo>
                    <a:pt x="116895" y="247593"/>
                    <a:pt x="97830" y="174798"/>
                    <a:pt x="78765" y="102004"/>
                  </a:cubicBezTo>
                  <a:cubicBezTo>
                    <a:pt x="75472" y="89698"/>
                    <a:pt x="73045" y="77566"/>
                    <a:pt x="87777" y="72366"/>
                  </a:cubicBezTo>
                  <a:cubicBezTo>
                    <a:pt x="103376" y="66820"/>
                    <a:pt x="115335" y="74619"/>
                    <a:pt x="121228" y="89005"/>
                  </a:cubicBezTo>
                  <a:cubicBezTo>
                    <a:pt x="129028" y="107377"/>
                    <a:pt x="135787" y="126269"/>
                    <a:pt x="141680" y="145507"/>
                  </a:cubicBezTo>
                  <a:cubicBezTo>
                    <a:pt x="155719" y="191784"/>
                    <a:pt x="168718" y="238233"/>
                    <a:pt x="182237" y="284683"/>
                  </a:cubicBezTo>
                  <a:cubicBezTo>
                    <a:pt x="184663" y="293176"/>
                    <a:pt x="186743" y="301842"/>
                    <a:pt x="194716" y="310508"/>
                  </a:cubicBezTo>
                  <a:cubicBezTo>
                    <a:pt x="198529" y="284163"/>
                    <a:pt x="192463" y="260072"/>
                    <a:pt x="190036" y="236154"/>
                  </a:cubicBezTo>
                  <a:cubicBezTo>
                    <a:pt x="183277" y="170292"/>
                    <a:pt x="174958" y="104777"/>
                    <a:pt x="167158" y="39089"/>
                  </a:cubicBezTo>
                  <a:cubicBezTo>
                    <a:pt x="165252" y="22970"/>
                    <a:pt x="169758" y="10664"/>
                    <a:pt x="185703" y="3731"/>
                  </a:cubicBezTo>
                  <a:cubicBezTo>
                    <a:pt x="205808" y="-4935"/>
                    <a:pt x="217768" y="1478"/>
                    <a:pt x="220887" y="23143"/>
                  </a:cubicBezTo>
                  <a:cubicBezTo>
                    <a:pt x="230940" y="94204"/>
                    <a:pt x="236659" y="165612"/>
                    <a:pt x="242032" y="237194"/>
                  </a:cubicBezTo>
                  <a:cubicBezTo>
                    <a:pt x="243246" y="253659"/>
                    <a:pt x="245672" y="270124"/>
                    <a:pt x="247579" y="286763"/>
                  </a:cubicBezTo>
                  <a:cubicBezTo>
                    <a:pt x="253645" y="284683"/>
                    <a:pt x="253298" y="278964"/>
                    <a:pt x="253645" y="273937"/>
                  </a:cubicBezTo>
                  <a:cubicBezTo>
                    <a:pt x="256765" y="224368"/>
                    <a:pt x="259191" y="174625"/>
                    <a:pt x="262658" y="125055"/>
                  </a:cubicBezTo>
                  <a:cubicBezTo>
                    <a:pt x="264391" y="99577"/>
                    <a:pt x="267857" y="74273"/>
                    <a:pt x="270110" y="48968"/>
                  </a:cubicBezTo>
                  <a:cubicBezTo>
                    <a:pt x="271150" y="38742"/>
                    <a:pt x="272017" y="29036"/>
                    <a:pt x="285882" y="29556"/>
                  </a:cubicBezTo>
                  <a:cubicBezTo>
                    <a:pt x="298362" y="30076"/>
                    <a:pt x="308934" y="32676"/>
                    <a:pt x="313440" y="46541"/>
                  </a:cubicBezTo>
                  <a:cubicBezTo>
                    <a:pt x="317080" y="57461"/>
                    <a:pt x="317080" y="68553"/>
                    <a:pt x="315867" y="79472"/>
                  </a:cubicBezTo>
                  <a:cubicBezTo>
                    <a:pt x="308761" y="151227"/>
                    <a:pt x="314307" y="223328"/>
                    <a:pt x="311534" y="298549"/>
                  </a:cubicBezTo>
                  <a:cubicBezTo>
                    <a:pt x="321413" y="286070"/>
                    <a:pt x="324360" y="274111"/>
                    <a:pt x="328346" y="262845"/>
                  </a:cubicBezTo>
                  <a:cubicBezTo>
                    <a:pt x="342212" y="222981"/>
                    <a:pt x="355731" y="183118"/>
                    <a:pt x="369596" y="143254"/>
                  </a:cubicBezTo>
                  <a:cubicBezTo>
                    <a:pt x="372369" y="135455"/>
                    <a:pt x="372196" y="123495"/>
                    <a:pt x="385888" y="126962"/>
                  </a:cubicBezTo>
                  <a:cubicBezTo>
                    <a:pt x="398714" y="130082"/>
                    <a:pt x="409806" y="135628"/>
                    <a:pt x="408073" y="151920"/>
                  </a:cubicBezTo>
                  <a:cubicBezTo>
                    <a:pt x="405300" y="176878"/>
                    <a:pt x="397327" y="200623"/>
                    <a:pt x="389008" y="223848"/>
                  </a:cubicBezTo>
                  <a:cubicBezTo>
                    <a:pt x="368903" y="280524"/>
                    <a:pt x="356770" y="338066"/>
                    <a:pt x="362663" y="398555"/>
                  </a:cubicBezTo>
                  <a:cubicBezTo>
                    <a:pt x="366303" y="435819"/>
                    <a:pt x="351224" y="467709"/>
                    <a:pt x="333372" y="498387"/>
                  </a:cubicBezTo>
                  <a:cubicBezTo>
                    <a:pt x="321066" y="519705"/>
                    <a:pt x="310494" y="540504"/>
                    <a:pt x="321066" y="565635"/>
                  </a:cubicBezTo>
                  <a:close/>
                </a:path>
              </a:pathLst>
            </a:custGeom>
            <a:solidFill>
              <a:srgbClr val="FBD0A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2C63A5-24BC-C027-581D-28EDD3DEE712}"/>
                </a:ext>
              </a:extLst>
            </p:cNvPr>
            <p:cNvSpPr/>
            <p:nvPr/>
          </p:nvSpPr>
          <p:spPr>
            <a:xfrm>
              <a:off x="4867487" y="6223985"/>
              <a:ext cx="624329" cy="305977"/>
            </a:xfrm>
            <a:custGeom>
              <a:avLst/>
              <a:gdLst>
                <a:gd name="connsiteX0" fmla="*/ 545266 w 624329"/>
                <a:gd name="connsiteY0" fmla="*/ 27573 h 305977"/>
                <a:gd name="connsiteX1" fmla="*/ 624299 w 624329"/>
                <a:gd name="connsiteY1" fmla="*/ 52878 h 305977"/>
                <a:gd name="connsiteX2" fmla="*/ 605408 w 624329"/>
                <a:gd name="connsiteY2" fmla="*/ 74890 h 305977"/>
                <a:gd name="connsiteX3" fmla="*/ 324629 w 624329"/>
                <a:gd name="connsiteY3" fmla="*/ 247863 h 305977"/>
                <a:gd name="connsiteX4" fmla="*/ 241782 w 624329"/>
                <a:gd name="connsiteY4" fmla="*/ 299339 h 305977"/>
                <a:gd name="connsiteX5" fmla="*/ 204171 w 624329"/>
                <a:gd name="connsiteY5" fmla="*/ 294660 h 305977"/>
                <a:gd name="connsiteX6" fmla="*/ 82847 w 624329"/>
                <a:gd name="connsiteY6" fmla="*/ 158430 h 305977"/>
                <a:gd name="connsiteX7" fmla="*/ 18719 w 624329"/>
                <a:gd name="connsiteY7" fmla="*/ 87889 h 305977"/>
                <a:gd name="connsiteX8" fmla="*/ 0 w 624329"/>
                <a:gd name="connsiteY8" fmla="*/ 57038 h 305977"/>
                <a:gd name="connsiteX9" fmla="*/ 58409 w 624329"/>
                <a:gd name="connsiteY9" fmla="*/ 38319 h 305977"/>
                <a:gd name="connsiteX10" fmla="*/ 80247 w 624329"/>
                <a:gd name="connsiteY10" fmla="*/ 18214 h 305977"/>
                <a:gd name="connsiteX11" fmla="*/ 116471 w 624329"/>
                <a:gd name="connsiteY11" fmla="*/ 2442 h 305977"/>
                <a:gd name="connsiteX12" fmla="*/ 146629 w 624329"/>
                <a:gd name="connsiteY12" fmla="*/ 7121 h 305977"/>
                <a:gd name="connsiteX13" fmla="*/ 184413 w 624329"/>
                <a:gd name="connsiteY13" fmla="*/ 13881 h 305977"/>
                <a:gd name="connsiteX14" fmla="*/ 205211 w 624329"/>
                <a:gd name="connsiteY14" fmla="*/ 19080 h 305977"/>
                <a:gd name="connsiteX15" fmla="*/ 223930 w 624329"/>
                <a:gd name="connsiteY15" fmla="*/ 23587 h 305977"/>
                <a:gd name="connsiteX16" fmla="*/ 230169 w 624329"/>
                <a:gd name="connsiteY16" fmla="*/ 26360 h 305977"/>
                <a:gd name="connsiteX17" fmla="*/ 238662 w 624329"/>
                <a:gd name="connsiteY17" fmla="*/ 44212 h 305977"/>
                <a:gd name="connsiteX18" fmla="*/ 243168 w 624329"/>
                <a:gd name="connsiteY18" fmla="*/ 122033 h 305977"/>
                <a:gd name="connsiteX19" fmla="*/ 241435 w 624329"/>
                <a:gd name="connsiteY19" fmla="*/ 135552 h 305977"/>
                <a:gd name="connsiteX20" fmla="*/ 241435 w 624329"/>
                <a:gd name="connsiteY20" fmla="*/ 137458 h 305977"/>
                <a:gd name="connsiteX21" fmla="*/ 242128 w 624329"/>
                <a:gd name="connsiteY21" fmla="*/ 132779 h 305977"/>
                <a:gd name="connsiteX22" fmla="*/ 273846 w 624329"/>
                <a:gd name="connsiteY22" fmla="*/ 45078 h 305977"/>
                <a:gd name="connsiteX23" fmla="*/ 284592 w 624329"/>
                <a:gd name="connsiteY23" fmla="*/ 30693 h 305977"/>
                <a:gd name="connsiteX24" fmla="*/ 297418 w 624329"/>
                <a:gd name="connsiteY24" fmla="*/ 39359 h 305977"/>
                <a:gd name="connsiteX25" fmla="*/ 311976 w 624329"/>
                <a:gd name="connsiteY25" fmla="*/ 82516 h 305977"/>
                <a:gd name="connsiteX26" fmla="*/ 326189 w 624329"/>
                <a:gd name="connsiteY26" fmla="*/ 113713 h 305977"/>
                <a:gd name="connsiteX27" fmla="*/ 337801 w 624329"/>
                <a:gd name="connsiteY27" fmla="*/ 115100 h 305977"/>
                <a:gd name="connsiteX28" fmla="*/ 417702 w 624329"/>
                <a:gd name="connsiteY28" fmla="*/ 74196 h 305977"/>
                <a:gd name="connsiteX29" fmla="*/ 431221 w 624329"/>
                <a:gd name="connsiteY29" fmla="*/ 69517 h 305977"/>
                <a:gd name="connsiteX30" fmla="*/ 460859 w 624329"/>
                <a:gd name="connsiteY30" fmla="*/ 52705 h 305977"/>
                <a:gd name="connsiteX31" fmla="*/ 481830 w 624329"/>
                <a:gd name="connsiteY31" fmla="*/ 42479 h 305977"/>
                <a:gd name="connsiteX32" fmla="*/ 514068 w 624329"/>
                <a:gd name="connsiteY32" fmla="*/ 28786 h 305977"/>
                <a:gd name="connsiteX33" fmla="*/ 545092 w 624329"/>
                <a:gd name="connsiteY33" fmla="*/ 27573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24329" h="305977">
                  <a:moveTo>
                    <a:pt x="545266" y="27573"/>
                  </a:moveTo>
                  <a:lnTo>
                    <a:pt x="624299" y="52878"/>
                  </a:lnTo>
                  <a:cubicBezTo>
                    <a:pt x="624993" y="66224"/>
                    <a:pt x="613554" y="69863"/>
                    <a:pt x="605408" y="74890"/>
                  </a:cubicBezTo>
                  <a:cubicBezTo>
                    <a:pt x="511815" y="132605"/>
                    <a:pt x="418395" y="190494"/>
                    <a:pt x="324629" y="247863"/>
                  </a:cubicBezTo>
                  <a:cubicBezTo>
                    <a:pt x="296898" y="264849"/>
                    <a:pt x="268646" y="281141"/>
                    <a:pt x="241782" y="299339"/>
                  </a:cubicBezTo>
                  <a:cubicBezTo>
                    <a:pt x="227223" y="309392"/>
                    <a:pt x="215784" y="308179"/>
                    <a:pt x="204171" y="294660"/>
                  </a:cubicBezTo>
                  <a:cubicBezTo>
                    <a:pt x="164481" y="248556"/>
                    <a:pt x="123577" y="203666"/>
                    <a:pt x="82847" y="158430"/>
                  </a:cubicBezTo>
                  <a:cubicBezTo>
                    <a:pt x="61529" y="134858"/>
                    <a:pt x="41077" y="110593"/>
                    <a:pt x="18719" y="87889"/>
                  </a:cubicBezTo>
                  <a:cubicBezTo>
                    <a:pt x="10226" y="79223"/>
                    <a:pt x="0" y="71077"/>
                    <a:pt x="0" y="57038"/>
                  </a:cubicBezTo>
                  <a:cubicBezTo>
                    <a:pt x="19412" y="50798"/>
                    <a:pt x="38824" y="43865"/>
                    <a:pt x="58409" y="38319"/>
                  </a:cubicBezTo>
                  <a:cubicBezTo>
                    <a:pt x="69675" y="35199"/>
                    <a:pt x="74874" y="26880"/>
                    <a:pt x="80247" y="18214"/>
                  </a:cubicBezTo>
                  <a:cubicBezTo>
                    <a:pt x="88567" y="4695"/>
                    <a:pt x="98099" y="-4664"/>
                    <a:pt x="116471" y="2442"/>
                  </a:cubicBezTo>
                  <a:cubicBezTo>
                    <a:pt x="125657" y="6081"/>
                    <a:pt x="136576" y="5735"/>
                    <a:pt x="146629" y="7121"/>
                  </a:cubicBezTo>
                  <a:cubicBezTo>
                    <a:pt x="159108" y="10241"/>
                    <a:pt x="172107" y="10068"/>
                    <a:pt x="184413" y="13881"/>
                  </a:cubicBezTo>
                  <a:cubicBezTo>
                    <a:pt x="191519" y="14921"/>
                    <a:pt x="198452" y="16827"/>
                    <a:pt x="205211" y="19080"/>
                  </a:cubicBezTo>
                  <a:cubicBezTo>
                    <a:pt x="211277" y="21507"/>
                    <a:pt x="217517" y="22374"/>
                    <a:pt x="223930" y="23587"/>
                  </a:cubicBezTo>
                  <a:cubicBezTo>
                    <a:pt x="226183" y="24107"/>
                    <a:pt x="228263" y="25147"/>
                    <a:pt x="230169" y="26360"/>
                  </a:cubicBezTo>
                  <a:cubicBezTo>
                    <a:pt x="236236" y="30866"/>
                    <a:pt x="238662" y="37279"/>
                    <a:pt x="238662" y="44212"/>
                  </a:cubicBezTo>
                  <a:cubicBezTo>
                    <a:pt x="238489" y="70383"/>
                    <a:pt x="245421" y="95861"/>
                    <a:pt x="243168" y="122033"/>
                  </a:cubicBezTo>
                  <a:cubicBezTo>
                    <a:pt x="243168" y="126539"/>
                    <a:pt x="241608" y="131045"/>
                    <a:pt x="241435" y="135552"/>
                  </a:cubicBezTo>
                  <a:cubicBezTo>
                    <a:pt x="241435" y="136592"/>
                    <a:pt x="241435" y="137112"/>
                    <a:pt x="241435" y="137458"/>
                  </a:cubicBezTo>
                  <a:cubicBezTo>
                    <a:pt x="242128" y="136072"/>
                    <a:pt x="241608" y="134338"/>
                    <a:pt x="242128" y="132779"/>
                  </a:cubicBezTo>
                  <a:cubicBezTo>
                    <a:pt x="252181" y="103314"/>
                    <a:pt x="263273" y="74196"/>
                    <a:pt x="273846" y="45078"/>
                  </a:cubicBezTo>
                  <a:cubicBezTo>
                    <a:pt x="275926" y="39186"/>
                    <a:pt x="278179" y="33293"/>
                    <a:pt x="284592" y="30693"/>
                  </a:cubicBezTo>
                  <a:cubicBezTo>
                    <a:pt x="291005" y="30520"/>
                    <a:pt x="296724" y="34506"/>
                    <a:pt x="297418" y="39359"/>
                  </a:cubicBezTo>
                  <a:cubicBezTo>
                    <a:pt x="299671" y="54958"/>
                    <a:pt x="310070" y="68130"/>
                    <a:pt x="311976" y="82516"/>
                  </a:cubicBezTo>
                  <a:cubicBezTo>
                    <a:pt x="313710" y="95688"/>
                    <a:pt x="322376" y="102967"/>
                    <a:pt x="326189" y="113713"/>
                  </a:cubicBezTo>
                  <a:cubicBezTo>
                    <a:pt x="328788" y="121513"/>
                    <a:pt x="334855" y="117526"/>
                    <a:pt x="337801" y="115100"/>
                  </a:cubicBezTo>
                  <a:cubicBezTo>
                    <a:pt x="361719" y="96035"/>
                    <a:pt x="394650" y="94821"/>
                    <a:pt x="417702" y="74196"/>
                  </a:cubicBezTo>
                  <a:cubicBezTo>
                    <a:pt x="421515" y="70730"/>
                    <a:pt x="426368" y="70037"/>
                    <a:pt x="431221" y="69517"/>
                  </a:cubicBezTo>
                  <a:cubicBezTo>
                    <a:pt x="443527" y="68130"/>
                    <a:pt x="453406" y="62757"/>
                    <a:pt x="460859" y="52705"/>
                  </a:cubicBezTo>
                  <a:cubicBezTo>
                    <a:pt x="466058" y="45598"/>
                    <a:pt x="472644" y="40572"/>
                    <a:pt x="481830" y="42479"/>
                  </a:cubicBezTo>
                  <a:cubicBezTo>
                    <a:pt x="496043" y="45598"/>
                    <a:pt x="505575" y="38666"/>
                    <a:pt x="514068" y="28786"/>
                  </a:cubicBezTo>
                  <a:cubicBezTo>
                    <a:pt x="523947" y="17174"/>
                    <a:pt x="534346" y="15094"/>
                    <a:pt x="545092" y="27573"/>
                  </a:cubicBezTo>
                  <a:close/>
                </a:path>
              </a:pathLst>
            </a:custGeom>
            <a:solidFill>
              <a:srgbClr val="F5F4F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218302-7078-FBBA-E8FF-E1B58D88E787}"/>
                </a:ext>
              </a:extLst>
            </p:cNvPr>
            <p:cNvSpPr/>
            <p:nvPr/>
          </p:nvSpPr>
          <p:spPr>
            <a:xfrm>
              <a:off x="2896654" y="10454984"/>
              <a:ext cx="317185" cy="287647"/>
            </a:xfrm>
            <a:custGeom>
              <a:avLst/>
              <a:gdLst>
                <a:gd name="connsiteX0" fmla="*/ 317185 w 317185"/>
                <a:gd name="connsiteY0" fmla="*/ 24547 h 287647"/>
                <a:gd name="connsiteX1" fmla="*/ 306093 w 317185"/>
                <a:gd name="connsiteY1" fmla="*/ 287647 h 287647"/>
                <a:gd name="connsiteX2" fmla="*/ 300200 w 317185"/>
                <a:gd name="connsiteY2" fmla="*/ 277075 h 287647"/>
                <a:gd name="connsiteX3" fmla="*/ 277148 w 317185"/>
                <a:gd name="connsiteY3" fmla="*/ 259223 h 287647"/>
                <a:gd name="connsiteX4" fmla="*/ 33807 w 317185"/>
                <a:gd name="connsiteY4" fmla="*/ 241717 h 287647"/>
                <a:gd name="connsiteX5" fmla="*/ 9022 w 317185"/>
                <a:gd name="connsiteY5" fmla="*/ 241891 h 287647"/>
                <a:gd name="connsiteX6" fmla="*/ 183 w 317185"/>
                <a:gd name="connsiteY6" fmla="*/ 218319 h 287647"/>
                <a:gd name="connsiteX7" fmla="*/ 24274 w 317185"/>
                <a:gd name="connsiteY7" fmla="*/ 17267 h 287647"/>
                <a:gd name="connsiteX8" fmla="*/ 34847 w 317185"/>
                <a:gd name="connsiteY8" fmla="*/ 456 h 287647"/>
                <a:gd name="connsiteX9" fmla="*/ 147852 w 317185"/>
                <a:gd name="connsiteY9" fmla="*/ 6869 h 287647"/>
                <a:gd name="connsiteX10" fmla="*/ 293787 w 317185"/>
                <a:gd name="connsiteY10" fmla="*/ 17961 h 287647"/>
                <a:gd name="connsiteX11" fmla="*/ 317012 w 317185"/>
                <a:gd name="connsiteY11" fmla="*/ 24374 h 28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5" h="287647">
                  <a:moveTo>
                    <a:pt x="317185" y="24547"/>
                  </a:moveTo>
                  <a:cubicBezTo>
                    <a:pt x="313546" y="112247"/>
                    <a:pt x="309733" y="199947"/>
                    <a:pt x="306093" y="287647"/>
                  </a:cubicBezTo>
                  <a:cubicBezTo>
                    <a:pt x="302453" y="285047"/>
                    <a:pt x="300720" y="281234"/>
                    <a:pt x="300200" y="277075"/>
                  </a:cubicBezTo>
                  <a:cubicBezTo>
                    <a:pt x="298813" y="262862"/>
                    <a:pt x="289627" y="260089"/>
                    <a:pt x="277148" y="259223"/>
                  </a:cubicBezTo>
                  <a:cubicBezTo>
                    <a:pt x="196035" y="254023"/>
                    <a:pt x="114921" y="246917"/>
                    <a:pt x="33807" y="241717"/>
                  </a:cubicBezTo>
                  <a:cubicBezTo>
                    <a:pt x="25487" y="241197"/>
                    <a:pt x="17341" y="241197"/>
                    <a:pt x="9022" y="241891"/>
                  </a:cubicBezTo>
                  <a:cubicBezTo>
                    <a:pt x="-1031" y="236691"/>
                    <a:pt x="-164" y="226812"/>
                    <a:pt x="183" y="218319"/>
                  </a:cubicBezTo>
                  <a:cubicBezTo>
                    <a:pt x="3129" y="150724"/>
                    <a:pt x="12315" y="83823"/>
                    <a:pt x="24274" y="17267"/>
                  </a:cubicBezTo>
                  <a:cubicBezTo>
                    <a:pt x="25487" y="10508"/>
                    <a:pt x="27567" y="3749"/>
                    <a:pt x="34847" y="456"/>
                  </a:cubicBezTo>
                  <a:cubicBezTo>
                    <a:pt x="72804" y="-1624"/>
                    <a:pt x="110241" y="3922"/>
                    <a:pt x="147852" y="6869"/>
                  </a:cubicBezTo>
                  <a:cubicBezTo>
                    <a:pt x="196554" y="10682"/>
                    <a:pt x="245257" y="13281"/>
                    <a:pt x="293787" y="17961"/>
                  </a:cubicBezTo>
                  <a:cubicBezTo>
                    <a:pt x="301933" y="18828"/>
                    <a:pt x="310426" y="17961"/>
                    <a:pt x="317012" y="24374"/>
                  </a:cubicBezTo>
                  <a:close/>
                </a:path>
              </a:pathLst>
            </a:custGeom>
            <a:solidFill>
              <a:srgbClr val="4A4E5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274B64-987F-4762-A3EA-92BBF410BA4B}"/>
                </a:ext>
              </a:extLst>
            </p:cNvPr>
            <p:cNvSpPr/>
            <p:nvPr/>
          </p:nvSpPr>
          <p:spPr>
            <a:xfrm>
              <a:off x="2444350" y="5773810"/>
              <a:ext cx="525280" cy="258168"/>
            </a:xfrm>
            <a:custGeom>
              <a:avLst/>
              <a:gdLst>
                <a:gd name="connsiteX0" fmla="*/ 525108 w 525280"/>
                <a:gd name="connsiteY0" fmla="*/ 107882 h 258168"/>
                <a:gd name="connsiteX1" fmla="*/ 515055 w 525280"/>
                <a:gd name="connsiteY1" fmla="*/ 226953 h 258168"/>
                <a:gd name="connsiteX2" fmla="*/ 490444 w 525280"/>
                <a:gd name="connsiteY2" fmla="*/ 190556 h 258168"/>
                <a:gd name="connsiteX3" fmla="*/ 438274 w 525280"/>
                <a:gd name="connsiteY3" fmla="*/ 98696 h 258168"/>
                <a:gd name="connsiteX4" fmla="*/ 412969 w 525280"/>
                <a:gd name="connsiteY4" fmla="*/ 53286 h 258168"/>
                <a:gd name="connsiteX5" fmla="*/ 337229 w 525280"/>
                <a:gd name="connsiteY5" fmla="*/ 204422 h 258168"/>
                <a:gd name="connsiteX6" fmla="*/ 315564 w 525280"/>
                <a:gd name="connsiteY6" fmla="*/ 247058 h 258168"/>
                <a:gd name="connsiteX7" fmla="*/ 290432 w 525280"/>
                <a:gd name="connsiteY7" fmla="*/ 253818 h 258168"/>
                <a:gd name="connsiteX8" fmla="*/ 281766 w 525280"/>
                <a:gd name="connsiteY8" fmla="*/ 248098 h 258168"/>
                <a:gd name="connsiteX9" fmla="*/ 28892 w 525280"/>
                <a:gd name="connsiteY9" fmla="*/ 80844 h 258168"/>
                <a:gd name="connsiteX10" fmla="*/ 5494 w 525280"/>
                <a:gd name="connsiteY10" fmla="*/ 58139 h 258168"/>
                <a:gd name="connsiteX11" fmla="*/ 1161 w 525280"/>
                <a:gd name="connsiteY11" fmla="*/ 46527 h 258168"/>
                <a:gd name="connsiteX12" fmla="*/ 17799 w 525280"/>
                <a:gd name="connsiteY12" fmla="*/ 6837 h 258168"/>
                <a:gd name="connsiteX13" fmla="*/ 57663 w 525280"/>
                <a:gd name="connsiteY13" fmla="*/ 4410 h 258168"/>
                <a:gd name="connsiteX14" fmla="*/ 76208 w 525280"/>
                <a:gd name="connsiteY14" fmla="*/ 4064 h 258168"/>
                <a:gd name="connsiteX15" fmla="*/ 122312 w 525280"/>
                <a:gd name="connsiteY15" fmla="*/ 10823 h 258168"/>
                <a:gd name="connsiteX16" fmla="*/ 393211 w 525280"/>
                <a:gd name="connsiteY16" fmla="*/ 37168 h 258168"/>
                <a:gd name="connsiteX17" fmla="*/ 463232 w 525280"/>
                <a:gd name="connsiteY17" fmla="*/ 33008 h 258168"/>
                <a:gd name="connsiteX18" fmla="*/ 512629 w 525280"/>
                <a:gd name="connsiteY18" fmla="*/ 69059 h 258168"/>
                <a:gd name="connsiteX19" fmla="*/ 525281 w 525280"/>
                <a:gd name="connsiteY19" fmla="*/ 107882 h 25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5280" h="258168">
                  <a:moveTo>
                    <a:pt x="525108" y="107882"/>
                  </a:moveTo>
                  <a:cubicBezTo>
                    <a:pt x="515575" y="146359"/>
                    <a:pt x="526668" y="186916"/>
                    <a:pt x="515055" y="226953"/>
                  </a:cubicBezTo>
                  <a:cubicBezTo>
                    <a:pt x="502229" y="216381"/>
                    <a:pt x="502576" y="199222"/>
                    <a:pt x="490444" y="190556"/>
                  </a:cubicBezTo>
                  <a:cubicBezTo>
                    <a:pt x="468259" y="162825"/>
                    <a:pt x="455953" y="129201"/>
                    <a:pt x="438274" y="98696"/>
                  </a:cubicBezTo>
                  <a:cubicBezTo>
                    <a:pt x="429782" y="83964"/>
                    <a:pt x="422329" y="68539"/>
                    <a:pt x="412969" y="53286"/>
                  </a:cubicBezTo>
                  <a:cubicBezTo>
                    <a:pt x="387145" y="103896"/>
                    <a:pt x="361840" y="153986"/>
                    <a:pt x="337229" y="204422"/>
                  </a:cubicBezTo>
                  <a:cubicBezTo>
                    <a:pt x="329429" y="218287"/>
                    <a:pt x="322843" y="232846"/>
                    <a:pt x="315564" y="247058"/>
                  </a:cubicBezTo>
                  <a:cubicBezTo>
                    <a:pt x="309671" y="258671"/>
                    <a:pt x="301525" y="261617"/>
                    <a:pt x="290432" y="253818"/>
                  </a:cubicBezTo>
                  <a:cubicBezTo>
                    <a:pt x="287659" y="251911"/>
                    <a:pt x="284539" y="250178"/>
                    <a:pt x="281766" y="248098"/>
                  </a:cubicBezTo>
                  <a:cubicBezTo>
                    <a:pt x="198052" y="191249"/>
                    <a:pt x="112606" y="137347"/>
                    <a:pt x="28892" y="80844"/>
                  </a:cubicBezTo>
                  <a:cubicBezTo>
                    <a:pt x="19706" y="74778"/>
                    <a:pt x="9480" y="69579"/>
                    <a:pt x="5494" y="58139"/>
                  </a:cubicBezTo>
                  <a:cubicBezTo>
                    <a:pt x="467" y="55540"/>
                    <a:pt x="-1439" y="52420"/>
                    <a:pt x="1161" y="46527"/>
                  </a:cubicBezTo>
                  <a:cubicBezTo>
                    <a:pt x="6880" y="33355"/>
                    <a:pt x="10000" y="18622"/>
                    <a:pt x="17799" y="6837"/>
                  </a:cubicBezTo>
                  <a:cubicBezTo>
                    <a:pt x="28372" y="-9282"/>
                    <a:pt x="44144" y="8743"/>
                    <a:pt x="57663" y="4410"/>
                  </a:cubicBezTo>
                  <a:cubicBezTo>
                    <a:pt x="63209" y="2504"/>
                    <a:pt x="69969" y="4064"/>
                    <a:pt x="76208" y="4064"/>
                  </a:cubicBezTo>
                  <a:cubicBezTo>
                    <a:pt x="90421" y="13249"/>
                    <a:pt x="107233" y="9090"/>
                    <a:pt x="122312" y="10823"/>
                  </a:cubicBezTo>
                  <a:cubicBezTo>
                    <a:pt x="212438" y="21049"/>
                    <a:pt x="302911" y="29022"/>
                    <a:pt x="393211" y="37168"/>
                  </a:cubicBezTo>
                  <a:cubicBezTo>
                    <a:pt x="416609" y="39247"/>
                    <a:pt x="440007" y="37341"/>
                    <a:pt x="463232" y="33008"/>
                  </a:cubicBezTo>
                  <a:cubicBezTo>
                    <a:pt x="500496" y="32315"/>
                    <a:pt x="500843" y="32141"/>
                    <a:pt x="512629" y="69059"/>
                  </a:cubicBezTo>
                  <a:cubicBezTo>
                    <a:pt x="516788" y="82058"/>
                    <a:pt x="524761" y="93843"/>
                    <a:pt x="525281" y="107882"/>
                  </a:cubicBezTo>
                  <a:close/>
                </a:path>
              </a:pathLst>
            </a:custGeom>
            <a:solidFill>
              <a:srgbClr val="DADAD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29BF96-5A31-C805-32D1-06BAA81B9358}"/>
                </a:ext>
              </a:extLst>
            </p:cNvPr>
            <p:cNvSpPr/>
            <p:nvPr/>
          </p:nvSpPr>
          <p:spPr>
            <a:xfrm>
              <a:off x="2923346" y="10888957"/>
              <a:ext cx="273854" cy="294427"/>
            </a:xfrm>
            <a:custGeom>
              <a:avLst/>
              <a:gdLst>
                <a:gd name="connsiteX0" fmla="*/ 273855 w 273854"/>
                <a:gd name="connsiteY0" fmla="*/ 26994 h 294427"/>
                <a:gd name="connsiteX1" fmla="*/ 266922 w 273854"/>
                <a:gd name="connsiteY1" fmla="*/ 294428 h 294427"/>
                <a:gd name="connsiteX2" fmla="*/ 215099 w 273854"/>
                <a:gd name="connsiteY2" fmla="*/ 282641 h 294427"/>
                <a:gd name="connsiteX3" fmla="*/ 80949 w 273854"/>
                <a:gd name="connsiteY3" fmla="*/ 273109 h 294427"/>
                <a:gd name="connsiteX4" fmla="*/ 50618 w 273854"/>
                <a:gd name="connsiteY4" fmla="*/ 266869 h 294427"/>
                <a:gd name="connsiteX5" fmla="*/ 38313 w 273854"/>
                <a:gd name="connsiteY5" fmla="*/ 241738 h 294427"/>
                <a:gd name="connsiteX6" fmla="*/ 1222 w 273854"/>
                <a:gd name="connsiteY6" fmla="*/ 27861 h 294427"/>
                <a:gd name="connsiteX7" fmla="*/ 4688 w 273854"/>
                <a:gd name="connsiteY7" fmla="*/ 4289 h 294427"/>
                <a:gd name="connsiteX8" fmla="*/ 37099 w 273854"/>
                <a:gd name="connsiteY8" fmla="*/ 996 h 294427"/>
                <a:gd name="connsiteX9" fmla="*/ 241444 w 273854"/>
                <a:gd name="connsiteY9" fmla="*/ 16422 h 294427"/>
                <a:gd name="connsiteX10" fmla="*/ 273855 w 273854"/>
                <a:gd name="connsiteY10" fmla="*/ 26994 h 29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854" h="294427">
                  <a:moveTo>
                    <a:pt x="273855" y="26994"/>
                  </a:moveTo>
                  <a:cubicBezTo>
                    <a:pt x="273161" y="116081"/>
                    <a:pt x="270908" y="205341"/>
                    <a:pt x="266922" y="294428"/>
                  </a:cubicBezTo>
                  <a:cubicBezTo>
                    <a:pt x="250976" y="284895"/>
                    <a:pt x="233298" y="283335"/>
                    <a:pt x="215099" y="282641"/>
                  </a:cubicBezTo>
                  <a:cubicBezTo>
                    <a:pt x="170383" y="280908"/>
                    <a:pt x="125839" y="275362"/>
                    <a:pt x="80949" y="273109"/>
                  </a:cubicBezTo>
                  <a:cubicBezTo>
                    <a:pt x="70723" y="272589"/>
                    <a:pt x="60324" y="271029"/>
                    <a:pt x="50618" y="266869"/>
                  </a:cubicBezTo>
                  <a:cubicBezTo>
                    <a:pt x="41259" y="261150"/>
                    <a:pt x="40046" y="251097"/>
                    <a:pt x="38313" y="241738"/>
                  </a:cubicBezTo>
                  <a:cubicBezTo>
                    <a:pt x="24794" y="170677"/>
                    <a:pt x="11968" y="99442"/>
                    <a:pt x="1222" y="27861"/>
                  </a:cubicBezTo>
                  <a:cubicBezTo>
                    <a:pt x="9" y="19715"/>
                    <a:pt x="-1898" y="11395"/>
                    <a:pt x="4688" y="4289"/>
                  </a:cubicBezTo>
                  <a:cubicBezTo>
                    <a:pt x="14914" y="-1604"/>
                    <a:pt x="26007" y="-44"/>
                    <a:pt x="37099" y="996"/>
                  </a:cubicBezTo>
                  <a:cubicBezTo>
                    <a:pt x="105041" y="7236"/>
                    <a:pt x="173329" y="11395"/>
                    <a:pt x="241444" y="16422"/>
                  </a:cubicBezTo>
                  <a:cubicBezTo>
                    <a:pt x="253230" y="17288"/>
                    <a:pt x="265189" y="16942"/>
                    <a:pt x="273855" y="26994"/>
                  </a:cubicBezTo>
                  <a:close/>
                </a:path>
              </a:pathLst>
            </a:custGeom>
            <a:solidFill>
              <a:srgbClr val="43454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40657D-7169-69C2-CA9F-BAD6622BAEFE}"/>
                </a:ext>
              </a:extLst>
            </p:cNvPr>
            <p:cNvSpPr/>
            <p:nvPr/>
          </p:nvSpPr>
          <p:spPr>
            <a:xfrm>
              <a:off x="3047401" y="8302839"/>
              <a:ext cx="337332" cy="272943"/>
            </a:xfrm>
            <a:custGeom>
              <a:avLst/>
              <a:gdLst>
                <a:gd name="connsiteX0" fmla="*/ 330053 w 337332"/>
                <a:gd name="connsiteY0" fmla="*/ 124061 h 272943"/>
                <a:gd name="connsiteX1" fmla="*/ 320174 w 337332"/>
                <a:gd name="connsiteY1" fmla="*/ 272943 h 272943"/>
                <a:gd name="connsiteX2" fmla="*/ 303362 w 337332"/>
                <a:gd name="connsiteY2" fmla="*/ 256651 h 272943"/>
                <a:gd name="connsiteX3" fmla="*/ 254139 w 337332"/>
                <a:gd name="connsiteY3" fmla="*/ 177617 h 272943"/>
                <a:gd name="connsiteX4" fmla="*/ 218781 w 337332"/>
                <a:gd name="connsiteY4" fmla="*/ 173977 h 272943"/>
                <a:gd name="connsiteX5" fmla="*/ 218088 w 337332"/>
                <a:gd name="connsiteY5" fmla="*/ 188883 h 272943"/>
                <a:gd name="connsiteX6" fmla="*/ 229354 w 337332"/>
                <a:gd name="connsiteY6" fmla="*/ 208641 h 272943"/>
                <a:gd name="connsiteX7" fmla="*/ 223808 w 337332"/>
                <a:gd name="connsiteY7" fmla="*/ 227187 h 272943"/>
                <a:gd name="connsiteX8" fmla="*/ 203182 w 337332"/>
                <a:gd name="connsiteY8" fmla="*/ 228920 h 272943"/>
                <a:gd name="connsiteX9" fmla="*/ 25876 w 337332"/>
                <a:gd name="connsiteY9" fmla="*/ 215747 h 272943"/>
                <a:gd name="connsiteX10" fmla="*/ 4731 w 337332"/>
                <a:gd name="connsiteY10" fmla="*/ 208121 h 272943"/>
                <a:gd name="connsiteX11" fmla="*/ 744 w 337332"/>
                <a:gd name="connsiteY11" fmla="*/ 188536 h 272943"/>
                <a:gd name="connsiteX12" fmla="*/ 24143 w 337332"/>
                <a:gd name="connsiteY12" fmla="*/ 30641 h 272943"/>
                <a:gd name="connsiteX13" fmla="*/ 28302 w 337332"/>
                <a:gd name="connsiteY13" fmla="*/ 19029 h 272943"/>
                <a:gd name="connsiteX14" fmla="*/ 94164 w 337332"/>
                <a:gd name="connsiteY14" fmla="*/ 310 h 272943"/>
                <a:gd name="connsiteX15" fmla="*/ 294176 w 337332"/>
                <a:gd name="connsiteY15" fmla="*/ 9323 h 272943"/>
                <a:gd name="connsiteX16" fmla="*/ 323987 w 337332"/>
                <a:gd name="connsiteY16" fmla="*/ 16602 h 272943"/>
                <a:gd name="connsiteX17" fmla="*/ 337332 w 337332"/>
                <a:gd name="connsiteY17" fmla="*/ 88704 h 272943"/>
                <a:gd name="connsiteX18" fmla="*/ 330053 w 337332"/>
                <a:gd name="connsiteY18" fmla="*/ 123888 h 27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7332" h="272943">
                  <a:moveTo>
                    <a:pt x="330053" y="124061"/>
                  </a:moveTo>
                  <a:cubicBezTo>
                    <a:pt x="326760" y="173631"/>
                    <a:pt x="323467" y="223373"/>
                    <a:pt x="320174" y="272943"/>
                  </a:cubicBezTo>
                  <a:cubicBezTo>
                    <a:pt x="309948" y="272250"/>
                    <a:pt x="307521" y="263237"/>
                    <a:pt x="303362" y="256651"/>
                  </a:cubicBezTo>
                  <a:cubicBezTo>
                    <a:pt x="287069" y="230306"/>
                    <a:pt x="270257" y="204135"/>
                    <a:pt x="254139" y="177617"/>
                  </a:cubicBezTo>
                  <a:cubicBezTo>
                    <a:pt x="244953" y="162538"/>
                    <a:pt x="231087" y="161671"/>
                    <a:pt x="218781" y="173977"/>
                  </a:cubicBezTo>
                  <a:cubicBezTo>
                    <a:pt x="213582" y="179177"/>
                    <a:pt x="215662" y="183856"/>
                    <a:pt x="218088" y="188883"/>
                  </a:cubicBezTo>
                  <a:cubicBezTo>
                    <a:pt x="221554" y="195642"/>
                    <a:pt x="226234" y="201708"/>
                    <a:pt x="229354" y="208641"/>
                  </a:cubicBezTo>
                  <a:cubicBezTo>
                    <a:pt x="232647" y="216267"/>
                    <a:pt x="234207" y="223547"/>
                    <a:pt x="223808" y="227187"/>
                  </a:cubicBezTo>
                  <a:cubicBezTo>
                    <a:pt x="217048" y="229093"/>
                    <a:pt x="210115" y="229439"/>
                    <a:pt x="203182" y="228920"/>
                  </a:cubicBezTo>
                  <a:cubicBezTo>
                    <a:pt x="144080" y="223720"/>
                    <a:pt x="84978" y="219560"/>
                    <a:pt x="25876" y="215747"/>
                  </a:cubicBezTo>
                  <a:cubicBezTo>
                    <a:pt x="18250" y="215227"/>
                    <a:pt x="10970" y="213148"/>
                    <a:pt x="4731" y="208121"/>
                  </a:cubicBezTo>
                  <a:cubicBezTo>
                    <a:pt x="-122" y="202402"/>
                    <a:pt x="-815" y="195296"/>
                    <a:pt x="744" y="188536"/>
                  </a:cubicBezTo>
                  <a:cubicBezTo>
                    <a:pt x="11837" y="136367"/>
                    <a:pt x="17383" y="83504"/>
                    <a:pt x="24143" y="30641"/>
                  </a:cubicBezTo>
                  <a:cubicBezTo>
                    <a:pt x="24663" y="26482"/>
                    <a:pt x="25876" y="22495"/>
                    <a:pt x="28302" y="19029"/>
                  </a:cubicBezTo>
                  <a:cubicBezTo>
                    <a:pt x="48927" y="8456"/>
                    <a:pt x="69726" y="-1943"/>
                    <a:pt x="94164" y="310"/>
                  </a:cubicBezTo>
                  <a:cubicBezTo>
                    <a:pt x="160892" y="310"/>
                    <a:pt x="227447" y="8803"/>
                    <a:pt x="294176" y="9323"/>
                  </a:cubicBezTo>
                  <a:cubicBezTo>
                    <a:pt x="304401" y="9323"/>
                    <a:pt x="314801" y="11403"/>
                    <a:pt x="323987" y="16602"/>
                  </a:cubicBezTo>
                  <a:cubicBezTo>
                    <a:pt x="338546" y="38787"/>
                    <a:pt x="334559" y="64439"/>
                    <a:pt x="337332" y="88704"/>
                  </a:cubicBezTo>
                  <a:cubicBezTo>
                    <a:pt x="332826" y="99970"/>
                    <a:pt x="338026" y="113315"/>
                    <a:pt x="330053" y="123888"/>
                  </a:cubicBezTo>
                  <a:close/>
                </a:path>
              </a:pathLst>
            </a:custGeom>
            <a:solidFill>
              <a:srgbClr val="747D8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0CAE55-D73C-28C9-0F85-88AB1D752B24}"/>
                </a:ext>
              </a:extLst>
            </p:cNvPr>
            <p:cNvSpPr/>
            <p:nvPr/>
          </p:nvSpPr>
          <p:spPr>
            <a:xfrm>
              <a:off x="4843049" y="9616300"/>
              <a:ext cx="361473" cy="220386"/>
            </a:xfrm>
            <a:custGeom>
              <a:avLst/>
              <a:gdLst>
                <a:gd name="connsiteX0" fmla="*/ 53556 w 361473"/>
                <a:gd name="connsiteY0" fmla="*/ 220386 h 220386"/>
                <a:gd name="connsiteX1" fmla="*/ 0 w 361473"/>
                <a:gd name="connsiteY1" fmla="*/ 23841 h 220386"/>
                <a:gd name="connsiteX2" fmla="*/ 16985 w 361473"/>
                <a:gd name="connsiteY2" fmla="*/ 13269 h 220386"/>
                <a:gd name="connsiteX3" fmla="*/ 58062 w 361473"/>
                <a:gd name="connsiteY3" fmla="*/ 9109 h 220386"/>
                <a:gd name="connsiteX4" fmla="*/ 291351 w 361473"/>
                <a:gd name="connsiteY4" fmla="*/ 270 h 220386"/>
                <a:gd name="connsiteX5" fmla="*/ 322029 w 361473"/>
                <a:gd name="connsiteY5" fmla="*/ 3390 h 220386"/>
                <a:gd name="connsiteX6" fmla="*/ 333295 w 361473"/>
                <a:gd name="connsiteY6" fmla="*/ 24361 h 220386"/>
                <a:gd name="connsiteX7" fmla="*/ 346814 w 361473"/>
                <a:gd name="connsiteY7" fmla="*/ 100969 h 220386"/>
                <a:gd name="connsiteX8" fmla="*/ 359813 w 361473"/>
                <a:gd name="connsiteY8" fmla="*/ 175150 h 220386"/>
                <a:gd name="connsiteX9" fmla="*/ 357906 w 361473"/>
                <a:gd name="connsiteY9" fmla="*/ 198721 h 220386"/>
                <a:gd name="connsiteX10" fmla="*/ 246808 w 361473"/>
                <a:gd name="connsiteY10" fmla="*/ 204961 h 220386"/>
                <a:gd name="connsiteX11" fmla="*/ 222196 w 361473"/>
                <a:gd name="connsiteY11" fmla="*/ 207907 h 220386"/>
                <a:gd name="connsiteX12" fmla="*/ 172800 w 361473"/>
                <a:gd name="connsiteY12" fmla="*/ 211547 h 220386"/>
                <a:gd name="connsiteX13" fmla="*/ 53556 w 361473"/>
                <a:gd name="connsiteY13" fmla="*/ 220040 h 2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473" h="220386">
                  <a:moveTo>
                    <a:pt x="53556" y="220386"/>
                  </a:moveTo>
                  <a:cubicBezTo>
                    <a:pt x="34144" y="155391"/>
                    <a:pt x="15945" y="89876"/>
                    <a:pt x="0" y="23841"/>
                  </a:cubicBezTo>
                  <a:cubicBezTo>
                    <a:pt x="866" y="12576"/>
                    <a:pt x="10226" y="13788"/>
                    <a:pt x="16985" y="13269"/>
                  </a:cubicBezTo>
                  <a:cubicBezTo>
                    <a:pt x="30677" y="12229"/>
                    <a:pt x="44370" y="9282"/>
                    <a:pt x="58062" y="9109"/>
                  </a:cubicBezTo>
                  <a:cubicBezTo>
                    <a:pt x="135883" y="8243"/>
                    <a:pt x="213530" y="2696"/>
                    <a:pt x="291351" y="270"/>
                  </a:cubicBezTo>
                  <a:cubicBezTo>
                    <a:pt x="301577" y="-77"/>
                    <a:pt x="312150" y="-770"/>
                    <a:pt x="322029" y="3390"/>
                  </a:cubicBezTo>
                  <a:cubicBezTo>
                    <a:pt x="330002" y="8069"/>
                    <a:pt x="331908" y="16215"/>
                    <a:pt x="333295" y="24361"/>
                  </a:cubicBezTo>
                  <a:cubicBezTo>
                    <a:pt x="337628" y="50012"/>
                    <a:pt x="343521" y="75317"/>
                    <a:pt x="346814" y="100969"/>
                  </a:cubicBezTo>
                  <a:cubicBezTo>
                    <a:pt x="350973" y="125754"/>
                    <a:pt x="356346" y="150192"/>
                    <a:pt x="359813" y="175150"/>
                  </a:cubicBezTo>
                  <a:cubicBezTo>
                    <a:pt x="360853" y="183123"/>
                    <a:pt x="363799" y="191269"/>
                    <a:pt x="357906" y="198721"/>
                  </a:cubicBezTo>
                  <a:cubicBezTo>
                    <a:pt x="320989" y="203228"/>
                    <a:pt x="284592" y="213280"/>
                    <a:pt x="246808" y="204961"/>
                  </a:cubicBezTo>
                  <a:cubicBezTo>
                    <a:pt x="238662" y="203228"/>
                    <a:pt x="230342" y="205828"/>
                    <a:pt x="222196" y="207907"/>
                  </a:cubicBezTo>
                  <a:cubicBezTo>
                    <a:pt x="205904" y="212414"/>
                    <a:pt x="189092" y="213974"/>
                    <a:pt x="172800" y="211547"/>
                  </a:cubicBezTo>
                  <a:cubicBezTo>
                    <a:pt x="132243" y="205654"/>
                    <a:pt x="93246" y="218133"/>
                    <a:pt x="53556" y="220040"/>
                  </a:cubicBezTo>
                  <a:close/>
                </a:path>
              </a:pathLst>
            </a:custGeom>
            <a:solidFill>
              <a:srgbClr val="646A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B540D5A-2E40-6E49-6A0D-AFA0B0EE46F4}"/>
                </a:ext>
              </a:extLst>
            </p:cNvPr>
            <p:cNvSpPr/>
            <p:nvPr/>
          </p:nvSpPr>
          <p:spPr>
            <a:xfrm>
              <a:off x="2900047" y="10687451"/>
              <a:ext cx="302873" cy="228500"/>
            </a:xfrm>
            <a:custGeom>
              <a:avLst/>
              <a:gdLst>
                <a:gd name="connsiteX0" fmla="*/ 297154 w 302873"/>
                <a:gd name="connsiteY0" fmla="*/ 228500 h 228500"/>
                <a:gd name="connsiteX1" fmla="*/ 147578 w 302873"/>
                <a:gd name="connsiteY1" fmla="*/ 216021 h 228500"/>
                <a:gd name="connsiteX2" fmla="*/ 28507 w 302873"/>
                <a:gd name="connsiteY2" fmla="*/ 207702 h 228500"/>
                <a:gd name="connsiteX3" fmla="*/ 18455 w 302873"/>
                <a:gd name="connsiteY3" fmla="*/ 188117 h 228500"/>
                <a:gd name="connsiteX4" fmla="*/ 1469 w 302873"/>
                <a:gd name="connsiteY4" fmla="*/ 50847 h 228500"/>
                <a:gd name="connsiteX5" fmla="*/ 6669 w 302873"/>
                <a:gd name="connsiteY5" fmla="*/ 8904 h 228500"/>
                <a:gd name="connsiteX6" fmla="*/ 18108 w 302873"/>
                <a:gd name="connsiteY6" fmla="*/ 64 h 228500"/>
                <a:gd name="connsiteX7" fmla="*/ 252264 w 302873"/>
                <a:gd name="connsiteY7" fmla="*/ 20343 h 228500"/>
                <a:gd name="connsiteX8" fmla="*/ 266823 w 302873"/>
                <a:gd name="connsiteY8" fmla="*/ 20516 h 228500"/>
                <a:gd name="connsiteX9" fmla="*/ 302873 w 302873"/>
                <a:gd name="connsiteY9" fmla="*/ 55007 h 228500"/>
                <a:gd name="connsiteX10" fmla="*/ 297500 w 302873"/>
                <a:gd name="connsiteY10" fmla="*/ 228327 h 22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873" h="228500">
                  <a:moveTo>
                    <a:pt x="297154" y="228500"/>
                  </a:moveTo>
                  <a:cubicBezTo>
                    <a:pt x="247238" y="224341"/>
                    <a:pt x="197495" y="220008"/>
                    <a:pt x="147578" y="216021"/>
                  </a:cubicBezTo>
                  <a:cubicBezTo>
                    <a:pt x="107888" y="212902"/>
                    <a:pt x="68198" y="210475"/>
                    <a:pt x="28507" y="207702"/>
                  </a:cubicBezTo>
                  <a:cubicBezTo>
                    <a:pt x="21228" y="203196"/>
                    <a:pt x="19668" y="195743"/>
                    <a:pt x="18455" y="188117"/>
                  </a:cubicBezTo>
                  <a:cubicBezTo>
                    <a:pt x="11349" y="142534"/>
                    <a:pt x="5456" y="96777"/>
                    <a:pt x="1469" y="50847"/>
                  </a:cubicBezTo>
                  <a:cubicBezTo>
                    <a:pt x="256" y="36982"/>
                    <a:pt x="-2864" y="21903"/>
                    <a:pt x="6669" y="8904"/>
                  </a:cubicBezTo>
                  <a:cubicBezTo>
                    <a:pt x="7536" y="2144"/>
                    <a:pt x="11349" y="-456"/>
                    <a:pt x="18108" y="64"/>
                  </a:cubicBezTo>
                  <a:cubicBezTo>
                    <a:pt x="96102" y="6824"/>
                    <a:pt x="174096" y="13583"/>
                    <a:pt x="252264" y="20343"/>
                  </a:cubicBezTo>
                  <a:cubicBezTo>
                    <a:pt x="257117" y="20690"/>
                    <a:pt x="261970" y="20516"/>
                    <a:pt x="266823" y="20516"/>
                  </a:cubicBezTo>
                  <a:cubicBezTo>
                    <a:pt x="289585" y="20516"/>
                    <a:pt x="301603" y="32007"/>
                    <a:pt x="302873" y="55007"/>
                  </a:cubicBezTo>
                  <a:cubicBezTo>
                    <a:pt x="302873" y="112896"/>
                    <a:pt x="301140" y="170611"/>
                    <a:pt x="297500" y="228327"/>
                  </a:cubicBezTo>
                  <a:close/>
                </a:path>
              </a:pathLst>
            </a:custGeom>
            <a:solidFill>
              <a:srgbClr val="46494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65A706-8DB4-DEF8-00B2-DAF6303AB615}"/>
                </a:ext>
              </a:extLst>
            </p:cNvPr>
            <p:cNvSpPr/>
            <p:nvPr/>
          </p:nvSpPr>
          <p:spPr>
            <a:xfrm>
              <a:off x="2470473" y="8706812"/>
              <a:ext cx="880461" cy="147842"/>
            </a:xfrm>
            <a:custGeom>
              <a:avLst/>
              <a:gdLst>
                <a:gd name="connsiteX0" fmla="*/ 880462 w 880461"/>
                <a:gd name="connsiteY0" fmla="*/ 72448 h 147842"/>
                <a:gd name="connsiteX1" fmla="*/ 880115 w 880461"/>
                <a:gd name="connsiteY1" fmla="*/ 76781 h 147842"/>
                <a:gd name="connsiteX2" fmla="*/ 876996 w 880461"/>
                <a:gd name="connsiteY2" fmla="*/ 101912 h 147842"/>
                <a:gd name="connsiteX3" fmla="*/ 873009 w 880461"/>
                <a:gd name="connsiteY3" fmla="*/ 147842 h 147842"/>
                <a:gd name="connsiteX4" fmla="*/ 769537 w 880461"/>
                <a:gd name="connsiteY4" fmla="*/ 133283 h 147842"/>
                <a:gd name="connsiteX5" fmla="*/ 582351 w 880461"/>
                <a:gd name="connsiteY5" fmla="*/ 119418 h 147842"/>
                <a:gd name="connsiteX6" fmla="*/ 556873 w 880461"/>
                <a:gd name="connsiteY6" fmla="*/ 111792 h 147842"/>
                <a:gd name="connsiteX7" fmla="*/ 512503 w 880461"/>
                <a:gd name="connsiteY7" fmla="*/ 86314 h 147842"/>
                <a:gd name="connsiteX8" fmla="*/ 440575 w 880461"/>
                <a:gd name="connsiteY8" fmla="*/ 86487 h 147842"/>
                <a:gd name="connsiteX9" fmla="*/ 407298 w 880461"/>
                <a:gd name="connsiteY9" fmla="*/ 106245 h 147842"/>
                <a:gd name="connsiteX10" fmla="*/ 397592 w 880461"/>
                <a:gd name="connsiteY10" fmla="*/ 116298 h 147842"/>
                <a:gd name="connsiteX11" fmla="*/ 280081 w 880461"/>
                <a:gd name="connsiteY11" fmla="*/ 110058 h 147842"/>
                <a:gd name="connsiteX12" fmla="*/ 86309 w 880461"/>
                <a:gd name="connsiteY12" fmla="*/ 94980 h 147842"/>
                <a:gd name="connsiteX13" fmla="*/ 4502 w 880461"/>
                <a:gd name="connsiteY13" fmla="*/ 86660 h 147842"/>
                <a:gd name="connsiteX14" fmla="*/ 16287 w 880461"/>
                <a:gd name="connsiteY14" fmla="*/ 0 h 147842"/>
                <a:gd name="connsiteX15" fmla="*/ 348889 w 880461"/>
                <a:gd name="connsiteY15" fmla="*/ 25305 h 147842"/>
                <a:gd name="connsiteX16" fmla="*/ 644226 w 880461"/>
                <a:gd name="connsiteY16" fmla="*/ 48356 h 147842"/>
                <a:gd name="connsiteX17" fmla="*/ 836439 w 880461"/>
                <a:gd name="connsiteY17" fmla="*/ 62395 h 147842"/>
                <a:gd name="connsiteX18" fmla="*/ 880115 w 880461"/>
                <a:gd name="connsiteY18" fmla="*/ 72448 h 14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0461" h="147842">
                  <a:moveTo>
                    <a:pt x="880462" y="72448"/>
                  </a:moveTo>
                  <a:cubicBezTo>
                    <a:pt x="880462" y="73835"/>
                    <a:pt x="880289" y="75394"/>
                    <a:pt x="880115" y="76781"/>
                  </a:cubicBezTo>
                  <a:cubicBezTo>
                    <a:pt x="876822" y="84927"/>
                    <a:pt x="881329" y="93940"/>
                    <a:pt x="876996" y="101912"/>
                  </a:cubicBezTo>
                  <a:cubicBezTo>
                    <a:pt x="876476" y="117338"/>
                    <a:pt x="878382" y="132937"/>
                    <a:pt x="873009" y="147842"/>
                  </a:cubicBezTo>
                  <a:cubicBezTo>
                    <a:pt x="840252" y="131550"/>
                    <a:pt x="804201" y="136229"/>
                    <a:pt x="769537" y="133283"/>
                  </a:cubicBezTo>
                  <a:cubicBezTo>
                    <a:pt x="707142" y="127737"/>
                    <a:pt x="644920" y="122018"/>
                    <a:pt x="582351" y="119418"/>
                  </a:cubicBezTo>
                  <a:cubicBezTo>
                    <a:pt x="573512" y="119071"/>
                    <a:pt x="564499" y="116991"/>
                    <a:pt x="556873" y="111792"/>
                  </a:cubicBezTo>
                  <a:cubicBezTo>
                    <a:pt x="549940" y="89433"/>
                    <a:pt x="533995" y="84927"/>
                    <a:pt x="512503" y="86314"/>
                  </a:cubicBezTo>
                  <a:cubicBezTo>
                    <a:pt x="488585" y="87873"/>
                    <a:pt x="464493" y="87180"/>
                    <a:pt x="440575" y="86487"/>
                  </a:cubicBezTo>
                  <a:cubicBezTo>
                    <a:pt x="424803" y="85967"/>
                    <a:pt x="411977" y="88393"/>
                    <a:pt x="407298" y="106245"/>
                  </a:cubicBezTo>
                  <a:cubicBezTo>
                    <a:pt x="406085" y="110925"/>
                    <a:pt x="402271" y="114391"/>
                    <a:pt x="397592" y="116298"/>
                  </a:cubicBezTo>
                  <a:cubicBezTo>
                    <a:pt x="358248" y="118377"/>
                    <a:pt x="319078" y="112832"/>
                    <a:pt x="280081" y="110058"/>
                  </a:cubicBezTo>
                  <a:cubicBezTo>
                    <a:pt x="215432" y="105378"/>
                    <a:pt x="150784" y="100699"/>
                    <a:pt x="86309" y="94980"/>
                  </a:cubicBezTo>
                  <a:cubicBezTo>
                    <a:pt x="59097" y="92553"/>
                    <a:pt x="31193" y="94633"/>
                    <a:pt x="4502" y="86660"/>
                  </a:cubicBezTo>
                  <a:cubicBezTo>
                    <a:pt x="-5204" y="65861"/>
                    <a:pt x="1729" y="15772"/>
                    <a:pt x="16287" y="0"/>
                  </a:cubicBezTo>
                  <a:cubicBezTo>
                    <a:pt x="127212" y="8666"/>
                    <a:pt x="237964" y="16812"/>
                    <a:pt x="348889" y="25305"/>
                  </a:cubicBezTo>
                  <a:cubicBezTo>
                    <a:pt x="447335" y="32758"/>
                    <a:pt x="545781" y="40903"/>
                    <a:pt x="644226" y="48356"/>
                  </a:cubicBezTo>
                  <a:cubicBezTo>
                    <a:pt x="708182" y="53209"/>
                    <a:pt x="772310" y="58929"/>
                    <a:pt x="836439" y="62395"/>
                  </a:cubicBezTo>
                  <a:cubicBezTo>
                    <a:pt x="851344" y="63262"/>
                    <a:pt x="866943" y="63089"/>
                    <a:pt x="880115" y="72448"/>
                  </a:cubicBezTo>
                  <a:close/>
                </a:path>
              </a:pathLst>
            </a:custGeom>
            <a:solidFill>
              <a:srgbClr val="6C748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01F7421-D7EC-DCCE-396D-C335CDB4A09B}"/>
                </a:ext>
              </a:extLst>
            </p:cNvPr>
            <p:cNvSpPr/>
            <p:nvPr/>
          </p:nvSpPr>
          <p:spPr>
            <a:xfrm>
              <a:off x="2926770" y="10252924"/>
              <a:ext cx="297925" cy="226606"/>
            </a:xfrm>
            <a:custGeom>
              <a:avLst/>
              <a:gdLst>
                <a:gd name="connsiteX0" fmla="*/ 287069 w 297925"/>
                <a:gd name="connsiteY0" fmla="*/ 226606 h 226606"/>
                <a:gd name="connsiteX1" fmla="*/ 3517 w 297925"/>
                <a:gd name="connsiteY1" fmla="*/ 205115 h 226606"/>
                <a:gd name="connsiteX2" fmla="*/ 1437 w 297925"/>
                <a:gd name="connsiteY2" fmla="*/ 181197 h 226606"/>
                <a:gd name="connsiteX3" fmla="*/ 34541 w 297925"/>
                <a:gd name="connsiteY3" fmla="*/ 23649 h 226606"/>
                <a:gd name="connsiteX4" fmla="*/ 48233 w 297925"/>
                <a:gd name="connsiteY4" fmla="*/ 2157 h 226606"/>
                <a:gd name="connsiteX5" fmla="*/ 111842 w 297925"/>
                <a:gd name="connsiteY5" fmla="*/ 4583 h 226606"/>
                <a:gd name="connsiteX6" fmla="*/ 280482 w 297925"/>
                <a:gd name="connsiteY6" fmla="*/ 17062 h 226606"/>
                <a:gd name="connsiteX7" fmla="*/ 296255 w 297925"/>
                <a:gd name="connsiteY7" fmla="*/ 35781 h 226606"/>
                <a:gd name="connsiteX8" fmla="*/ 287069 w 297925"/>
                <a:gd name="connsiteY8" fmla="*/ 226606 h 22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925" h="226606">
                  <a:moveTo>
                    <a:pt x="287069" y="226606"/>
                  </a:moveTo>
                  <a:cubicBezTo>
                    <a:pt x="192262" y="222273"/>
                    <a:pt x="97803" y="215341"/>
                    <a:pt x="3517" y="205115"/>
                  </a:cubicBezTo>
                  <a:cubicBezTo>
                    <a:pt x="-1510" y="197489"/>
                    <a:pt x="-123" y="189343"/>
                    <a:pt x="1437" y="181197"/>
                  </a:cubicBezTo>
                  <a:cubicBezTo>
                    <a:pt x="11143" y="128507"/>
                    <a:pt x="22755" y="75991"/>
                    <a:pt x="34541" y="23649"/>
                  </a:cubicBezTo>
                  <a:cubicBezTo>
                    <a:pt x="36448" y="14983"/>
                    <a:pt x="38354" y="5797"/>
                    <a:pt x="48233" y="2157"/>
                  </a:cubicBezTo>
                  <a:cubicBezTo>
                    <a:pt x="69552" y="-3389"/>
                    <a:pt x="90697" y="3370"/>
                    <a:pt x="111842" y="4583"/>
                  </a:cubicBezTo>
                  <a:cubicBezTo>
                    <a:pt x="168171" y="7703"/>
                    <a:pt x="224327" y="13423"/>
                    <a:pt x="280482" y="17062"/>
                  </a:cubicBezTo>
                  <a:cubicBezTo>
                    <a:pt x="291402" y="17756"/>
                    <a:pt x="302147" y="20182"/>
                    <a:pt x="296255" y="35781"/>
                  </a:cubicBezTo>
                  <a:cubicBezTo>
                    <a:pt x="295735" y="99563"/>
                    <a:pt x="290882" y="162998"/>
                    <a:pt x="287069" y="226606"/>
                  </a:cubicBezTo>
                  <a:close/>
                </a:path>
              </a:pathLst>
            </a:custGeom>
            <a:solidFill>
              <a:srgbClr val="4F535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C0B7BCA-1094-D38C-D763-D1DB8634ADED}"/>
                </a:ext>
              </a:extLst>
            </p:cNvPr>
            <p:cNvSpPr/>
            <p:nvPr/>
          </p:nvSpPr>
          <p:spPr>
            <a:xfrm>
              <a:off x="4671609" y="8997470"/>
              <a:ext cx="408530" cy="167703"/>
            </a:xfrm>
            <a:custGeom>
              <a:avLst/>
              <a:gdLst>
                <a:gd name="connsiteX0" fmla="*/ 37983 w 408530"/>
                <a:gd name="connsiteY0" fmla="*/ 160321 h 167703"/>
                <a:gd name="connsiteX1" fmla="*/ 893 w 408530"/>
                <a:gd name="connsiteY1" fmla="*/ 19759 h 167703"/>
                <a:gd name="connsiteX2" fmla="*/ 16318 w 408530"/>
                <a:gd name="connsiteY2" fmla="*/ 4853 h 167703"/>
                <a:gd name="connsiteX3" fmla="*/ 54795 w 408530"/>
                <a:gd name="connsiteY3" fmla="*/ 0 h 167703"/>
                <a:gd name="connsiteX4" fmla="*/ 176813 w 408530"/>
                <a:gd name="connsiteY4" fmla="*/ 4680 h 167703"/>
                <a:gd name="connsiteX5" fmla="*/ 235742 w 408530"/>
                <a:gd name="connsiteY5" fmla="*/ 15426 h 167703"/>
                <a:gd name="connsiteX6" fmla="*/ 262433 w 408530"/>
                <a:gd name="connsiteY6" fmla="*/ 6760 h 167703"/>
                <a:gd name="connsiteX7" fmla="*/ 295364 w 408530"/>
                <a:gd name="connsiteY7" fmla="*/ 3813 h 167703"/>
                <a:gd name="connsiteX8" fmla="*/ 336787 w 408530"/>
                <a:gd name="connsiteY8" fmla="*/ 13519 h 167703"/>
                <a:gd name="connsiteX9" fmla="*/ 381504 w 408530"/>
                <a:gd name="connsiteY9" fmla="*/ 10746 h 167703"/>
                <a:gd name="connsiteX10" fmla="*/ 408369 w 408530"/>
                <a:gd name="connsiteY10" fmla="*/ 133283 h 167703"/>
                <a:gd name="connsiteX11" fmla="*/ 404209 w 408530"/>
                <a:gd name="connsiteY11" fmla="*/ 146802 h 167703"/>
                <a:gd name="connsiteX12" fmla="*/ 370758 w 408530"/>
                <a:gd name="connsiteY12" fmla="*/ 154255 h 167703"/>
                <a:gd name="connsiteX13" fmla="*/ 92233 w 408530"/>
                <a:gd name="connsiteY13" fmla="*/ 166041 h 167703"/>
                <a:gd name="connsiteX14" fmla="*/ 37810 w 408530"/>
                <a:gd name="connsiteY14" fmla="*/ 160495 h 16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8530" h="167703">
                  <a:moveTo>
                    <a:pt x="37983" y="160321"/>
                  </a:moveTo>
                  <a:cubicBezTo>
                    <a:pt x="23598" y="114045"/>
                    <a:pt x="10425" y="67422"/>
                    <a:pt x="893" y="19759"/>
                  </a:cubicBezTo>
                  <a:cubicBezTo>
                    <a:pt x="-3267" y="5200"/>
                    <a:pt x="7999" y="5720"/>
                    <a:pt x="16318" y="4853"/>
                  </a:cubicBezTo>
                  <a:cubicBezTo>
                    <a:pt x="29144" y="3467"/>
                    <a:pt x="42316" y="4853"/>
                    <a:pt x="54795" y="0"/>
                  </a:cubicBezTo>
                  <a:cubicBezTo>
                    <a:pt x="95006" y="14732"/>
                    <a:pt x="136083" y="3293"/>
                    <a:pt x="176813" y="4680"/>
                  </a:cubicBezTo>
                  <a:cubicBezTo>
                    <a:pt x="196918" y="5200"/>
                    <a:pt x="217197" y="3293"/>
                    <a:pt x="235742" y="15426"/>
                  </a:cubicBezTo>
                  <a:cubicBezTo>
                    <a:pt x="245968" y="22185"/>
                    <a:pt x="254980" y="14386"/>
                    <a:pt x="262433" y="6760"/>
                  </a:cubicBezTo>
                  <a:cubicBezTo>
                    <a:pt x="272832" y="-346"/>
                    <a:pt x="283925" y="-866"/>
                    <a:pt x="295364" y="3813"/>
                  </a:cubicBezTo>
                  <a:cubicBezTo>
                    <a:pt x="306110" y="19932"/>
                    <a:pt x="318242" y="23745"/>
                    <a:pt x="336787" y="13519"/>
                  </a:cubicBezTo>
                  <a:cubicBezTo>
                    <a:pt x="349960" y="6240"/>
                    <a:pt x="365905" y="520"/>
                    <a:pt x="381504" y="10746"/>
                  </a:cubicBezTo>
                  <a:cubicBezTo>
                    <a:pt x="395716" y="50436"/>
                    <a:pt x="402302" y="91860"/>
                    <a:pt x="408369" y="133283"/>
                  </a:cubicBezTo>
                  <a:cubicBezTo>
                    <a:pt x="409062" y="138136"/>
                    <a:pt x="407502" y="142816"/>
                    <a:pt x="404209" y="146802"/>
                  </a:cubicBezTo>
                  <a:cubicBezTo>
                    <a:pt x="394503" y="155642"/>
                    <a:pt x="382371" y="153908"/>
                    <a:pt x="370758" y="154255"/>
                  </a:cubicBezTo>
                  <a:cubicBezTo>
                    <a:pt x="277859" y="156855"/>
                    <a:pt x="184959" y="160841"/>
                    <a:pt x="92233" y="166041"/>
                  </a:cubicBezTo>
                  <a:cubicBezTo>
                    <a:pt x="74034" y="167081"/>
                    <a:pt x="54969" y="171240"/>
                    <a:pt x="37810" y="160495"/>
                  </a:cubicBezTo>
                  <a:close/>
                </a:path>
              </a:pathLst>
            </a:custGeom>
            <a:solidFill>
              <a:srgbClr val="7078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A17EB0-E9E8-8FB3-73C6-22EDB834D2A7}"/>
                </a:ext>
              </a:extLst>
            </p:cNvPr>
            <p:cNvSpPr/>
            <p:nvPr/>
          </p:nvSpPr>
          <p:spPr>
            <a:xfrm>
              <a:off x="2462938" y="8647994"/>
              <a:ext cx="892790" cy="131265"/>
            </a:xfrm>
            <a:custGeom>
              <a:avLst/>
              <a:gdLst>
                <a:gd name="connsiteX0" fmla="*/ 887997 w 892790"/>
                <a:gd name="connsiteY0" fmla="*/ 131265 h 131265"/>
                <a:gd name="connsiteX1" fmla="*/ 690759 w 892790"/>
                <a:gd name="connsiteY1" fmla="*/ 115493 h 131265"/>
                <a:gd name="connsiteX2" fmla="*/ 558862 w 892790"/>
                <a:gd name="connsiteY2" fmla="*/ 106134 h 131265"/>
                <a:gd name="connsiteX3" fmla="*/ 363704 w 892790"/>
                <a:gd name="connsiteY3" fmla="*/ 90189 h 131265"/>
                <a:gd name="connsiteX4" fmla="*/ 295762 w 892790"/>
                <a:gd name="connsiteY4" fmla="*/ 86202 h 131265"/>
                <a:gd name="connsiteX5" fmla="*/ 46528 w 892790"/>
                <a:gd name="connsiteY5" fmla="*/ 68697 h 131265"/>
                <a:gd name="connsiteX6" fmla="*/ 24169 w 892790"/>
                <a:gd name="connsiteY6" fmla="*/ 59858 h 131265"/>
                <a:gd name="connsiteX7" fmla="*/ 21050 w 892790"/>
                <a:gd name="connsiteY7" fmla="*/ 55005 h 131265"/>
                <a:gd name="connsiteX8" fmla="*/ 945 w 892790"/>
                <a:gd name="connsiteY8" fmla="*/ 20860 h 131265"/>
                <a:gd name="connsiteX9" fmla="*/ 4584 w 892790"/>
                <a:gd name="connsiteY9" fmla="*/ 4395 h 131265"/>
                <a:gd name="connsiteX10" fmla="*/ 39075 w 892790"/>
                <a:gd name="connsiteY10" fmla="*/ 929 h 131265"/>
                <a:gd name="connsiteX11" fmla="*/ 363530 w 892790"/>
                <a:gd name="connsiteY11" fmla="*/ 25713 h 131265"/>
                <a:gd name="connsiteX12" fmla="*/ 718837 w 892790"/>
                <a:gd name="connsiteY12" fmla="*/ 53271 h 131265"/>
                <a:gd name="connsiteX13" fmla="*/ 855240 w 892790"/>
                <a:gd name="connsiteY13" fmla="*/ 62804 h 131265"/>
                <a:gd name="connsiteX14" fmla="*/ 892504 w 892790"/>
                <a:gd name="connsiteY14" fmla="*/ 73030 h 131265"/>
                <a:gd name="connsiteX15" fmla="*/ 887997 w 892790"/>
                <a:gd name="connsiteY15" fmla="*/ 131265 h 13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92790" h="131265">
                  <a:moveTo>
                    <a:pt x="887997" y="131265"/>
                  </a:moveTo>
                  <a:cubicBezTo>
                    <a:pt x="822309" y="125893"/>
                    <a:pt x="756621" y="118960"/>
                    <a:pt x="690759" y="115493"/>
                  </a:cubicBezTo>
                  <a:cubicBezTo>
                    <a:pt x="646736" y="113240"/>
                    <a:pt x="602886" y="109254"/>
                    <a:pt x="558862" y="106134"/>
                  </a:cubicBezTo>
                  <a:cubicBezTo>
                    <a:pt x="493694" y="101454"/>
                    <a:pt x="428699" y="95388"/>
                    <a:pt x="363704" y="90189"/>
                  </a:cubicBezTo>
                  <a:cubicBezTo>
                    <a:pt x="340999" y="88455"/>
                    <a:pt x="318294" y="87415"/>
                    <a:pt x="295762" y="86202"/>
                  </a:cubicBezTo>
                  <a:cubicBezTo>
                    <a:pt x="212568" y="81523"/>
                    <a:pt x="129895" y="70603"/>
                    <a:pt x="46528" y="68697"/>
                  </a:cubicBezTo>
                  <a:cubicBezTo>
                    <a:pt x="38382" y="68524"/>
                    <a:pt x="30062" y="66617"/>
                    <a:pt x="24169" y="59858"/>
                  </a:cubicBezTo>
                  <a:cubicBezTo>
                    <a:pt x="22610" y="58471"/>
                    <a:pt x="20876" y="56738"/>
                    <a:pt x="21050" y="55005"/>
                  </a:cubicBezTo>
                  <a:cubicBezTo>
                    <a:pt x="22436" y="38886"/>
                    <a:pt x="15330" y="27793"/>
                    <a:pt x="945" y="20860"/>
                  </a:cubicBezTo>
                  <a:cubicBezTo>
                    <a:pt x="-789" y="14621"/>
                    <a:pt x="-442" y="9075"/>
                    <a:pt x="4584" y="4395"/>
                  </a:cubicBezTo>
                  <a:cubicBezTo>
                    <a:pt x="15677" y="-1498"/>
                    <a:pt x="27462" y="-111"/>
                    <a:pt x="39075" y="929"/>
                  </a:cubicBezTo>
                  <a:cubicBezTo>
                    <a:pt x="147053" y="10288"/>
                    <a:pt x="255379" y="17047"/>
                    <a:pt x="363530" y="25713"/>
                  </a:cubicBezTo>
                  <a:cubicBezTo>
                    <a:pt x="481908" y="35246"/>
                    <a:pt x="600459" y="43219"/>
                    <a:pt x="718837" y="53271"/>
                  </a:cubicBezTo>
                  <a:cubicBezTo>
                    <a:pt x="764247" y="57084"/>
                    <a:pt x="809657" y="60897"/>
                    <a:pt x="855240" y="62804"/>
                  </a:cubicBezTo>
                  <a:cubicBezTo>
                    <a:pt x="868239" y="63324"/>
                    <a:pt x="881584" y="63844"/>
                    <a:pt x="892504" y="73030"/>
                  </a:cubicBezTo>
                  <a:cubicBezTo>
                    <a:pt x="893890" y="92615"/>
                    <a:pt x="889904" y="111854"/>
                    <a:pt x="887997" y="131265"/>
                  </a:cubicBezTo>
                  <a:close/>
                </a:path>
              </a:pathLst>
            </a:custGeom>
            <a:solidFill>
              <a:srgbClr val="6D76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EF21ED-4CE0-CB07-B08C-E16613538F65}"/>
                </a:ext>
              </a:extLst>
            </p:cNvPr>
            <p:cNvSpPr/>
            <p:nvPr/>
          </p:nvSpPr>
          <p:spPr>
            <a:xfrm>
              <a:off x="4805092" y="9479054"/>
              <a:ext cx="365878" cy="161260"/>
            </a:xfrm>
            <a:custGeom>
              <a:avLst/>
              <a:gdLst>
                <a:gd name="connsiteX0" fmla="*/ 362239 w 365878"/>
                <a:gd name="connsiteY0" fmla="*/ 144102 h 161260"/>
                <a:gd name="connsiteX1" fmla="*/ 197065 w 365878"/>
                <a:gd name="connsiteY1" fmla="*/ 149475 h 161260"/>
                <a:gd name="connsiteX2" fmla="*/ 50956 w 365878"/>
                <a:gd name="connsiteY2" fmla="*/ 156581 h 161260"/>
                <a:gd name="connsiteX3" fmla="*/ 37957 w 365878"/>
                <a:gd name="connsiteY3" fmla="*/ 161260 h 161260"/>
                <a:gd name="connsiteX4" fmla="*/ 0 w 365878"/>
                <a:gd name="connsiteY4" fmla="*/ 25031 h 161260"/>
                <a:gd name="connsiteX5" fmla="*/ 18025 w 365878"/>
                <a:gd name="connsiteY5" fmla="*/ 13418 h 161260"/>
                <a:gd name="connsiteX6" fmla="*/ 187706 w 365878"/>
                <a:gd name="connsiteY6" fmla="*/ 5272 h 161260"/>
                <a:gd name="connsiteX7" fmla="*/ 305737 w 365878"/>
                <a:gd name="connsiteY7" fmla="*/ 246 h 161260"/>
                <a:gd name="connsiteX8" fmla="*/ 334508 w 365878"/>
                <a:gd name="connsiteY8" fmla="*/ 3192 h 161260"/>
                <a:gd name="connsiteX9" fmla="*/ 345947 w 365878"/>
                <a:gd name="connsiteY9" fmla="*/ 19485 h 161260"/>
                <a:gd name="connsiteX10" fmla="*/ 365879 w 365878"/>
                <a:gd name="connsiteY10" fmla="*/ 137863 h 161260"/>
                <a:gd name="connsiteX11" fmla="*/ 362413 w 365878"/>
                <a:gd name="connsiteY11" fmla="*/ 144102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878" h="161260">
                  <a:moveTo>
                    <a:pt x="362239" y="144102"/>
                  </a:moveTo>
                  <a:cubicBezTo>
                    <a:pt x="307123" y="141502"/>
                    <a:pt x="252007" y="147221"/>
                    <a:pt x="197065" y="149475"/>
                  </a:cubicBezTo>
                  <a:cubicBezTo>
                    <a:pt x="148362" y="151554"/>
                    <a:pt x="99486" y="150342"/>
                    <a:pt x="50956" y="156581"/>
                  </a:cubicBezTo>
                  <a:cubicBezTo>
                    <a:pt x="46103" y="157274"/>
                    <a:pt x="41250" y="156581"/>
                    <a:pt x="37957" y="161260"/>
                  </a:cubicBezTo>
                  <a:cubicBezTo>
                    <a:pt x="23225" y="116371"/>
                    <a:pt x="10746" y="70961"/>
                    <a:pt x="0" y="25031"/>
                  </a:cubicBezTo>
                  <a:cubicBezTo>
                    <a:pt x="347" y="12378"/>
                    <a:pt x="10746" y="14112"/>
                    <a:pt x="18025" y="13418"/>
                  </a:cubicBezTo>
                  <a:cubicBezTo>
                    <a:pt x="74354" y="8045"/>
                    <a:pt x="131030" y="7525"/>
                    <a:pt x="187706" y="5272"/>
                  </a:cubicBezTo>
                  <a:cubicBezTo>
                    <a:pt x="227049" y="3712"/>
                    <a:pt x="266220" y="-1141"/>
                    <a:pt x="305737" y="246"/>
                  </a:cubicBezTo>
                  <a:cubicBezTo>
                    <a:pt x="315443" y="593"/>
                    <a:pt x="325149" y="-274"/>
                    <a:pt x="334508" y="3192"/>
                  </a:cubicBezTo>
                  <a:cubicBezTo>
                    <a:pt x="341441" y="6486"/>
                    <a:pt x="344734" y="12552"/>
                    <a:pt x="345947" y="19485"/>
                  </a:cubicBezTo>
                  <a:cubicBezTo>
                    <a:pt x="352706" y="58829"/>
                    <a:pt x="363453" y="97652"/>
                    <a:pt x="365879" y="137863"/>
                  </a:cubicBezTo>
                  <a:cubicBezTo>
                    <a:pt x="365359" y="140289"/>
                    <a:pt x="364146" y="142369"/>
                    <a:pt x="362413" y="144102"/>
                  </a:cubicBezTo>
                  <a:close/>
                </a:path>
              </a:pathLst>
            </a:custGeom>
            <a:solidFill>
              <a:srgbClr val="676F7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5C2B9-FDD4-5E34-6C8D-416485C8E3B7}"/>
                </a:ext>
              </a:extLst>
            </p:cNvPr>
            <p:cNvSpPr/>
            <p:nvPr/>
          </p:nvSpPr>
          <p:spPr>
            <a:xfrm>
              <a:off x="5019870" y="10307686"/>
              <a:ext cx="273035" cy="209802"/>
            </a:xfrm>
            <a:custGeom>
              <a:avLst/>
              <a:gdLst>
                <a:gd name="connsiteX0" fmla="*/ 39309 w 273035"/>
                <a:gd name="connsiteY0" fmla="*/ 209629 h 209802"/>
                <a:gd name="connsiteX1" fmla="*/ 1698 w 273035"/>
                <a:gd name="connsiteY1" fmla="*/ 31456 h 209802"/>
                <a:gd name="connsiteX2" fmla="*/ 10884 w 273035"/>
                <a:gd name="connsiteY2" fmla="*/ 12390 h 209802"/>
                <a:gd name="connsiteX3" fmla="*/ 39309 w 273035"/>
                <a:gd name="connsiteY3" fmla="*/ 7711 h 209802"/>
                <a:gd name="connsiteX4" fmla="*/ 192350 w 273035"/>
                <a:gd name="connsiteY4" fmla="*/ 3378 h 209802"/>
                <a:gd name="connsiteX5" fmla="*/ 245560 w 273035"/>
                <a:gd name="connsiteY5" fmla="*/ 2858 h 209802"/>
                <a:gd name="connsiteX6" fmla="*/ 258212 w 273035"/>
                <a:gd name="connsiteY6" fmla="*/ 43241 h 209802"/>
                <a:gd name="connsiteX7" fmla="*/ 265492 w 273035"/>
                <a:gd name="connsiteY7" fmla="*/ 113263 h 209802"/>
                <a:gd name="connsiteX8" fmla="*/ 267052 w 273035"/>
                <a:gd name="connsiteY8" fmla="*/ 136834 h 209802"/>
                <a:gd name="connsiteX9" fmla="*/ 268612 w 273035"/>
                <a:gd name="connsiteY9" fmla="*/ 143594 h 209802"/>
                <a:gd name="connsiteX10" fmla="*/ 272425 w 273035"/>
                <a:gd name="connsiteY10" fmla="*/ 177564 h 209802"/>
                <a:gd name="connsiteX11" fmla="*/ 267052 w 273035"/>
                <a:gd name="connsiteY11" fmla="*/ 197843 h 209802"/>
                <a:gd name="connsiteX12" fmla="*/ 222508 w 273035"/>
                <a:gd name="connsiteY12" fmla="*/ 194203 h 209802"/>
                <a:gd name="connsiteX13" fmla="*/ 73626 w 273035"/>
                <a:gd name="connsiteY13" fmla="*/ 198883 h 209802"/>
                <a:gd name="connsiteX14" fmla="*/ 39135 w 273035"/>
                <a:gd name="connsiteY14" fmla="*/ 209802 h 2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035" h="209802">
                  <a:moveTo>
                    <a:pt x="39309" y="209629"/>
                  </a:moveTo>
                  <a:cubicBezTo>
                    <a:pt x="25270" y="150526"/>
                    <a:pt x="12444" y="91251"/>
                    <a:pt x="1698" y="31456"/>
                  </a:cubicBezTo>
                  <a:cubicBezTo>
                    <a:pt x="-2461" y="21576"/>
                    <a:pt x="1178" y="15510"/>
                    <a:pt x="10884" y="12390"/>
                  </a:cubicBezTo>
                  <a:cubicBezTo>
                    <a:pt x="20070" y="9444"/>
                    <a:pt x="29776" y="7364"/>
                    <a:pt x="39309" y="7711"/>
                  </a:cubicBezTo>
                  <a:cubicBezTo>
                    <a:pt x="90438" y="9618"/>
                    <a:pt x="141221" y="1124"/>
                    <a:pt x="192350" y="3378"/>
                  </a:cubicBezTo>
                  <a:cubicBezTo>
                    <a:pt x="210203" y="4244"/>
                    <a:pt x="227881" y="-4248"/>
                    <a:pt x="245560" y="2858"/>
                  </a:cubicBezTo>
                  <a:cubicBezTo>
                    <a:pt x="257346" y="13951"/>
                    <a:pt x="255959" y="29202"/>
                    <a:pt x="258212" y="43241"/>
                  </a:cubicBezTo>
                  <a:cubicBezTo>
                    <a:pt x="261852" y="66467"/>
                    <a:pt x="263585" y="89864"/>
                    <a:pt x="265492" y="113263"/>
                  </a:cubicBezTo>
                  <a:cubicBezTo>
                    <a:pt x="265492" y="121062"/>
                    <a:pt x="264278" y="129035"/>
                    <a:pt x="267052" y="136834"/>
                  </a:cubicBezTo>
                  <a:cubicBezTo>
                    <a:pt x="267745" y="139088"/>
                    <a:pt x="268265" y="141340"/>
                    <a:pt x="268612" y="143594"/>
                  </a:cubicBezTo>
                  <a:cubicBezTo>
                    <a:pt x="269651" y="154859"/>
                    <a:pt x="270865" y="166299"/>
                    <a:pt x="272425" y="177564"/>
                  </a:cubicBezTo>
                  <a:cubicBezTo>
                    <a:pt x="273464" y="184844"/>
                    <a:pt x="273984" y="192470"/>
                    <a:pt x="267052" y="197843"/>
                  </a:cubicBezTo>
                  <a:cubicBezTo>
                    <a:pt x="252666" y="190737"/>
                    <a:pt x="237587" y="194550"/>
                    <a:pt x="222508" y="194203"/>
                  </a:cubicBezTo>
                  <a:cubicBezTo>
                    <a:pt x="172765" y="192817"/>
                    <a:pt x="123369" y="200616"/>
                    <a:pt x="73626" y="198883"/>
                  </a:cubicBezTo>
                  <a:cubicBezTo>
                    <a:pt x="60627" y="198363"/>
                    <a:pt x="49015" y="200963"/>
                    <a:pt x="39135" y="209802"/>
                  </a:cubicBezTo>
                  <a:close/>
                </a:path>
              </a:pathLst>
            </a:custGeom>
            <a:solidFill>
              <a:srgbClr val="585C6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C00A362-5DEC-030F-B722-9EF61715A9B3}"/>
                </a:ext>
              </a:extLst>
            </p:cNvPr>
            <p:cNvSpPr/>
            <p:nvPr/>
          </p:nvSpPr>
          <p:spPr>
            <a:xfrm>
              <a:off x="4771987" y="9354328"/>
              <a:ext cx="374057" cy="149583"/>
            </a:xfrm>
            <a:custGeom>
              <a:avLst/>
              <a:gdLst>
                <a:gd name="connsiteX0" fmla="*/ 370386 w 374057"/>
                <a:gd name="connsiteY0" fmla="*/ 131731 h 149583"/>
                <a:gd name="connsiteX1" fmla="*/ 205732 w 374057"/>
                <a:gd name="connsiteY1" fmla="*/ 136411 h 149583"/>
                <a:gd name="connsiteX2" fmla="*/ 47664 w 374057"/>
                <a:gd name="connsiteY2" fmla="*/ 144037 h 149583"/>
                <a:gd name="connsiteX3" fmla="*/ 33105 w 374057"/>
                <a:gd name="connsiteY3" fmla="*/ 149583 h 149583"/>
                <a:gd name="connsiteX4" fmla="*/ 521 w 374057"/>
                <a:gd name="connsiteY4" fmla="*/ 32072 h 149583"/>
                <a:gd name="connsiteX5" fmla="*/ 22533 w 374057"/>
                <a:gd name="connsiteY5" fmla="*/ 13527 h 149583"/>
                <a:gd name="connsiteX6" fmla="*/ 115432 w 374057"/>
                <a:gd name="connsiteY6" fmla="*/ 9887 h 149583"/>
                <a:gd name="connsiteX7" fmla="*/ 262061 w 374057"/>
                <a:gd name="connsiteY7" fmla="*/ 4514 h 149583"/>
                <a:gd name="connsiteX8" fmla="*/ 301232 w 374057"/>
                <a:gd name="connsiteY8" fmla="*/ 1741 h 149583"/>
                <a:gd name="connsiteX9" fmla="*/ 349241 w 374057"/>
                <a:gd name="connsiteY9" fmla="*/ 7287 h 149583"/>
                <a:gd name="connsiteX10" fmla="*/ 363800 w 374057"/>
                <a:gd name="connsiteY10" fmla="*/ 59803 h 149583"/>
                <a:gd name="connsiteX11" fmla="*/ 372640 w 374057"/>
                <a:gd name="connsiteY11" fmla="*/ 110240 h 149583"/>
                <a:gd name="connsiteX12" fmla="*/ 370386 w 374057"/>
                <a:gd name="connsiteY12" fmla="*/ 131731 h 14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057" h="149583">
                  <a:moveTo>
                    <a:pt x="370386" y="131731"/>
                  </a:moveTo>
                  <a:cubicBezTo>
                    <a:pt x="315444" y="133118"/>
                    <a:pt x="260328" y="132425"/>
                    <a:pt x="205732" y="136411"/>
                  </a:cubicBezTo>
                  <a:cubicBezTo>
                    <a:pt x="153043" y="140397"/>
                    <a:pt x="100353" y="139704"/>
                    <a:pt x="47664" y="144037"/>
                  </a:cubicBezTo>
                  <a:cubicBezTo>
                    <a:pt x="42118" y="144557"/>
                    <a:pt x="36572" y="144037"/>
                    <a:pt x="33105" y="149583"/>
                  </a:cubicBezTo>
                  <a:cubicBezTo>
                    <a:pt x="20280" y="110933"/>
                    <a:pt x="9187" y="71762"/>
                    <a:pt x="521" y="32072"/>
                  </a:cubicBezTo>
                  <a:cubicBezTo>
                    <a:pt x="-2945" y="13180"/>
                    <a:pt x="11614" y="14047"/>
                    <a:pt x="22533" y="13527"/>
                  </a:cubicBezTo>
                  <a:cubicBezTo>
                    <a:pt x="53557" y="11967"/>
                    <a:pt x="84582" y="10754"/>
                    <a:pt x="115432" y="9887"/>
                  </a:cubicBezTo>
                  <a:cubicBezTo>
                    <a:pt x="164309" y="8674"/>
                    <a:pt x="213012" y="2954"/>
                    <a:pt x="262061" y="4514"/>
                  </a:cubicBezTo>
                  <a:cubicBezTo>
                    <a:pt x="275234" y="5034"/>
                    <a:pt x="288233" y="2954"/>
                    <a:pt x="301232" y="1741"/>
                  </a:cubicBezTo>
                  <a:cubicBezTo>
                    <a:pt x="317524" y="355"/>
                    <a:pt x="334336" y="-3285"/>
                    <a:pt x="349241" y="7287"/>
                  </a:cubicBezTo>
                  <a:cubicBezTo>
                    <a:pt x="359987" y="23060"/>
                    <a:pt x="359814" y="42125"/>
                    <a:pt x="363800" y="59803"/>
                  </a:cubicBezTo>
                  <a:cubicBezTo>
                    <a:pt x="365360" y="76789"/>
                    <a:pt x="371080" y="93081"/>
                    <a:pt x="372640" y="110240"/>
                  </a:cubicBezTo>
                  <a:cubicBezTo>
                    <a:pt x="373333" y="117519"/>
                    <a:pt x="376453" y="125145"/>
                    <a:pt x="370386" y="131731"/>
                  </a:cubicBezTo>
                  <a:close/>
                </a:path>
              </a:pathLst>
            </a:custGeom>
            <a:solidFill>
              <a:srgbClr val="6A717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172A646-E81B-9FC5-B0D9-A68D3A606EFE}"/>
                </a:ext>
              </a:extLst>
            </p:cNvPr>
            <p:cNvSpPr/>
            <p:nvPr/>
          </p:nvSpPr>
          <p:spPr>
            <a:xfrm>
              <a:off x="2968688" y="11152880"/>
              <a:ext cx="221406" cy="254953"/>
            </a:xfrm>
            <a:custGeom>
              <a:avLst/>
              <a:gdLst>
                <a:gd name="connsiteX0" fmla="*/ 4756 w 221406"/>
                <a:gd name="connsiteY0" fmla="*/ 0 h 254953"/>
                <a:gd name="connsiteX1" fmla="*/ 208061 w 221406"/>
                <a:gd name="connsiteY1" fmla="*/ 16292 h 254953"/>
                <a:gd name="connsiteX2" fmla="*/ 221406 w 221406"/>
                <a:gd name="connsiteY2" fmla="*/ 30331 h 254953"/>
                <a:gd name="connsiteX3" fmla="*/ 219327 w 221406"/>
                <a:gd name="connsiteY3" fmla="*/ 247155 h 254953"/>
                <a:gd name="connsiteX4" fmla="*/ 217247 w 221406"/>
                <a:gd name="connsiteY4" fmla="*/ 254954 h 254953"/>
                <a:gd name="connsiteX5" fmla="*/ 179463 w 221406"/>
                <a:gd name="connsiteY5" fmla="*/ 235196 h 254953"/>
                <a:gd name="connsiteX6" fmla="*/ 50166 w 221406"/>
                <a:gd name="connsiteY6" fmla="*/ 226530 h 254953"/>
                <a:gd name="connsiteX7" fmla="*/ 38554 w 221406"/>
                <a:gd name="connsiteY7" fmla="*/ 208331 h 254953"/>
                <a:gd name="connsiteX8" fmla="*/ 1116 w 221406"/>
                <a:gd name="connsiteY8" fmla="*/ 21492 h 254953"/>
                <a:gd name="connsiteX9" fmla="*/ 4756 w 221406"/>
                <a:gd name="connsiteY9" fmla="*/ 0 h 25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406" h="254953">
                  <a:moveTo>
                    <a:pt x="4756" y="0"/>
                  </a:moveTo>
                  <a:cubicBezTo>
                    <a:pt x="72524" y="5546"/>
                    <a:pt x="140293" y="11266"/>
                    <a:pt x="208061" y="16292"/>
                  </a:cubicBezTo>
                  <a:cubicBezTo>
                    <a:pt x="218287" y="16985"/>
                    <a:pt x="221233" y="21665"/>
                    <a:pt x="221406" y="30331"/>
                  </a:cubicBezTo>
                  <a:cubicBezTo>
                    <a:pt x="220713" y="102605"/>
                    <a:pt x="220020" y="174880"/>
                    <a:pt x="219327" y="247155"/>
                  </a:cubicBezTo>
                  <a:cubicBezTo>
                    <a:pt x="219327" y="249754"/>
                    <a:pt x="217940" y="252354"/>
                    <a:pt x="217247" y="254954"/>
                  </a:cubicBezTo>
                  <a:cubicBezTo>
                    <a:pt x="208754" y="240395"/>
                    <a:pt x="195235" y="235716"/>
                    <a:pt x="179463" y="235196"/>
                  </a:cubicBezTo>
                  <a:cubicBezTo>
                    <a:pt x="136306" y="233462"/>
                    <a:pt x="93323" y="229129"/>
                    <a:pt x="50166" y="226530"/>
                  </a:cubicBezTo>
                  <a:cubicBezTo>
                    <a:pt x="41500" y="223583"/>
                    <a:pt x="39940" y="215610"/>
                    <a:pt x="38554" y="208331"/>
                  </a:cubicBezTo>
                  <a:cubicBezTo>
                    <a:pt x="25555" y="146109"/>
                    <a:pt x="13422" y="83713"/>
                    <a:pt x="1116" y="21492"/>
                  </a:cubicBezTo>
                  <a:cubicBezTo>
                    <a:pt x="-270" y="14039"/>
                    <a:pt x="-1483" y="6413"/>
                    <a:pt x="4756" y="0"/>
                  </a:cubicBezTo>
                  <a:close/>
                </a:path>
              </a:pathLst>
            </a:custGeom>
            <a:solidFill>
              <a:srgbClr val="3E414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8D2419-D677-5C13-7715-D046B402FE16}"/>
                </a:ext>
              </a:extLst>
            </p:cNvPr>
            <p:cNvSpPr/>
            <p:nvPr/>
          </p:nvSpPr>
          <p:spPr>
            <a:xfrm>
              <a:off x="2992046" y="8508880"/>
              <a:ext cx="373125" cy="172089"/>
            </a:xfrm>
            <a:custGeom>
              <a:avLst/>
              <a:gdLst>
                <a:gd name="connsiteX0" fmla="*/ 59739 w 373125"/>
                <a:gd name="connsiteY0" fmla="*/ 0 h 172089"/>
                <a:gd name="connsiteX1" fmla="*/ 285749 w 373125"/>
                <a:gd name="connsiteY1" fmla="*/ 16465 h 172089"/>
                <a:gd name="connsiteX2" fmla="*/ 299441 w 373125"/>
                <a:gd name="connsiteY2" fmla="*/ 26865 h 172089"/>
                <a:gd name="connsiteX3" fmla="*/ 366689 w 373125"/>
                <a:gd name="connsiteY3" fmla="*/ 140216 h 172089"/>
                <a:gd name="connsiteX4" fmla="*/ 371369 w 373125"/>
                <a:gd name="connsiteY4" fmla="*/ 158588 h 172089"/>
                <a:gd name="connsiteX5" fmla="*/ 367209 w 373125"/>
                <a:gd name="connsiteY5" fmla="*/ 166214 h 172089"/>
                <a:gd name="connsiteX6" fmla="*/ 343811 w 373125"/>
                <a:gd name="connsiteY6" fmla="*/ 171760 h 172089"/>
                <a:gd name="connsiteX7" fmla="*/ 21955 w 373125"/>
                <a:gd name="connsiteY7" fmla="*/ 147322 h 172089"/>
                <a:gd name="connsiteX8" fmla="*/ 1850 w 373125"/>
                <a:gd name="connsiteY8" fmla="*/ 138656 h 172089"/>
                <a:gd name="connsiteX9" fmla="*/ 4103 w 373125"/>
                <a:gd name="connsiteY9" fmla="*/ 121324 h 172089"/>
                <a:gd name="connsiteX10" fmla="*/ 48993 w 373125"/>
                <a:gd name="connsiteY10" fmla="*/ 15599 h 172089"/>
                <a:gd name="connsiteX11" fmla="*/ 59739 w 373125"/>
                <a:gd name="connsiteY11" fmla="*/ 0 h 17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125" h="172089">
                  <a:moveTo>
                    <a:pt x="59739" y="0"/>
                  </a:moveTo>
                  <a:cubicBezTo>
                    <a:pt x="134960" y="7626"/>
                    <a:pt x="210181" y="13692"/>
                    <a:pt x="285749" y="16465"/>
                  </a:cubicBezTo>
                  <a:cubicBezTo>
                    <a:pt x="293548" y="15772"/>
                    <a:pt x="296494" y="21665"/>
                    <a:pt x="299441" y="26865"/>
                  </a:cubicBezTo>
                  <a:cubicBezTo>
                    <a:pt x="321279" y="64995"/>
                    <a:pt x="344504" y="102259"/>
                    <a:pt x="366689" y="140216"/>
                  </a:cubicBezTo>
                  <a:cubicBezTo>
                    <a:pt x="369809" y="145589"/>
                    <a:pt x="376222" y="150962"/>
                    <a:pt x="371369" y="158588"/>
                  </a:cubicBezTo>
                  <a:cubicBezTo>
                    <a:pt x="369982" y="161188"/>
                    <a:pt x="368596" y="163614"/>
                    <a:pt x="367209" y="166214"/>
                  </a:cubicBezTo>
                  <a:cubicBezTo>
                    <a:pt x="360450" y="172627"/>
                    <a:pt x="352130" y="172454"/>
                    <a:pt x="343811" y="171760"/>
                  </a:cubicBezTo>
                  <a:cubicBezTo>
                    <a:pt x="236699" y="162228"/>
                    <a:pt x="129240" y="154775"/>
                    <a:pt x="21955" y="147322"/>
                  </a:cubicBezTo>
                  <a:cubicBezTo>
                    <a:pt x="14329" y="146802"/>
                    <a:pt x="6703" y="145589"/>
                    <a:pt x="1850" y="138656"/>
                  </a:cubicBezTo>
                  <a:cubicBezTo>
                    <a:pt x="-1790" y="132417"/>
                    <a:pt x="464" y="126350"/>
                    <a:pt x="4103" y="121324"/>
                  </a:cubicBezTo>
                  <a:cubicBezTo>
                    <a:pt x="26635" y="89260"/>
                    <a:pt x="36687" y="51996"/>
                    <a:pt x="48993" y="15599"/>
                  </a:cubicBezTo>
                  <a:cubicBezTo>
                    <a:pt x="51073" y="9533"/>
                    <a:pt x="50726" y="1387"/>
                    <a:pt x="59739" y="0"/>
                  </a:cubicBezTo>
                  <a:close/>
                </a:path>
              </a:pathLst>
            </a:custGeom>
            <a:solidFill>
              <a:srgbClr val="6F78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A1C228-7526-A1DB-E0DE-E4EAF919DB45}"/>
                </a:ext>
              </a:extLst>
            </p:cNvPr>
            <p:cNvSpPr/>
            <p:nvPr/>
          </p:nvSpPr>
          <p:spPr>
            <a:xfrm>
              <a:off x="3025959" y="9319007"/>
              <a:ext cx="273161" cy="192159"/>
            </a:xfrm>
            <a:custGeom>
              <a:avLst/>
              <a:gdLst>
                <a:gd name="connsiteX0" fmla="*/ 271767 w 273161"/>
                <a:gd name="connsiteY0" fmla="*/ 34463 h 192159"/>
                <a:gd name="connsiteX1" fmla="*/ 270727 w 273161"/>
                <a:gd name="connsiteY1" fmla="*/ 54914 h 192159"/>
                <a:gd name="connsiteX2" fmla="*/ 267608 w 273161"/>
                <a:gd name="connsiteY2" fmla="*/ 80219 h 192159"/>
                <a:gd name="connsiteX3" fmla="*/ 258422 w 273161"/>
                <a:gd name="connsiteY3" fmla="*/ 187851 h 192159"/>
                <a:gd name="connsiteX4" fmla="*/ 193426 w 273161"/>
                <a:gd name="connsiteY4" fmla="*/ 188371 h 192159"/>
                <a:gd name="connsiteX5" fmla="*/ 42811 w 273161"/>
                <a:gd name="connsiteY5" fmla="*/ 177452 h 192159"/>
                <a:gd name="connsiteX6" fmla="*/ 3814 w 273161"/>
                <a:gd name="connsiteY6" fmla="*/ 166706 h 192159"/>
                <a:gd name="connsiteX7" fmla="*/ 1 w 273161"/>
                <a:gd name="connsiteY7" fmla="*/ 146774 h 192159"/>
                <a:gd name="connsiteX8" fmla="*/ 1 w 273161"/>
                <a:gd name="connsiteY8" fmla="*/ 25450 h 192159"/>
                <a:gd name="connsiteX9" fmla="*/ 3641 w 273161"/>
                <a:gd name="connsiteY9" fmla="*/ 5519 h 192159"/>
                <a:gd name="connsiteX10" fmla="*/ 24959 w 273161"/>
                <a:gd name="connsiteY10" fmla="*/ 319 h 192159"/>
                <a:gd name="connsiteX11" fmla="*/ 235717 w 273161"/>
                <a:gd name="connsiteY11" fmla="*/ 15744 h 192159"/>
                <a:gd name="connsiteX12" fmla="*/ 262235 w 273161"/>
                <a:gd name="connsiteY12" fmla="*/ 20424 h 192159"/>
                <a:gd name="connsiteX13" fmla="*/ 271941 w 273161"/>
                <a:gd name="connsiteY13" fmla="*/ 34463 h 19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161" h="192159">
                  <a:moveTo>
                    <a:pt x="271767" y="34463"/>
                  </a:moveTo>
                  <a:cubicBezTo>
                    <a:pt x="271421" y="41222"/>
                    <a:pt x="271074" y="48155"/>
                    <a:pt x="270727" y="54914"/>
                  </a:cubicBezTo>
                  <a:cubicBezTo>
                    <a:pt x="267261" y="63060"/>
                    <a:pt x="271941" y="72246"/>
                    <a:pt x="267608" y="80219"/>
                  </a:cubicBezTo>
                  <a:cubicBezTo>
                    <a:pt x="267608" y="116270"/>
                    <a:pt x="262408" y="151974"/>
                    <a:pt x="258422" y="187851"/>
                  </a:cubicBezTo>
                  <a:cubicBezTo>
                    <a:pt x="236930" y="196344"/>
                    <a:pt x="214918" y="189931"/>
                    <a:pt x="193426" y="188371"/>
                  </a:cubicBezTo>
                  <a:cubicBezTo>
                    <a:pt x="143164" y="184732"/>
                    <a:pt x="93074" y="180918"/>
                    <a:pt x="42811" y="177452"/>
                  </a:cubicBezTo>
                  <a:cubicBezTo>
                    <a:pt x="29119" y="176585"/>
                    <a:pt x="14907" y="176932"/>
                    <a:pt x="3814" y="166706"/>
                  </a:cubicBezTo>
                  <a:cubicBezTo>
                    <a:pt x="-172" y="160640"/>
                    <a:pt x="175" y="153534"/>
                    <a:pt x="1" y="146774"/>
                  </a:cubicBezTo>
                  <a:cubicBezTo>
                    <a:pt x="1" y="106390"/>
                    <a:pt x="1" y="65834"/>
                    <a:pt x="1" y="25450"/>
                  </a:cubicBezTo>
                  <a:cubicBezTo>
                    <a:pt x="1" y="18690"/>
                    <a:pt x="-172" y="11584"/>
                    <a:pt x="3641" y="5519"/>
                  </a:cubicBezTo>
                  <a:cubicBezTo>
                    <a:pt x="9534" y="-895"/>
                    <a:pt x="17160" y="-201"/>
                    <a:pt x="24959" y="319"/>
                  </a:cubicBezTo>
                  <a:cubicBezTo>
                    <a:pt x="95327" y="4825"/>
                    <a:pt x="165349" y="11758"/>
                    <a:pt x="235717" y="15744"/>
                  </a:cubicBezTo>
                  <a:cubicBezTo>
                    <a:pt x="244729" y="16264"/>
                    <a:pt x="253569" y="17824"/>
                    <a:pt x="262235" y="20424"/>
                  </a:cubicBezTo>
                  <a:cubicBezTo>
                    <a:pt x="268821" y="22504"/>
                    <a:pt x="276100" y="24757"/>
                    <a:pt x="271941" y="34463"/>
                  </a:cubicBezTo>
                  <a:close/>
                </a:path>
              </a:pathLst>
            </a:custGeom>
            <a:solidFill>
              <a:srgbClr val="61667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0C13ED8-E883-2713-1FF4-586F4ED91329}"/>
                </a:ext>
              </a:extLst>
            </p:cNvPr>
            <p:cNvSpPr/>
            <p:nvPr/>
          </p:nvSpPr>
          <p:spPr>
            <a:xfrm>
              <a:off x="4822771" y="6276860"/>
              <a:ext cx="714425" cy="317172"/>
            </a:xfrm>
            <a:custGeom>
              <a:avLst/>
              <a:gdLst>
                <a:gd name="connsiteX0" fmla="*/ 44716 w 714425"/>
                <a:gd name="connsiteY0" fmla="*/ 4335 h 317172"/>
                <a:gd name="connsiteX1" fmla="*/ 258247 w 714425"/>
                <a:gd name="connsiteY1" fmla="*/ 243864 h 317172"/>
                <a:gd name="connsiteX2" fmla="*/ 277312 w 714425"/>
                <a:gd name="connsiteY2" fmla="*/ 246117 h 317172"/>
                <a:gd name="connsiteX3" fmla="*/ 659657 w 714425"/>
                <a:gd name="connsiteY3" fmla="*/ 10228 h 317172"/>
                <a:gd name="connsiteX4" fmla="*/ 669189 w 714425"/>
                <a:gd name="connsiteY4" fmla="*/ 2 h 317172"/>
                <a:gd name="connsiteX5" fmla="*/ 714426 w 714425"/>
                <a:gd name="connsiteY5" fmla="*/ 13175 h 317172"/>
                <a:gd name="connsiteX6" fmla="*/ 701253 w 714425"/>
                <a:gd name="connsiteY6" fmla="*/ 27734 h 317172"/>
                <a:gd name="connsiteX7" fmla="*/ 276272 w 714425"/>
                <a:gd name="connsiteY7" fmla="*/ 311805 h 317172"/>
                <a:gd name="connsiteX8" fmla="*/ 246808 w 714425"/>
                <a:gd name="connsiteY8" fmla="*/ 307646 h 317172"/>
                <a:gd name="connsiteX9" fmla="*/ 134496 w 714425"/>
                <a:gd name="connsiteY9" fmla="*/ 178176 h 317172"/>
                <a:gd name="connsiteX10" fmla="*/ 0 w 714425"/>
                <a:gd name="connsiteY10" fmla="*/ 21494 h 317172"/>
                <a:gd name="connsiteX11" fmla="*/ 44716 w 714425"/>
                <a:gd name="connsiteY11" fmla="*/ 4335 h 31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4425" h="317172">
                  <a:moveTo>
                    <a:pt x="44716" y="4335"/>
                  </a:moveTo>
                  <a:cubicBezTo>
                    <a:pt x="115951" y="84063"/>
                    <a:pt x="187186" y="163790"/>
                    <a:pt x="258247" y="243864"/>
                  </a:cubicBezTo>
                  <a:cubicBezTo>
                    <a:pt x="264487" y="250970"/>
                    <a:pt x="269339" y="251143"/>
                    <a:pt x="277312" y="246117"/>
                  </a:cubicBezTo>
                  <a:cubicBezTo>
                    <a:pt x="404703" y="167256"/>
                    <a:pt x="532093" y="88916"/>
                    <a:pt x="659657" y="10228"/>
                  </a:cubicBezTo>
                  <a:cubicBezTo>
                    <a:pt x="663643" y="7802"/>
                    <a:pt x="668149" y="5202"/>
                    <a:pt x="669189" y="2"/>
                  </a:cubicBezTo>
                  <a:cubicBezTo>
                    <a:pt x="685655" y="-171"/>
                    <a:pt x="699347" y="9188"/>
                    <a:pt x="714426" y="13175"/>
                  </a:cubicBezTo>
                  <a:cubicBezTo>
                    <a:pt x="714252" y="21841"/>
                    <a:pt x="706800" y="23921"/>
                    <a:pt x="701253" y="27734"/>
                  </a:cubicBezTo>
                  <a:cubicBezTo>
                    <a:pt x="559651" y="122366"/>
                    <a:pt x="417702" y="216826"/>
                    <a:pt x="276272" y="311805"/>
                  </a:cubicBezTo>
                  <a:cubicBezTo>
                    <a:pt x="263620" y="320298"/>
                    <a:pt x="256167" y="318565"/>
                    <a:pt x="246808" y="307646"/>
                  </a:cubicBezTo>
                  <a:cubicBezTo>
                    <a:pt x="209544" y="264316"/>
                    <a:pt x="171760" y="221332"/>
                    <a:pt x="134496" y="178176"/>
                  </a:cubicBezTo>
                  <a:cubicBezTo>
                    <a:pt x="89433" y="126006"/>
                    <a:pt x="44716" y="73663"/>
                    <a:pt x="0" y="21494"/>
                  </a:cubicBezTo>
                  <a:cubicBezTo>
                    <a:pt x="14905" y="15774"/>
                    <a:pt x="29811" y="10055"/>
                    <a:pt x="44716" y="4335"/>
                  </a:cubicBezTo>
                  <a:close/>
                </a:path>
              </a:pathLst>
            </a:custGeom>
            <a:solidFill>
              <a:srgbClr val="6A5E6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1A8FF2-2D69-7F1B-0C6B-E8FB02117B9A}"/>
                </a:ext>
              </a:extLst>
            </p:cNvPr>
            <p:cNvSpPr/>
            <p:nvPr/>
          </p:nvSpPr>
          <p:spPr>
            <a:xfrm>
              <a:off x="4984132" y="10152990"/>
              <a:ext cx="288578" cy="186151"/>
            </a:xfrm>
            <a:custGeom>
              <a:avLst/>
              <a:gdLst>
                <a:gd name="connsiteX0" fmla="*/ 283032 w 288578"/>
                <a:gd name="connsiteY0" fmla="*/ 160153 h 186151"/>
                <a:gd name="connsiteX1" fmla="*/ 68981 w 288578"/>
                <a:gd name="connsiteY1" fmla="*/ 169513 h 186151"/>
                <a:gd name="connsiteX2" fmla="*/ 37437 w 288578"/>
                <a:gd name="connsiteY2" fmla="*/ 186151 h 186151"/>
                <a:gd name="connsiteX3" fmla="*/ 0 w 288578"/>
                <a:gd name="connsiteY3" fmla="*/ 23924 h 186151"/>
                <a:gd name="connsiteX4" fmla="*/ 22185 w 288578"/>
                <a:gd name="connsiteY4" fmla="*/ 8671 h 186151"/>
                <a:gd name="connsiteX5" fmla="*/ 90126 w 288578"/>
                <a:gd name="connsiteY5" fmla="*/ 6072 h 186151"/>
                <a:gd name="connsiteX6" fmla="*/ 246635 w 288578"/>
                <a:gd name="connsiteY6" fmla="*/ 5 h 186151"/>
                <a:gd name="connsiteX7" fmla="*/ 264660 w 288578"/>
                <a:gd name="connsiteY7" fmla="*/ 3645 h 186151"/>
                <a:gd name="connsiteX8" fmla="*/ 276272 w 288578"/>
                <a:gd name="connsiteY8" fmla="*/ 46802 h 186151"/>
                <a:gd name="connsiteX9" fmla="*/ 288578 w 288578"/>
                <a:gd name="connsiteY9" fmla="*/ 146981 h 186151"/>
                <a:gd name="connsiteX10" fmla="*/ 283032 w 288578"/>
                <a:gd name="connsiteY10" fmla="*/ 160327 h 18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578" h="186151">
                  <a:moveTo>
                    <a:pt x="283032" y="160153"/>
                  </a:moveTo>
                  <a:cubicBezTo>
                    <a:pt x="211797" y="164833"/>
                    <a:pt x="140389" y="167606"/>
                    <a:pt x="68981" y="169513"/>
                  </a:cubicBezTo>
                  <a:cubicBezTo>
                    <a:pt x="58929" y="169686"/>
                    <a:pt x="38997" y="164140"/>
                    <a:pt x="37437" y="186151"/>
                  </a:cubicBezTo>
                  <a:cubicBezTo>
                    <a:pt x="22878" y="132595"/>
                    <a:pt x="11092" y="78346"/>
                    <a:pt x="0" y="23924"/>
                  </a:cubicBezTo>
                  <a:cubicBezTo>
                    <a:pt x="520" y="8845"/>
                    <a:pt x="12306" y="9365"/>
                    <a:pt x="22185" y="8671"/>
                  </a:cubicBezTo>
                  <a:cubicBezTo>
                    <a:pt x="44717" y="7112"/>
                    <a:pt x="67422" y="7112"/>
                    <a:pt x="90126" y="6072"/>
                  </a:cubicBezTo>
                  <a:cubicBezTo>
                    <a:pt x="142296" y="3819"/>
                    <a:pt x="194465" y="-168"/>
                    <a:pt x="246635" y="5"/>
                  </a:cubicBezTo>
                  <a:cubicBezTo>
                    <a:pt x="252874" y="5"/>
                    <a:pt x="258940" y="699"/>
                    <a:pt x="264660" y="3645"/>
                  </a:cubicBezTo>
                  <a:cubicBezTo>
                    <a:pt x="275752" y="16124"/>
                    <a:pt x="274019" y="31896"/>
                    <a:pt x="276272" y="46802"/>
                  </a:cubicBezTo>
                  <a:cubicBezTo>
                    <a:pt x="280779" y="80079"/>
                    <a:pt x="286845" y="113184"/>
                    <a:pt x="288578" y="146981"/>
                  </a:cubicBezTo>
                  <a:cubicBezTo>
                    <a:pt x="288058" y="152007"/>
                    <a:pt x="287191" y="156860"/>
                    <a:pt x="283032" y="160327"/>
                  </a:cubicBezTo>
                  <a:close/>
                </a:path>
              </a:pathLst>
            </a:custGeom>
            <a:solidFill>
              <a:srgbClr val="5B606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4FE6A68-B7FB-F0C8-B5D7-9DAA1932C449}"/>
                </a:ext>
              </a:extLst>
            </p:cNvPr>
            <p:cNvSpPr/>
            <p:nvPr/>
          </p:nvSpPr>
          <p:spPr>
            <a:xfrm>
              <a:off x="4588832" y="8326027"/>
              <a:ext cx="110645" cy="549831"/>
            </a:xfrm>
            <a:custGeom>
              <a:avLst/>
              <a:gdLst>
                <a:gd name="connsiteX0" fmla="*/ 30634 w 110645"/>
                <a:gd name="connsiteY0" fmla="*/ 474031 h 549831"/>
                <a:gd name="connsiteX1" fmla="*/ 30634 w 110645"/>
                <a:gd name="connsiteY1" fmla="*/ 0 h 549831"/>
                <a:gd name="connsiteX2" fmla="*/ 108282 w 110645"/>
                <a:gd name="connsiteY2" fmla="*/ 69848 h 549831"/>
                <a:gd name="connsiteX3" fmla="*/ 110535 w 110645"/>
                <a:gd name="connsiteY3" fmla="*/ 100699 h 549831"/>
                <a:gd name="connsiteX4" fmla="*/ 108628 w 110645"/>
                <a:gd name="connsiteY4" fmla="*/ 119244 h 549831"/>
                <a:gd name="connsiteX5" fmla="*/ 106895 w 110645"/>
                <a:gd name="connsiteY5" fmla="*/ 245248 h 549831"/>
                <a:gd name="connsiteX6" fmla="*/ 106722 w 110645"/>
                <a:gd name="connsiteY6" fmla="*/ 327922 h 549831"/>
                <a:gd name="connsiteX7" fmla="*/ 106722 w 110645"/>
                <a:gd name="connsiteY7" fmla="*/ 402969 h 549831"/>
                <a:gd name="connsiteX8" fmla="*/ 106722 w 110645"/>
                <a:gd name="connsiteY8" fmla="*/ 477497 h 549831"/>
                <a:gd name="connsiteX9" fmla="*/ 102909 w 110645"/>
                <a:gd name="connsiteY9" fmla="*/ 547172 h 549831"/>
                <a:gd name="connsiteX10" fmla="*/ 96496 w 110645"/>
                <a:gd name="connsiteY10" fmla="*/ 549598 h 549831"/>
                <a:gd name="connsiteX11" fmla="*/ 90603 w 110645"/>
                <a:gd name="connsiteY11" fmla="*/ 499682 h 549831"/>
                <a:gd name="connsiteX12" fmla="*/ 68245 w 110645"/>
                <a:gd name="connsiteY12" fmla="*/ 479230 h 549831"/>
                <a:gd name="connsiteX13" fmla="*/ 30634 w 110645"/>
                <a:gd name="connsiteY13" fmla="*/ 474031 h 54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645" h="549831">
                  <a:moveTo>
                    <a:pt x="30634" y="474031"/>
                  </a:moveTo>
                  <a:cubicBezTo>
                    <a:pt x="-12349" y="315963"/>
                    <a:pt x="-8016" y="157895"/>
                    <a:pt x="30634" y="0"/>
                  </a:cubicBezTo>
                  <a:cubicBezTo>
                    <a:pt x="54206" y="25825"/>
                    <a:pt x="82457" y="46623"/>
                    <a:pt x="108282" y="69848"/>
                  </a:cubicBezTo>
                  <a:cubicBezTo>
                    <a:pt x="111401" y="79901"/>
                    <a:pt x="110535" y="90300"/>
                    <a:pt x="110535" y="100699"/>
                  </a:cubicBezTo>
                  <a:cubicBezTo>
                    <a:pt x="110535" y="106939"/>
                    <a:pt x="110188" y="113178"/>
                    <a:pt x="108628" y="119244"/>
                  </a:cubicBezTo>
                  <a:cubicBezTo>
                    <a:pt x="103949" y="161188"/>
                    <a:pt x="106895" y="203305"/>
                    <a:pt x="106895" y="245248"/>
                  </a:cubicBezTo>
                  <a:cubicBezTo>
                    <a:pt x="106895" y="272806"/>
                    <a:pt x="107588" y="300364"/>
                    <a:pt x="106722" y="327922"/>
                  </a:cubicBezTo>
                  <a:cubicBezTo>
                    <a:pt x="107415" y="352880"/>
                    <a:pt x="107415" y="377838"/>
                    <a:pt x="106722" y="402969"/>
                  </a:cubicBezTo>
                  <a:cubicBezTo>
                    <a:pt x="107242" y="427754"/>
                    <a:pt x="107415" y="452712"/>
                    <a:pt x="106722" y="477497"/>
                  </a:cubicBezTo>
                  <a:cubicBezTo>
                    <a:pt x="105855" y="500722"/>
                    <a:pt x="110708" y="524294"/>
                    <a:pt x="102909" y="547172"/>
                  </a:cubicBezTo>
                  <a:cubicBezTo>
                    <a:pt x="101349" y="549425"/>
                    <a:pt x="99096" y="550292"/>
                    <a:pt x="96496" y="549598"/>
                  </a:cubicBezTo>
                  <a:cubicBezTo>
                    <a:pt x="85750" y="534000"/>
                    <a:pt x="91643" y="516494"/>
                    <a:pt x="90603" y="499682"/>
                  </a:cubicBezTo>
                  <a:cubicBezTo>
                    <a:pt x="89390" y="478364"/>
                    <a:pt x="89216" y="478017"/>
                    <a:pt x="68245" y="479230"/>
                  </a:cubicBezTo>
                  <a:cubicBezTo>
                    <a:pt x="55419" y="479924"/>
                    <a:pt x="42247" y="483217"/>
                    <a:pt x="30634" y="474031"/>
                  </a:cubicBezTo>
                  <a:close/>
                </a:path>
              </a:pathLst>
            </a:custGeom>
            <a:solidFill>
              <a:srgbClr val="7780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ED51216-5EE9-1C38-369F-CE4B52EF508E}"/>
                </a:ext>
              </a:extLst>
            </p:cNvPr>
            <p:cNvSpPr/>
            <p:nvPr/>
          </p:nvSpPr>
          <p:spPr>
            <a:xfrm>
              <a:off x="2969062" y="10088635"/>
              <a:ext cx="265575" cy="200070"/>
            </a:xfrm>
            <a:custGeom>
              <a:avLst/>
              <a:gdLst>
                <a:gd name="connsiteX0" fmla="*/ 253963 w 265575"/>
                <a:gd name="connsiteY0" fmla="*/ 200071 h 200070"/>
                <a:gd name="connsiteX1" fmla="*/ 240097 w 265575"/>
                <a:gd name="connsiteY1" fmla="*/ 186899 h 200070"/>
                <a:gd name="connsiteX2" fmla="*/ 48925 w 265575"/>
                <a:gd name="connsiteY2" fmla="*/ 174246 h 200070"/>
                <a:gd name="connsiteX3" fmla="*/ 3862 w 265575"/>
                <a:gd name="connsiteY3" fmla="*/ 170259 h 200070"/>
                <a:gd name="connsiteX4" fmla="*/ 2302 w 265575"/>
                <a:gd name="connsiteY4" fmla="*/ 146515 h 200070"/>
                <a:gd name="connsiteX5" fmla="*/ 33499 w 265575"/>
                <a:gd name="connsiteY5" fmla="*/ 21724 h 200070"/>
                <a:gd name="connsiteX6" fmla="*/ 47538 w 265575"/>
                <a:gd name="connsiteY6" fmla="*/ 59 h 200070"/>
                <a:gd name="connsiteX7" fmla="*/ 170596 w 265575"/>
                <a:gd name="connsiteY7" fmla="*/ 8032 h 200070"/>
                <a:gd name="connsiteX8" fmla="*/ 244430 w 265575"/>
                <a:gd name="connsiteY8" fmla="*/ 14271 h 200070"/>
                <a:gd name="connsiteX9" fmla="*/ 265575 w 265575"/>
                <a:gd name="connsiteY9" fmla="*/ 20857 h 200070"/>
                <a:gd name="connsiteX10" fmla="*/ 253789 w 265575"/>
                <a:gd name="connsiteY10" fmla="*/ 200071 h 20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575" h="200070">
                  <a:moveTo>
                    <a:pt x="253963" y="200071"/>
                  </a:moveTo>
                  <a:cubicBezTo>
                    <a:pt x="254309" y="190365"/>
                    <a:pt x="249630" y="187418"/>
                    <a:pt x="240097" y="186899"/>
                  </a:cubicBezTo>
                  <a:cubicBezTo>
                    <a:pt x="176315" y="183085"/>
                    <a:pt x="112707" y="179272"/>
                    <a:pt x="48925" y="174246"/>
                  </a:cubicBezTo>
                  <a:cubicBezTo>
                    <a:pt x="33846" y="173033"/>
                    <a:pt x="19114" y="169567"/>
                    <a:pt x="3862" y="170259"/>
                  </a:cubicBezTo>
                  <a:cubicBezTo>
                    <a:pt x="-2551" y="162807"/>
                    <a:pt x="569" y="154488"/>
                    <a:pt x="2302" y="146515"/>
                  </a:cubicBezTo>
                  <a:cubicBezTo>
                    <a:pt x="11314" y="104571"/>
                    <a:pt x="21540" y="62801"/>
                    <a:pt x="33499" y="21724"/>
                  </a:cubicBezTo>
                  <a:cubicBezTo>
                    <a:pt x="35926" y="13231"/>
                    <a:pt x="37312" y="3699"/>
                    <a:pt x="47538" y="59"/>
                  </a:cubicBezTo>
                  <a:cubicBezTo>
                    <a:pt x="88788" y="-634"/>
                    <a:pt x="129692" y="4912"/>
                    <a:pt x="170596" y="8032"/>
                  </a:cubicBezTo>
                  <a:cubicBezTo>
                    <a:pt x="195207" y="9938"/>
                    <a:pt x="219992" y="9418"/>
                    <a:pt x="244430" y="14271"/>
                  </a:cubicBezTo>
                  <a:cubicBezTo>
                    <a:pt x="251709" y="15658"/>
                    <a:pt x="259682" y="14965"/>
                    <a:pt x="265575" y="20857"/>
                  </a:cubicBezTo>
                  <a:cubicBezTo>
                    <a:pt x="262975" y="80653"/>
                    <a:pt x="260202" y="140448"/>
                    <a:pt x="253789" y="200071"/>
                  </a:cubicBezTo>
                  <a:close/>
                </a:path>
              </a:pathLst>
            </a:custGeom>
            <a:solidFill>
              <a:srgbClr val="53575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2D2624-0816-5CA4-C054-63D742B22E7F}"/>
                </a:ext>
              </a:extLst>
            </p:cNvPr>
            <p:cNvSpPr/>
            <p:nvPr/>
          </p:nvSpPr>
          <p:spPr>
            <a:xfrm>
              <a:off x="4709419" y="9140979"/>
              <a:ext cx="394596" cy="131499"/>
            </a:xfrm>
            <a:custGeom>
              <a:avLst/>
              <a:gdLst>
                <a:gd name="connsiteX0" fmla="*/ 173 w 394596"/>
                <a:gd name="connsiteY0" fmla="*/ 16812 h 131499"/>
                <a:gd name="connsiteX1" fmla="*/ 150789 w 394596"/>
                <a:gd name="connsiteY1" fmla="*/ 11613 h 131499"/>
                <a:gd name="connsiteX2" fmla="*/ 350800 w 394596"/>
                <a:gd name="connsiteY2" fmla="*/ 3987 h 131499"/>
                <a:gd name="connsiteX3" fmla="*/ 366572 w 394596"/>
                <a:gd name="connsiteY3" fmla="*/ 0 h 131499"/>
                <a:gd name="connsiteX4" fmla="*/ 374718 w 394596"/>
                <a:gd name="connsiteY4" fmla="*/ 11439 h 131499"/>
                <a:gd name="connsiteX5" fmla="*/ 393784 w 394596"/>
                <a:gd name="connsiteY5" fmla="*/ 102086 h 131499"/>
                <a:gd name="connsiteX6" fmla="*/ 388931 w 394596"/>
                <a:gd name="connsiteY6" fmla="*/ 118378 h 131499"/>
                <a:gd name="connsiteX7" fmla="*/ 297764 w 394596"/>
                <a:gd name="connsiteY7" fmla="*/ 121671 h 131499"/>
                <a:gd name="connsiteX8" fmla="*/ 59275 w 394596"/>
                <a:gd name="connsiteY8" fmla="*/ 131377 h 131499"/>
                <a:gd name="connsiteX9" fmla="*/ 29464 w 394596"/>
                <a:gd name="connsiteY9" fmla="*/ 125137 h 131499"/>
                <a:gd name="connsiteX10" fmla="*/ 0 w 394596"/>
                <a:gd name="connsiteY10" fmla="*/ 17159 h 13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596" h="131499">
                  <a:moveTo>
                    <a:pt x="173" y="16812"/>
                  </a:moveTo>
                  <a:cubicBezTo>
                    <a:pt x="50436" y="18199"/>
                    <a:pt x="100699" y="12999"/>
                    <a:pt x="150789" y="11613"/>
                  </a:cubicBezTo>
                  <a:cubicBezTo>
                    <a:pt x="217344" y="9706"/>
                    <a:pt x="283899" y="4160"/>
                    <a:pt x="350800" y="3987"/>
                  </a:cubicBezTo>
                  <a:cubicBezTo>
                    <a:pt x="356000" y="3987"/>
                    <a:pt x="361373" y="1387"/>
                    <a:pt x="366572" y="0"/>
                  </a:cubicBezTo>
                  <a:cubicBezTo>
                    <a:pt x="371079" y="2427"/>
                    <a:pt x="373678" y="6586"/>
                    <a:pt x="374718" y="11439"/>
                  </a:cubicBezTo>
                  <a:cubicBezTo>
                    <a:pt x="381131" y="41597"/>
                    <a:pt x="388931" y="71581"/>
                    <a:pt x="393784" y="102086"/>
                  </a:cubicBezTo>
                  <a:cubicBezTo>
                    <a:pt x="394650" y="107805"/>
                    <a:pt x="396383" y="114565"/>
                    <a:pt x="388931" y="118378"/>
                  </a:cubicBezTo>
                  <a:cubicBezTo>
                    <a:pt x="358600" y="120458"/>
                    <a:pt x="328095" y="120631"/>
                    <a:pt x="297764" y="121671"/>
                  </a:cubicBezTo>
                  <a:cubicBezTo>
                    <a:pt x="218210" y="124444"/>
                    <a:pt x="138829" y="129644"/>
                    <a:pt x="59275" y="131377"/>
                  </a:cubicBezTo>
                  <a:cubicBezTo>
                    <a:pt x="49050" y="131551"/>
                    <a:pt x="38304" y="132417"/>
                    <a:pt x="29464" y="125137"/>
                  </a:cubicBezTo>
                  <a:cubicBezTo>
                    <a:pt x="17679" y="89607"/>
                    <a:pt x="6586" y="54076"/>
                    <a:pt x="0" y="17159"/>
                  </a:cubicBezTo>
                  <a:close/>
                </a:path>
              </a:pathLst>
            </a:custGeom>
            <a:solidFill>
              <a:srgbClr val="6E76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13CD6BE-0042-DB32-44CE-FEEAA2990CBC}"/>
                </a:ext>
              </a:extLst>
            </p:cNvPr>
            <p:cNvSpPr/>
            <p:nvPr/>
          </p:nvSpPr>
          <p:spPr>
            <a:xfrm>
              <a:off x="3070675" y="11724027"/>
              <a:ext cx="483592" cy="106534"/>
            </a:xfrm>
            <a:custGeom>
              <a:avLst/>
              <a:gdLst>
                <a:gd name="connsiteX0" fmla="*/ 481312 w 483592"/>
                <a:gd name="connsiteY0" fmla="*/ 56445 h 106534"/>
                <a:gd name="connsiteX1" fmla="*/ 481832 w 483592"/>
                <a:gd name="connsiteY1" fmla="*/ 62685 h 106534"/>
                <a:gd name="connsiteX2" fmla="*/ 443875 w 483592"/>
                <a:gd name="connsiteY2" fmla="*/ 106015 h 106534"/>
                <a:gd name="connsiteX3" fmla="*/ 26347 w 483592"/>
                <a:gd name="connsiteY3" fmla="*/ 106535 h 106534"/>
                <a:gd name="connsiteX4" fmla="*/ 2949 w 483592"/>
                <a:gd name="connsiteY4" fmla="*/ 81057 h 106534"/>
                <a:gd name="connsiteX5" fmla="*/ 5722 w 483592"/>
                <a:gd name="connsiteY5" fmla="*/ 52285 h 106534"/>
                <a:gd name="connsiteX6" fmla="*/ 10921 w 483592"/>
                <a:gd name="connsiteY6" fmla="*/ 8435 h 106534"/>
                <a:gd name="connsiteX7" fmla="*/ 28947 w 483592"/>
                <a:gd name="connsiteY7" fmla="*/ 11728 h 106534"/>
                <a:gd name="connsiteX8" fmla="*/ 131552 w 483592"/>
                <a:gd name="connsiteY8" fmla="*/ 11728 h 106534"/>
                <a:gd name="connsiteX9" fmla="*/ 167256 w 483592"/>
                <a:gd name="connsiteY9" fmla="*/ 1676 h 106534"/>
                <a:gd name="connsiteX10" fmla="*/ 310938 w 483592"/>
                <a:gd name="connsiteY10" fmla="*/ 32527 h 106534"/>
                <a:gd name="connsiteX11" fmla="*/ 421863 w 483592"/>
                <a:gd name="connsiteY11" fmla="*/ 29233 h 106534"/>
                <a:gd name="connsiteX12" fmla="*/ 481312 w 483592"/>
                <a:gd name="connsiteY12" fmla="*/ 56271 h 10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3592" h="106534">
                  <a:moveTo>
                    <a:pt x="481312" y="56445"/>
                  </a:moveTo>
                  <a:cubicBezTo>
                    <a:pt x="481486" y="58525"/>
                    <a:pt x="481659" y="60604"/>
                    <a:pt x="481832" y="62685"/>
                  </a:cubicBezTo>
                  <a:cubicBezTo>
                    <a:pt x="486685" y="102722"/>
                    <a:pt x="483739" y="106015"/>
                    <a:pt x="443875" y="106015"/>
                  </a:cubicBezTo>
                  <a:cubicBezTo>
                    <a:pt x="304699" y="106015"/>
                    <a:pt x="165523" y="105495"/>
                    <a:pt x="26347" y="106535"/>
                  </a:cubicBezTo>
                  <a:cubicBezTo>
                    <a:pt x="5375" y="106535"/>
                    <a:pt x="-691" y="100468"/>
                    <a:pt x="2949" y="81057"/>
                  </a:cubicBezTo>
                  <a:cubicBezTo>
                    <a:pt x="4682" y="71697"/>
                    <a:pt x="4855" y="61991"/>
                    <a:pt x="5722" y="52285"/>
                  </a:cubicBezTo>
                  <a:cubicBezTo>
                    <a:pt x="-518" y="36687"/>
                    <a:pt x="-5024" y="21434"/>
                    <a:pt x="10921" y="8435"/>
                  </a:cubicBezTo>
                  <a:cubicBezTo>
                    <a:pt x="17334" y="7395"/>
                    <a:pt x="23227" y="9475"/>
                    <a:pt x="28947" y="11728"/>
                  </a:cubicBezTo>
                  <a:cubicBezTo>
                    <a:pt x="63091" y="24727"/>
                    <a:pt x="97408" y="25594"/>
                    <a:pt x="131552" y="11728"/>
                  </a:cubicBezTo>
                  <a:cubicBezTo>
                    <a:pt x="141258" y="289"/>
                    <a:pt x="151484" y="-2137"/>
                    <a:pt x="167256" y="1676"/>
                  </a:cubicBezTo>
                  <a:cubicBezTo>
                    <a:pt x="214746" y="13288"/>
                    <a:pt x="262409" y="24727"/>
                    <a:pt x="310938" y="32527"/>
                  </a:cubicBezTo>
                  <a:cubicBezTo>
                    <a:pt x="348376" y="38593"/>
                    <a:pt x="384946" y="38419"/>
                    <a:pt x="421863" y="29233"/>
                  </a:cubicBezTo>
                  <a:cubicBezTo>
                    <a:pt x="456181" y="20741"/>
                    <a:pt x="469873" y="27847"/>
                    <a:pt x="481312" y="56271"/>
                  </a:cubicBezTo>
                  <a:close/>
                </a:path>
              </a:pathLst>
            </a:custGeom>
            <a:solidFill>
              <a:srgbClr val="53505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7277A0-E4CE-1ECD-65AE-436C02C6352E}"/>
                </a:ext>
              </a:extLst>
            </p:cNvPr>
            <p:cNvSpPr/>
            <p:nvPr/>
          </p:nvSpPr>
          <p:spPr>
            <a:xfrm>
              <a:off x="3308553" y="7460744"/>
              <a:ext cx="160524" cy="299201"/>
            </a:xfrm>
            <a:custGeom>
              <a:avLst/>
              <a:gdLst>
                <a:gd name="connsiteX0" fmla="*/ 22450 w 160524"/>
                <a:gd name="connsiteY0" fmla="*/ 295926 h 299201"/>
                <a:gd name="connsiteX1" fmla="*/ 5292 w 160524"/>
                <a:gd name="connsiteY1" fmla="*/ 93488 h 299201"/>
                <a:gd name="connsiteX2" fmla="*/ 2692 w 160524"/>
                <a:gd name="connsiteY2" fmla="*/ 71650 h 299201"/>
                <a:gd name="connsiteX3" fmla="*/ 1305 w 160524"/>
                <a:gd name="connsiteY3" fmla="*/ 47385 h 299201"/>
                <a:gd name="connsiteX4" fmla="*/ 20717 w 160524"/>
                <a:gd name="connsiteY4" fmla="*/ 17920 h 299201"/>
                <a:gd name="connsiteX5" fmla="*/ 127136 w 160524"/>
                <a:gd name="connsiteY5" fmla="*/ 762 h 299201"/>
                <a:gd name="connsiteX6" fmla="*/ 147241 w 160524"/>
                <a:gd name="connsiteY6" fmla="*/ 3362 h 299201"/>
                <a:gd name="connsiteX7" fmla="*/ 155907 w 160524"/>
                <a:gd name="connsiteY7" fmla="*/ 42359 h 299201"/>
                <a:gd name="connsiteX8" fmla="*/ 155040 w 160524"/>
                <a:gd name="connsiteY8" fmla="*/ 81356 h 299201"/>
                <a:gd name="connsiteX9" fmla="*/ 159373 w 160524"/>
                <a:gd name="connsiteY9" fmla="*/ 242024 h 299201"/>
                <a:gd name="connsiteX10" fmla="*/ 159200 w 160524"/>
                <a:gd name="connsiteY10" fmla="*/ 275127 h 299201"/>
                <a:gd name="connsiteX11" fmla="*/ 128002 w 160524"/>
                <a:gd name="connsiteY11" fmla="*/ 284313 h 299201"/>
                <a:gd name="connsiteX12" fmla="*/ 46715 w 160524"/>
                <a:gd name="connsiteY12" fmla="*/ 297486 h 299201"/>
                <a:gd name="connsiteX13" fmla="*/ 22797 w 160524"/>
                <a:gd name="connsiteY13" fmla="*/ 295926 h 29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524" h="299201">
                  <a:moveTo>
                    <a:pt x="22450" y="295926"/>
                  </a:moveTo>
                  <a:cubicBezTo>
                    <a:pt x="14478" y="228678"/>
                    <a:pt x="9105" y="161256"/>
                    <a:pt x="5292" y="93488"/>
                  </a:cubicBezTo>
                  <a:cubicBezTo>
                    <a:pt x="1999" y="86555"/>
                    <a:pt x="5292" y="78756"/>
                    <a:pt x="2692" y="71650"/>
                  </a:cubicBezTo>
                  <a:cubicBezTo>
                    <a:pt x="2172" y="63504"/>
                    <a:pt x="1825" y="55531"/>
                    <a:pt x="1305" y="47385"/>
                  </a:cubicBezTo>
                  <a:cubicBezTo>
                    <a:pt x="-1814" y="23987"/>
                    <a:pt x="-774" y="21907"/>
                    <a:pt x="20717" y="17920"/>
                  </a:cubicBezTo>
                  <a:cubicBezTo>
                    <a:pt x="56075" y="11334"/>
                    <a:pt x="91605" y="6828"/>
                    <a:pt x="127136" y="762"/>
                  </a:cubicBezTo>
                  <a:cubicBezTo>
                    <a:pt x="134069" y="-452"/>
                    <a:pt x="140828" y="-625"/>
                    <a:pt x="147241" y="3362"/>
                  </a:cubicBezTo>
                  <a:cubicBezTo>
                    <a:pt x="157120" y="14801"/>
                    <a:pt x="150014" y="30053"/>
                    <a:pt x="155907" y="42359"/>
                  </a:cubicBezTo>
                  <a:cubicBezTo>
                    <a:pt x="157467" y="55358"/>
                    <a:pt x="165960" y="68703"/>
                    <a:pt x="155040" y="81356"/>
                  </a:cubicBezTo>
                  <a:cubicBezTo>
                    <a:pt x="152614" y="134911"/>
                    <a:pt x="159027" y="188467"/>
                    <a:pt x="159373" y="242024"/>
                  </a:cubicBezTo>
                  <a:cubicBezTo>
                    <a:pt x="159373" y="253116"/>
                    <a:pt x="159373" y="264035"/>
                    <a:pt x="159200" y="275127"/>
                  </a:cubicBezTo>
                  <a:cubicBezTo>
                    <a:pt x="150187" y="282754"/>
                    <a:pt x="138748" y="282580"/>
                    <a:pt x="128002" y="284313"/>
                  </a:cubicBezTo>
                  <a:cubicBezTo>
                    <a:pt x="100964" y="288820"/>
                    <a:pt x="73927" y="294193"/>
                    <a:pt x="46715" y="297486"/>
                  </a:cubicBezTo>
                  <a:cubicBezTo>
                    <a:pt x="38743" y="298526"/>
                    <a:pt x="30423" y="301472"/>
                    <a:pt x="22797" y="295926"/>
                  </a:cubicBezTo>
                  <a:close/>
                </a:path>
              </a:pathLst>
            </a:custGeom>
            <a:solidFill>
              <a:srgbClr val="5D656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3D0D6DF-CC77-A0AD-21B2-276953F6CC03}"/>
                </a:ext>
              </a:extLst>
            </p:cNvPr>
            <p:cNvSpPr/>
            <p:nvPr/>
          </p:nvSpPr>
          <p:spPr>
            <a:xfrm>
              <a:off x="4739057" y="9253033"/>
              <a:ext cx="385837" cy="133367"/>
            </a:xfrm>
            <a:custGeom>
              <a:avLst/>
              <a:gdLst>
                <a:gd name="connsiteX0" fmla="*/ 0 w 385837"/>
                <a:gd name="connsiteY0" fmla="*/ 12737 h 133367"/>
                <a:gd name="connsiteX1" fmla="*/ 169160 w 385837"/>
                <a:gd name="connsiteY1" fmla="*/ 7884 h 133367"/>
                <a:gd name="connsiteX2" fmla="*/ 337801 w 385837"/>
                <a:gd name="connsiteY2" fmla="*/ 84 h 133367"/>
                <a:gd name="connsiteX3" fmla="*/ 361892 w 385837"/>
                <a:gd name="connsiteY3" fmla="*/ 4244 h 133367"/>
                <a:gd name="connsiteX4" fmla="*/ 370038 w 385837"/>
                <a:gd name="connsiteY4" fmla="*/ 18109 h 133367"/>
                <a:gd name="connsiteX5" fmla="*/ 385118 w 385837"/>
                <a:gd name="connsiteY5" fmla="*/ 96797 h 133367"/>
                <a:gd name="connsiteX6" fmla="*/ 382691 w 385837"/>
                <a:gd name="connsiteY6" fmla="*/ 112396 h 133367"/>
                <a:gd name="connsiteX7" fmla="*/ 335894 w 385837"/>
                <a:gd name="connsiteY7" fmla="*/ 109276 h 133367"/>
                <a:gd name="connsiteX8" fmla="*/ 286498 w 385837"/>
                <a:gd name="connsiteY8" fmla="*/ 112396 h 133367"/>
                <a:gd name="connsiteX9" fmla="*/ 51129 w 385837"/>
                <a:gd name="connsiteY9" fmla="*/ 120715 h 133367"/>
                <a:gd name="connsiteX10" fmla="*/ 33624 w 385837"/>
                <a:gd name="connsiteY10" fmla="*/ 133367 h 133367"/>
                <a:gd name="connsiteX11" fmla="*/ 173 w 385837"/>
                <a:gd name="connsiteY11" fmla="*/ 12737 h 13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837" h="133367">
                  <a:moveTo>
                    <a:pt x="0" y="12737"/>
                  </a:moveTo>
                  <a:cubicBezTo>
                    <a:pt x="56329" y="11350"/>
                    <a:pt x="112831" y="11523"/>
                    <a:pt x="169160" y="7884"/>
                  </a:cubicBezTo>
                  <a:cubicBezTo>
                    <a:pt x="225316" y="4244"/>
                    <a:pt x="281472" y="1817"/>
                    <a:pt x="337801" y="84"/>
                  </a:cubicBezTo>
                  <a:cubicBezTo>
                    <a:pt x="346120" y="-89"/>
                    <a:pt x="354440" y="-436"/>
                    <a:pt x="361892" y="4244"/>
                  </a:cubicBezTo>
                  <a:cubicBezTo>
                    <a:pt x="366745" y="7537"/>
                    <a:pt x="368825" y="12737"/>
                    <a:pt x="370038" y="18109"/>
                  </a:cubicBezTo>
                  <a:cubicBezTo>
                    <a:pt x="375238" y="44281"/>
                    <a:pt x="380958" y="70452"/>
                    <a:pt x="385118" y="96797"/>
                  </a:cubicBezTo>
                  <a:cubicBezTo>
                    <a:pt x="385984" y="102170"/>
                    <a:pt x="386851" y="107716"/>
                    <a:pt x="382691" y="112396"/>
                  </a:cubicBezTo>
                  <a:cubicBezTo>
                    <a:pt x="367612" y="104770"/>
                    <a:pt x="350973" y="106676"/>
                    <a:pt x="335894" y="109276"/>
                  </a:cubicBezTo>
                  <a:cubicBezTo>
                    <a:pt x="319256" y="112049"/>
                    <a:pt x="302964" y="112222"/>
                    <a:pt x="286498" y="112396"/>
                  </a:cubicBezTo>
                  <a:cubicBezTo>
                    <a:pt x="207984" y="113436"/>
                    <a:pt x="129817" y="121755"/>
                    <a:pt x="51129" y="120715"/>
                  </a:cubicBezTo>
                  <a:cubicBezTo>
                    <a:pt x="41943" y="120715"/>
                    <a:pt x="34491" y="122275"/>
                    <a:pt x="33624" y="133367"/>
                  </a:cubicBezTo>
                  <a:cubicBezTo>
                    <a:pt x="20105" y="93850"/>
                    <a:pt x="9186" y="53467"/>
                    <a:pt x="173" y="12737"/>
                  </a:cubicBezTo>
                  <a:close/>
                </a:path>
              </a:pathLst>
            </a:custGeom>
            <a:solidFill>
              <a:srgbClr val="6C748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E57D35-E625-8FF0-F235-928F286A1245}"/>
                </a:ext>
              </a:extLst>
            </p:cNvPr>
            <p:cNvSpPr/>
            <p:nvPr/>
          </p:nvSpPr>
          <p:spPr>
            <a:xfrm>
              <a:off x="4922603" y="9915515"/>
              <a:ext cx="319884" cy="155330"/>
            </a:xfrm>
            <a:custGeom>
              <a:avLst/>
              <a:gdLst>
                <a:gd name="connsiteX0" fmla="*/ 33277 w 319884"/>
                <a:gd name="connsiteY0" fmla="*/ 148221 h 155330"/>
                <a:gd name="connsiteX1" fmla="*/ 0 w 319884"/>
                <a:gd name="connsiteY1" fmla="*/ 19270 h 155330"/>
                <a:gd name="connsiteX2" fmla="*/ 51823 w 319884"/>
                <a:gd name="connsiteY2" fmla="*/ 9391 h 155330"/>
                <a:gd name="connsiteX3" fmla="*/ 257727 w 319884"/>
                <a:gd name="connsiteY3" fmla="*/ 551 h 155330"/>
                <a:gd name="connsiteX4" fmla="*/ 292391 w 319884"/>
                <a:gd name="connsiteY4" fmla="*/ 3672 h 155330"/>
                <a:gd name="connsiteX5" fmla="*/ 308337 w 319884"/>
                <a:gd name="connsiteY5" fmla="*/ 52374 h 155330"/>
                <a:gd name="connsiteX6" fmla="*/ 317869 w 319884"/>
                <a:gd name="connsiteY6" fmla="*/ 119796 h 155330"/>
                <a:gd name="connsiteX7" fmla="*/ 314750 w 319884"/>
                <a:gd name="connsiteY7" fmla="*/ 145100 h 155330"/>
                <a:gd name="connsiteX8" fmla="*/ 91860 w 319884"/>
                <a:gd name="connsiteY8" fmla="*/ 153073 h 155330"/>
                <a:gd name="connsiteX9" fmla="*/ 33451 w 319884"/>
                <a:gd name="connsiteY9" fmla="*/ 148221 h 15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884" h="155330">
                  <a:moveTo>
                    <a:pt x="33277" y="148221"/>
                  </a:moveTo>
                  <a:cubicBezTo>
                    <a:pt x="22185" y="105237"/>
                    <a:pt x="11092" y="62253"/>
                    <a:pt x="0" y="19270"/>
                  </a:cubicBezTo>
                  <a:cubicBezTo>
                    <a:pt x="15945" y="8871"/>
                    <a:pt x="34491" y="9911"/>
                    <a:pt x="51823" y="9391"/>
                  </a:cubicBezTo>
                  <a:cubicBezTo>
                    <a:pt x="120457" y="7311"/>
                    <a:pt x="189092" y="5058"/>
                    <a:pt x="257727" y="551"/>
                  </a:cubicBezTo>
                  <a:cubicBezTo>
                    <a:pt x="269339" y="-142"/>
                    <a:pt x="281125" y="-1008"/>
                    <a:pt x="292391" y="3672"/>
                  </a:cubicBezTo>
                  <a:cubicBezTo>
                    <a:pt x="307643" y="16671"/>
                    <a:pt x="303657" y="35909"/>
                    <a:pt x="308337" y="52374"/>
                  </a:cubicBezTo>
                  <a:cubicBezTo>
                    <a:pt x="310243" y="75079"/>
                    <a:pt x="313883" y="97437"/>
                    <a:pt x="317869" y="119796"/>
                  </a:cubicBezTo>
                  <a:cubicBezTo>
                    <a:pt x="319429" y="128462"/>
                    <a:pt x="322722" y="137475"/>
                    <a:pt x="314750" y="145100"/>
                  </a:cubicBezTo>
                  <a:cubicBezTo>
                    <a:pt x="240395" y="145100"/>
                    <a:pt x="166041" y="149260"/>
                    <a:pt x="91860" y="153073"/>
                  </a:cubicBezTo>
                  <a:cubicBezTo>
                    <a:pt x="72274" y="154113"/>
                    <a:pt x="51996" y="159660"/>
                    <a:pt x="33451" y="148221"/>
                  </a:cubicBezTo>
                  <a:close/>
                </a:path>
              </a:pathLst>
            </a:custGeom>
            <a:solidFill>
              <a:srgbClr val="60656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E2E72EE-50DB-8A24-337C-947E33EA5CD6}"/>
                </a:ext>
              </a:extLst>
            </p:cNvPr>
            <p:cNvSpPr/>
            <p:nvPr/>
          </p:nvSpPr>
          <p:spPr>
            <a:xfrm>
              <a:off x="3020705" y="8989066"/>
              <a:ext cx="307633" cy="924748"/>
            </a:xfrm>
            <a:custGeom>
              <a:avLst/>
              <a:gdLst>
                <a:gd name="connsiteX0" fmla="*/ 11668 w 307633"/>
                <a:gd name="connsiteY0" fmla="*/ 334939 h 924748"/>
                <a:gd name="connsiteX1" fmla="*/ 11668 w 307633"/>
                <a:gd name="connsiteY1" fmla="*/ 496994 h 924748"/>
                <a:gd name="connsiteX2" fmla="*/ 17387 w 307633"/>
                <a:gd name="connsiteY2" fmla="*/ 518486 h 924748"/>
                <a:gd name="connsiteX3" fmla="*/ 17041 w 307633"/>
                <a:gd name="connsiteY3" fmla="*/ 638076 h 924748"/>
                <a:gd name="connsiteX4" fmla="*/ 17041 w 307633"/>
                <a:gd name="connsiteY4" fmla="*/ 787825 h 924748"/>
                <a:gd name="connsiteX5" fmla="*/ 17041 w 307633"/>
                <a:gd name="connsiteY5" fmla="*/ 902563 h 924748"/>
                <a:gd name="connsiteX6" fmla="*/ 5948 w 307633"/>
                <a:gd name="connsiteY6" fmla="*/ 924748 h 924748"/>
                <a:gd name="connsiteX7" fmla="*/ 55 w 307633"/>
                <a:gd name="connsiteY7" fmla="*/ 897017 h 924748"/>
                <a:gd name="connsiteX8" fmla="*/ 55 w 307633"/>
                <a:gd name="connsiteY8" fmla="*/ 33535 h 924748"/>
                <a:gd name="connsiteX9" fmla="*/ 4562 w 307633"/>
                <a:gd name="connsiteY9" fmla="*/ 7364 h 924748"/>
                <a:gd name="connsiteX10" fmla="*/ 31600 w 307633"/>
                <a:gd name="connsiteY10" fmla="*/ 431 h 924748"/>
                <a:gd name="connsiteX11" fmla="*/ 212719 w 307633"/>
                <a:gd name="connsiteY11" fmla="*/ 14817 h 924748"/>
                <a:gd name="connsiteX12" fmla="*/ 284820 w 307633"/>
                <a:gd name="connsiteY12" fmla="*/ 20363 h 924748"/>
                <a:gd name="connsiteX13" fmla="*/ 306312 w 307633"/>
                <a:gd name="connsiteY13" fmla="*/ 48961 h 924748"/>
                <a:gd name="connsiteX14" fmla="*/ 297646 w 307633"/>
                <a:gd name="connsiteY14" fmla="*/ 143594 h 924748"/>
                <a:gd name="connsiteX15" fmla="*/ 240451 w 307633"/>
                <a:gd name="connsiteY15" fmla="*/ 144287 h 924748"/>
                <a:gd name="connsiteX16" fmla="*/ 35933 w 307633"/>
                <a:gd name="connsiteY16" fmla="*/ 128688 h 924748"/>
                <a:gd name="connsiteX17" fmla="*/ 16867 w 307633"/>
                <a:gd name="connsiteY17" fmla="*/ 146887 h 924748"/>
                <a:gd name="connsiteX18" fmla="*/ 17214 w 307633"/>
                <a:gd name="connsiteY18" fmla="*/ 227827 h 924748"/>
                <a:gd name="connsiteX19" fmla="*/ 17561 w 307633"/>
                <a:gd name="connsiteY19" fmla="*/ 311541 h 924748"/>
                <a:gd name="connsiteX20" fmla="*/ 11841 w 307633"/>
                <a:gd name="connsiteY20" fmla="*/ 334939 h 9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7633" h="924748">
                  <a:moveTo>
                    <a:pt x="11668" y="334939"/>
                  </a:moveTo>
                  <a:cubicBezTo>
                    <a:pt x="11668" y="389015"/>
                    <a:pt x="11668" y="443091"/>
                    <a:pt x="11668" y="496994"/>
                  </a:cubicBezTo>
                  <a:cubicBezTo>
                    <a:pt x="16867" y="503233"/>
                    <a:pt x="17214" y="510859"/>
                    <a:pt x="17387" y="518486"/>
                  </a:cubicBezTo>
                  <a:cubicBezTo>
                    <a:pt x="17387" y="558349"/>
                    <a:pt x="18081" y="598212"/>
                    <a:pt x="17041" y="638076"/>
                  </a:cubicBezTo>
                  <a:cubicBezTo>
                    <a:pt x="17734" y="687993"/>
                    <a:pt x="17907" y="737909"/>
                    <a:pt x="17041" y="787825"/>
                  </a:cubicBezTo>
                  <a:cubicBezTo>
                    <a:pt x="18081" y="826129"/>
                    <a:pt x="17907" y="864259"/>
                    <a:pt x="17041" y="902563"/>
                  </a:cubicBezTo>
                  <a:cubicBezTo>
                    <a:pt x="17041" y="910709"/>
                    <a:pt x="19987" y="922668"/>
                    <a:pt x="5948" y="924748"/>
                  </a:cubicBezTo>
                  <a:cubicBezTo>
                    <a:pt x="-985" y="916602"/>
                    <a:pt x="55" y="906549"/>
                    <a:pt x="55" y="897017"/>
                  </a:cubicBezTo>
                  <a:cubicBezTo>
                    <a:pt x="55" y="609132"/>
                    <a:pt x="55" y="321420"/>
                    <a:pt x="55" y="33535"/>
                  </a:cubicBezTo>
                  <a:cubicBezTo>
                    <a:pt x="55" y="24523"/>
                    <a:pt x="-291" y="15510"/>
                    <a:pt x="4562" y="7364"/>
                  </a:cubicBezTo>
                  <a:cubicBezTo>
                    <a:pt x="12015" y="-782"/>
                    <a:pt x="22067" y="-435"/>
                    <a:pt x="31600" y="431"/>
                  </a:cubicBezTo>
                  <a:cubicBezTo>
                    <a:pt x="91915" y="5978"/>
                    <a:pt x="152404" y="9271"/>
                    <a:pt x="212719" y="14817"/>
                  </a:cubicBezTo>
                  <a:cubicBezTo>
                    <a:pt x="236637" y="17070"/>
                    <a:pt x="260902" y="16723"/>
                    <a:pt x="284820" y="20363"/>
                  </a:cubicBezTo>
                  <a:cubicBezTo>
                    <a:pt x="308739" y="24003"/>
                    <a:pt x="309432" y="24176"/>
                    <a:pt x="306312" y="48961"/>
                  </a:cubicBezTo>
                  <a:cubicBezTo>
                    <a:pt x="305792" y="80679"/>
                    <a:pt x="303019" y="112223"/>
                    <a:pt x="297646" y="143594"/>
                  </a:cubicBezTo>
                  <a:cubicBezTo>
                    <a:pt x="278581" y="150007"/>
                    <a:pt x="259342" y="145847"/>
                    <a:pt x="240451" y="144287"/>
                  </a:cubicBezTo>
                  <a:cubicBezTo>
                    <a:pt x="172336" y="138741"/>
                    <a:pt x="104048" y="134234"/>
                    <a:pt x="35933" y="128688"/>
                  </a:cubicBezTo>
                  <a:cubicBezTo>
                    <a:pt x="20334" y="127475"/>
                    <a:pt x="15828" y="130421"/>
                    <a:pt x="16867" y="146887"/>
                  </a:cubicBezTo>
                  <a:cubicBezTo>
                    <a:pt x="18601" y="173751"/>
                    <a:pt x="17734" y="200789"/>
                    <a:pt x="17214" y="227827"/>
                  </a:cubicBezTo>
                  <a:cubicBezTo>
                    <a:pt x="18254" y="255732"/>
                    <a:pt x="17561" y="283636"/>
                    <a:pt x="17561" y="311541"/>
                  </a:cubicBezTo>
                  <a:cubicBezTo>
                    <a:pt x="17561" y="319687"/>
                    <a:pt x="17387" y="328006"/>
                    <a:pt x="11841" y="334939"/>
                  </a:cubicBezTo>
                  <a:close/>
                </a:path>
              </a:pathLst>
            </a:custGeom>
            <a:solidFill>
              <a:srgbClr val="676E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768EB8-352B-91AF-F34C-5911DB582AE9}"/>
                </a:ext>
              </a:extLst>
            </p:cNvPr>
            <p:cNvSpPr/>
            <p:nvPr/>
          </p:nvSpPr>
          <p:spPr>
            <a:xfrm>
              <a:off x="3022253" y="9771773"/>
              <a:ext cx="237168" cy="209462"/>
            </a:xfrm>
            <a:custGeom>
              <a:avLst/>
              <a:gdLst>
                <a:gd name="connsiteX0" fmla="*/ 6133 w 237168"/>
                <a:gd name="connsiteY0" fmla="*/ 142388 h 209462"/>
                <a:gd name="connsiteX1" fmla="*/ 9253 w 237168"/>
                <a:gd name="connsiteY1" fmla="*/ 93858 h 209462"/>
                <a:gd name="connsiteX2" fmla="*/ 10293 w 237168"/>
                <a:gd name="connsiteY2" fmla="*/ 5291 h 209462"/>
                <a:gd name="connsiteX3" fmla="*/ 31438 w 237168"/>
                <a:gd name="connsiteY3" fmla="*/ 438 h 209462"/>
                <a:gd name="connsiteX4" fmla="*/ 213944 w 237168"/>
                <a:gd name="connsiteY4" fmla="*/ 15344 h 209462"/>
                <a:gd name="connsiteX5" fmla="*/ 237169 w 237168"/>
                <a:gd name="connsiteY5" fmla="*/ 21930 h 209462"/>
                <a:gd name="connsiteX6" fmla="*/ 236822 w 237168"/>
                <a:gd name="connsiteY6" fmla="*/ 26263 h 209462"/>
                <a:gd name="connsiteX7" fmla="*/ 233876 w 237168"/>
                <a:gd name="connsiteY7" fmla="*/ 51568 h 209462"/>
                <a:gd name="connsiteX8" fmla="*/ 221397 w 237168"/>
                <a:gd name="connsiteY8" fmla="*/ 209463 h 209462"/>
                <a:gd name="connsiteX9" fmla="*/ 187079 w 237168"/>
                <a:gd name="connsiteY9" fmla="*/ 189357 h 209462"/>
                <a:gd name="connsiteX10" fmla="*/ 26931 w 237168"/>
                <a:gd name="connsiteY10" fmla="*/ 177745 h 209462"/>
                <a:gd name="connsiteX11" fmla="*/ 3013 w 237168"/>
                <a:gd name="connsiteY11" fmla="*/ 168212 h 209462"/>
                <a:gd name="connsiteX12" fmla="*/ 6133 w 237168"/>
                <a:gd name="connsiteY12" fmla="*/ 142734 h 20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168" h="209462">
                  <a:moveTo>
                    <a:pt x="6133" y="142388"/>
                  </a:moveTo>
                  <a:cubicBezTo>
                    <a:pt x="13239" y="126616"/>
                    <a:pt x="8733" y="109977"/>
                    <a:pt x="9253" y="93858"/>
                  </a:cubicBezTo>
                  <a:cubicBezTo>
                    <a:pt x="10293" y="64394"/>
                    <a:pt x="10119" y="34756"/>
                    <a:pt x="10293" y="5291"/>
                  </a:cubicBezTo>
                  <a:cubicBezTo>
                    <a:pt x="16359" y="-948"/>
                    <a:pt x="23985" y="-255"/>
                    <a:pt x="31438" y="438"/>
                  </a:cubicBezTo>
                  <a:cubicBezTo>
                    <a:pt x="92273" y="5985"/>
                    <a:pt x="153282" y="8931"/>
                    <a:pt x="213944" y="15344"/>
                  </a:cubicBezTo>
                  <a:cubicBezTo>
                    <a:pt x="222090" y="16211"/>
                    <a:pt x="230583" y="15344"/>
                    <a:pt x="237169" y="21930"/>
                  </a:cubicBezTo>
                  <a:lnTo>
                    <a:pt x="236822" y="26263"/>
                  </a:lnTo>
                  <a:cubicBezTo>
                    <a:pt x="233703" y="34409"/>
                    <a:pt x="238036" y="43422"/>
                    <a:pt x="233876" y="51568"/>
                  </a:cubicBezTo>
                  <a:cubicBezTo>
                    <a:pt x="231969" y="104431"/>
                    <a:pt x="227983" y="156947"/>
                    <a:pt x="221397" y="209463"/>
                  </a:cubicBezTo>
                  <a:cubicBezTo>
                    <a:pt x="214464" y="195077"/>
                    <a:pt x="203198" y="190571"/>
                    <a:pt x="187079" y="189357"/>
                  </a:cubicBezTo>
                  <a:cubicBezTo>
                    <a:pt x="133697" y="185544"/>
                    <a:pt x="80314" y="181385"/>
                    <a:pt x="26931" y="177745"/>
                  </a:cubicBezTo>
                  <a:cubicBezTo>
                    <a:pt x="17919" y="177052"/>
                    <a:pt x="8906" y="176532"/>
                    <a:pt x="3013" y="168212"/>
                  </a:cubicBezTo>
                  <a:cubicBezTo>
                    <a:pt x="-800" y="159200"/>
                    <a:pt x="-2186" y="150360"/>
                    <a:pt x="6133" y="142734"/>
                  </a:cubicBezTo>
                  <a:close/>
                </a:path>
              </a:pathLst>
            </a:custGeom>
            <a:solidFill>
              <a:srgbClr val="585C6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BD3CF2-E1D0-B95B-4204-09FA3DA02950}"/>
                </a:ext>
              </a:extLst>
            </p:cNvPr>
            <p:cNvSpPr/>
            <p:nvPr/>
          </p:nvSpPr>
          <p:spPr>
            <a:xfrm>
              <a:off x="3372254" y="6608228"/>
              <a:ext cx="157894" cy="961256"/>
            </a:xfrm>
            <a:custGeom>
              <a:avLst/>
              <a:gdLst>
                <a:gd name="connsiteX0" fmla="*/ 90993 w 157894"/>
                <a:gd name="connsiteY0" fmla="*/ 933872 h 961256"/>
                <a:gd name="connsiteX1" fmla="*/ 87353 w 157894"/>
                <a:gd name="connsiteY1" fmla="*/ 894701 h 961256"/>
                <a:gd name="connsiteX2" fmla="*/ 79207 w 157894"/>
                <a:gd name="connsiteY2" fmla="*/ 833693 h 961256"/>
                <a:gd name="connsiteX3" fmla="*/ 77301 w 157894"/>
                <a:gd name="connsiteY3" fmla="*/ 815667 h 961256"/>
                <a:gd name="connsiteX4" fmla="*/ 75048 w 157894"/>
                <a:gd name="connsiteY4" fmla="*/ 762805 h 961256"/>
                <a:gd name="connsiteX5" fmla="*/ 73141 w 157894"/>
                <a:gd name="connsiteY5" fmla="*/ 745299 h 961256"/>
                <a:gd name="connsiteX6" fmla="*/ 73141 w 157894"/>
                <a:gd name="connsiteY6" fmla="*/ 704223 h 961256"/>
                <a:gd name="connsiteX7" fmla="*/ 70541 w 157894"/>
                <a:gd name="connsiteY7" fmla="*/ 691050 h 961256"/>
                <a:gd name="connsiteX8" fmla="*/ 69501 w 157894"/>
                <a:gd name="connsiteY8" fmla="*/ 680998 h 961256"/>
                <a:gd name="connsiteX9" fmla="*/ 68808 w 157894"/>
                <a:gd name="connsiteY9" fmla="*/ 644080 h 961256"/>
                <a:gd name="connsiteX10" fmla="*/ 65342 w 157894"/>
                <a:gd name="connsiteY10" fmla="*/ 624149 h 961256"/>
                <a:gd name="connsiteX11" fmla="*/ 64648 w 157894"/>
                <a:gd name="connsiteY11" fmla="*/ 590525 h 961256"/>
                <a:gd name="connsiteX12" fmla="*/ 61529 w 157894"/>
                <a:gd name="connsiteY12" fmla="*/ 574232 h 961256"/>
                <a:gd name="connsiteX13" fmla="*/ 59102 w 157894"/>
                <a:gd name="connsiteY13" fmla="*/ 535235 h 961256"/>
                <a:gd name="connsiteX14" fmla="*/ 57542 w 157894"/>
                <a:gd name="connsiteY14" fmla="*/ 525703 h 961256"/>
                <a:gd name="connsiteX15" fmla="*/ 56156 w 157894"/>
                <a:gd name="connsiteY15" fmla="*/ 491905 h 961256"/>
                <a:gd name="connsiteX16" fmla="*/ 54596 w 157894"/>
                <a:gd name="connsiteY16" fmla="*/ 485839 h 961256"/>
                <a:gd name="connsiteX17" fmla="*/ 53383 w 157894"/>
                <a:gd name="connsiteY17" fmla="*/ 476480 h 961256"/>
                <a:gd name="connsiteX18" fmla="*/ 50783 w 157894"/>
                <a:gd name="connsiteY18" fmla="*/ 442162 h 961256"/>
                <a:gd name="connsiteX19" fmla="*/ 49223 w 157894"/>
                <a:gd name="connsiteY19" fmla="*/ 432630 h 961256"/>
                <a:gd name="connsiteX20" fmla="*/ 46623 w 157894"/>
                <a:gd name="connsiteY20" fmla="*/ 400912 h 961256"/>
                <a:gd name="connsiteX21" fmla="*/ 45063 w 157894"/>
                <a:gd name="connsiteY21" fmla="*/ 391380 h 961256"/>
                <a:gd name="connsiteX22" fmla="*/ 44197 w 157894"/>
                <a:gd name="connsiteY22" fmla="*/ 365901 h 961256"/>
                <a:gd name="connsiteX23" fmla="*/ 41597 w 157894"/>
                <a:gd name="connsiteY23" fmla="*/ 353596 h 961256"/>
                <a:gd name="connsiteX24" fmla="*/ 40037 w 157894"/>
                <a:gd name="connsiteY24" fmla="*/ 328464 h 961256"/>
                <a:gd name="connsiteX25" fmla="*/ 37437 w 157894"/>
                <a:gd name="connsiteY25" fmla="*/ 316332 h 961256"/>
                <a:gd name="connsiteX26" fmla="*/ 34144 w 157894"/>
                <a:gd name="connsiteY26" fmla="*/ 288774 h 961256"/>
                <a:gd name="connsiteX27" fmla="*/ 32584 w 157894"/>
                <a:gd name="connsiteY27" fmla="*/ 279588 h 961256"/>
                <a:gd name="connsiteX28" fmla="*/ 29984 w 157894"/>
                <a:gd name="connsiteY28" fmla="*/ 255323 h 961256"/>
                <a:gd name="connsiteX29" fmla="*/ 28425 w 157894"/>
                <a:gd name="connsiteY29" fmla="*/ 246137 h 961256"/>
                <a:gd name="connsiteX30" fmla="*/ 25825 w 157894"/>
                <a:gd name="connsiteY30" fmla="*/ 222046 h 961256"/>
                <a:gd name="connsiteX31" fmla="*/ 24265 w 157894"/>
                <a:gd name="connsiteY31" fmla="*/ 212860 h 961256"/>
                <a:gd name="connsiteX32" fmla="*/ 23225 w 157894"/>
                <a:gd name="connsiteY32" fmla="*/ 194488 h 961256"/>
                <a:gd name="connsiteX33" fmla="*/ 20452 w 157894"/>
                <a:gd name="connsiteY33" fmla="*/ 182009 h 961256"/>
                <a:gd name="connsiteX34" fmla="*/ 24785 w 157894"/>
                <a:gd name="connsiteY34" fmla="*/ 163290 h 961256"/>
                <a:gd name="connsiteX35" fmla="*/ 20625 w 157894"/>
                <a:gd name="connsiteY35" fmla="*/ 154624 h 961256"/>
                <a:gd name="connsiteX36" fmla="*/ 20625 w 157894"/>
                <a:gd name="connsiteY36" fmla="*/ 134346 h 961256"/>
                <a:gd name="connsiteX37" fmla="*/ 0 w 157894"/>
                <a:gd name="connsiteY37" fmla="*/ 1236 h 961256"/>
                <a:gd name="connsiteX38" fmla="*/ 4160 w 157894"/>
                <a:gd name="connsiteY38" fmla="*/ 1236 h 961256"/>
                <a:gd name="connsiteX39" fmla="*/ 38824 w 157894"/>
                <a:gd name="connsiteY39" fmla="*/ 141625 h 961256"/>
                <a:gd name="connsiteX40" fmla="*/ 87180 w 157894"/>
                <a:gd name="connsiteY40" fmla="*/ 405245 h 961256"/>
                <a:gd name="connsiteX41" fmla="*/ 119591 w 157894"/>
                <a:gd name="connsiteY41" fmla="*/ 625362 h 961256"/>
                <a:gd name="connsiteX42" fmla="*/ 141429 w 157894"/>
                <a:gd name="connsiteY42" fmla="*/ 809601 h 961256"/>
                <a:gd name="connsiteX43" fmla="*/ 157895 w 157894"/>
                <a:gd name="connsiteY43" fmla="*/ 961257 h 961256"/>
                <a:gd name="connsiteX44" fmla="*/ 90993 w 157894"/>
                <a:gd name="connsiteY44" fmla="*/ 933872 h 96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7894" h="961256">
                  <a:moveTo>
                    <a:pt x="90993" y="933872"/>
                  </a:moveTo>
                  <a:cubicBezTo>
                    <a:pt x="94286" y="920353"/>
                    <a:pt x="86140" y="908047"/>
                    <a:pt x="87353" y="894701"/>
                  </a:cubicBezTo>
                  <a:cubicBezTo>
                    <a:pt x="84060" y="874423"/>
                    <a:pt x="85620" y="853451"/>
                    <a:pt x="79207" y="833693"/>
                  </a:cubicBezTo>
                  <a:cubicBezTo>
                    <a:pt x="77821" y="827800"/>
                    <a:pt x="77301" y="821734"/>
                    <a:pt x="77301" y="815667"/>
                  </a:cubicBezTo>
                  <a:cubicBezTo>
                    <a:pt x="76954" y="797989"/>
                    <a:pt x="79554" y="780310"/>
                    <a:pt x="75048" y="762805"/>
                  </a:cubicBezTo>
                  <a:cubicBezTo>
                    <a:pt x="73834" y="757085"/>
                    <a:pt x="73315" y="751192"/>
                    <a:pt x="73141" y="745299"/>
                  </a:cubicBezTo>
                  <a:cubicBezTo>
                    <a:pt x="73488" y="731607"/>
                    <a:pt x="73488" y="717915"/>
                    <a:pt x="73141" y="704223"/>
                  </a:cubicBezTo>
                  <a:cubicBezTo>
                    <a:pt x="72621" y="699716"/>
                    <a:pt x="71061" y="695557"/>
                    <a:pt x="70541" y="691050"/>
                  </a:cubicBezTo>
                  <a:cubicBezTo>
                    <a:pt x="69848" y="687757"/>
                    <a:pt x="69501" y="684291"/>
                    <a:pt x="69501" y="680998"/>
                  </a:cubicBezTo>
                  <a:cubicBezTo>
                    <a:pt x="69155" y="668692"/>
                    <a:pt x="69848" y="656386"/>
                    <a:pt x="68808" y="644080"/>
                  </a:cubicBezTo>
                  <a:cubicBezTo>
                    <a:pt x="67075" y="637494"/>
                    <a:pt x="65862" y="630908"/>
                    <a:pt x="65342" y="624149"/>
                  </a:cubicBezTo>
                  <a:cubicBezTo>
                    <a:pt x="65168" y="612883"/>
                    <a:pt x="65688" y="601790"/>
                    <a:pt x="64648" y="590525"/>
                  </a:cubicBezTo>
                  <a:cubicBezTo>
                    <a:pt x="63262" y="585151"/>
                    <a:pt x="62222" y="579779"/>
                    <a:pt x="61529" y="574232"/>
                  </a:cubicBezTo>
                  <a:cubicBezTo>
                    <a:pt x="60315" y="561233"/>
                    <a:pt x="62742" y="548061"/>
                    <a:pt x="59102" y="535235"/>
                  </a:cubicBezTo>
                  <a:cubicBezTo>
                    <a:pt x="58236" y="532116"/>
                    <a:pt x="57716" y="528996"/>
                    <a:pt x="57542" y="525703"/>
                  </a:cubicBezTo>
                  <a:cubicBezTo>
                    <a:pt x="56676" y="514437"/>
                    <a:pt x="58236" y="502998"/>
                    <a:pt x="56156" y="491905"/>
                  </a:cubicBezTo>
                  <a:cubicBezTo>
                    <a:pt x="55463" y="489999"/>
                    <a:pt x="54943" y="487919"/>
                    <a:pt x="54596" y="485839"/>
                  </a:cubicBezTo>
                  <a:cubicBezTo>
                    <a:pt x="53903" y="482719"/>
                    <a:pt x="53556" y="479599"/>
                    <a:pt x="53383" y="476480"/>
                  </a:cubicBezTo>
                  <a:cubicBezTo>
                    <a:pt x="52689" y="465041"/>
                    <a:pt x="54423" y="453428"/>
                    <a:pt x="50783" y="442162"/>
                  </a:cubicBezTo>
                  <a:cubicBezTo>
                    <a:pt x="49916" y="439043"/>
                    <a:pt x="49570" y="435923"/>
                    <a:pt x="49223" y="432630"/>
                  </a:cubicBezTo>
                  <a:cubicBezTo>
                    <a:pt x="48530" y="422057"/>
                    <a:pt x="50090" y="411311"/>
                    <a:pt x="46623" y="400912"/>
                  </a:cubicBezTo>
                  <a:cubicBezTo>
                    <a:pt x="45757" y="397792"/>
                    <a:pt x="45237" y="394673"/>
                    <a:pt x="45063" y="391380"/>
                  </a:cubicBezTo>
                  <a:cubicBezTo>
                    <a:pt x="44543" y="382887"/>
                    <a:pt x="45063" y="374394"/>
                    <a:pt x="44197" y="365901"/>
                  </a:cubicBezTo>
                  <a:cubicBezTo>
                    <a:pt x="43330" y="361742"/>
                    <a:pt x="42290" y="357755"/>
                    <a:pt x="41597" y="353596"/>
                  </a:cubicBezTo>
                  <a:cubicBezTo>
                    <a:pt x="40210" y="345276"/>
                    <a:pt x="41077" y="336784"/>
                    <a:pt x="40037" y="328464"/>
                  </a:cubicBezTo>
                  <a:cubicBezTo>
                    <a:pt x="39170" y="324478"/>
                    <a:pt x="38131" y="320318"/>
                    <a:pt x="37437" y="316332"/>
                  </a:cubicBezTo>
                  <a:cubicBezTo>
                    <a:pt x="35877" y="307146"/>
                    <a:pt x="37437" y="297613"/>
                    <a:pt x="34144" y="288774"/>
                  </a:cubicBezTo>
                  <a:cubicBezTo>
                    <a:pt x="33278" y="285828"/>
                    <a:pt x="32931" y="282708"/>
                    <a:pt x="32584" y="279588"/>
                  </a:cubicBezTo>
                  <a:cubicBezTo>
                    <a:pt x="32064" y="271442"/>
                    <a:pt x="32584" y="263123"/>
                    <a:pt x="29984" y="255323"/>
                  </a:cubicBezTo>
                  <a:cubicBezTo>
                    <a:pt x="29118" y="252377"/>
                    <a:pt x="28771" y="249257"/>
                    <a:pt x="28425" y="246137"/>
                  </a:cubicBezTo>
                  <a:cubicBezTo>
                    <a:pt x="27905" y="237991"/>
                    <a:pt x="28425" y="229845"/>
                    <a:pt x="25825" y="222046"/>
                  </a:cubicBezTo>
                  <a:cubicBezTo>
                    <a:pt x="24958" y="219099"/>
                    <a:pt x="24612" y="215980"/>
                    <a:pt x="24265" y="212860"/>
                  </a:cubicBezTo>
                  <a:cubicBezTo>
                    <a:pt x="23745" y="206794"/>
                    <a:pt x="24265" y="200554"/>
                    <a:pt x="23225" y="194488"/>
                  </a:cubicBezTo>
                  <a:cubicBezTo>
                    <a:pt x="22185" y="190328"/>
                    <a:pt x="21145" y="186342"/>
                    <a:pt x="20452" y="182009"/>
                  </a:cubicBezTo>
                  <a:cubicBezTo>
                    <a:pt x="19585" y="175249"/>
                    <a:pt x="20105" y="168663"/>
                    <a:pt x="24785" y="163290"/>
                  </a:cubicBezTo>
                  <a:cubicBezTo>
                    <a:pt x="23398" y="160344"/>
                    <a:pt x="22012" y="157571"/>
                    <a:pt x="20625" y="154624"/>
                  </a:cubicBezTo>
                  <a:cubicBezTo>
                    <a:pt x="17852" y="147865"/>
                    <a:pt x="17679" y="141105"/>
                    <a:pt x="20625" y="134346"/>
                  </a:cubicBezTo>
                  <a:cubicBezTo>
                    <a:pt x="12999" y="90149"/>
                    <a:pt x="3466" y="46126"/>
                    <a:pt x="0" y="1236"/>
                  </a:cubicBezTo>
                  <a:cubicBezTo>
                    <a:pt x="1387" y="-497"/>
                    <a:pt x="2773" y="-324"/>
                    <a:pt x="4160" y="1236"/>
                  </a:cubicBezTo>
                  <a:cubicBezTo>
                    <a:pt x="15772" y="48032"/>
                    <a:pt x="28598" y="94482"/>
                    <a:pt x="38824" y="141625"/>
                  </a:cubicBezTo>
                  <a:cubicBezTo>
                    <a:pt x="57889" y="228979"/>
                    <a:pt x="73315" y="317025"/>
                    <a:pt x="87180" y="405245"/>
                  </a:cubicBezTo>
                  <a:cubicBezTo>
                    <a:pt x="98619" y="478560"/>
                    <a:pt x="109712" y="551874"/>
                    <a:pt x="119591" y="625362"/>
                  </a:cubicBezTo>
                  <a:cubicBezTo>
                    <a:pt x="127910" y="686717"/>
                    <a:pt x="133803" y="748246"/>
                    <a:pt x="141429" y="809601"/>
                  </a:cubicBezTo>
                  <a:cubicBezTo>
                    <a:pt x="147669" y="860037"/>
                    <a:pt x="154428" y="910474"/>
                    <a:pt x="157895" y="961257"/>
                  </a:cubicBezTo>
                  <a:cubicBezTo>
                    <a:pt x="134323" y="955190"/>
                    <a:pt x="112831" y="943924"/>
                    <a:pt x="90993" y="933872"/>
                  </a:cubicBezTo>
                  <a:close/>
                </a:path>
              </a:pathLst>
            </a:custGeom>
            <a:solidFill>
              <a:srgbClr val="63616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A82A39-66C1-01F2-ED54-A01D6502DB2F}"/>
                </a:ext>
              </a:extLst>
            </p:cNvPr>
            <p:cNvSpPr/>
            <p:nvPr/>
          </p:nvSpPr>
          <p:spPr>
            <a:xfrm>
              <a:off x="3032546" y="9621106"/>
              <a:ext cx="239528" cy="172597"/>
            </a:xfrm>
            <a:custGeom>
              <a:avLst/>
              <a:gdLst>
                <a:gd name="connsiteX0" fmla="*/ 226876 w 239528"/>
                <a:gd name="connsiteY0" fmla="*/ 172597 h 172597"/>
                <a:gd name="connsiteX1" fmla="*/ 18545 w 239528"/>
                <a:gd name="connsiteY1" fmla="*/ 156478 h 172597"/>
                <a:gd name="connsiteX2" fmla="*/ 0 w 239528"/>
                <a:gd name="connsiteY2" fmla="*/ 156132 h 172597"/>
                <a:gd name="connsiteX3" fmla="*/ 0 w 239528"/>
                <a:gd name="connsiteY3" fmla="*/ 6556 h 172597"/>
                <a:gd name="connsiteX4" fmla="*/ 25305 w 239528"/>
                <a:gd name="connsiteY4" fmla="*/ 317 h 172597"/>
                <a:gd name="connsiteX5" fmla="*/ 216477 w 239528"/>
                <a:gd name="connsiteY5" fmla="*/ 15396 h 172597"/>
                <a:gd name="connsiteX6" fmla="*/ 239529 w 239528"/>
                <a:gd name="connsiteY6" fmla="*/ 23022 h 172597"/>
                <a:gd name="connsiteX7" fmla="*/ 227049 w 239528"/>
                <a:gd name="connsiteY7" fmla="*/ 172597 h 1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528" h="172597">
                  <a:moveTo>
                    <a:pt x="226876" y="172597"/>
                  </a:moveTo>
                  <a:cubicBezTo>
                    <a:pt x="157201" y="168957"/>
                    <a:pt x="87873" y="163758"/>
                    <a:pt x="18545" y="156478"/>
                  </a:cubicBezTo>
                  <a:cubicBezTo>
                    <a:pt x="12479" y="155785"/>
                    <a:pt x="6240" y="156132"/>
                    <a:pt x="0" y="156132"/>
                  </a:cubicBezTo>
                  <a:cubicBezTo>
                    <a:pt x="0" y="106216"/>
                    <a:pt x="0" y="56299"/>
                    <a:pt x="0" y="6556"/>
                  </a:cubicBezTo>
                  <a:cubicBezTo>
                    <a:pt x="7106" y="-550"/>
                    <a:pt x="16465" y="-376"/>
                    <a:pt x="25305" y="317"/>
                  </a:cubicBezTo>
                  <a:cubicBezTo>
                    <a:pt x="89087" y="5517"/>
                    <a:pt x="152868" y="9330"/>
                    <a:pt x="216477" y="15396"/>
                  </a:cubicBezTo>
                  <a:cubicBezTo>
                    <a:pt x="224623" y="16262"/>
                    <a:pt x="233116" y="16609"/>
                    <a:pt x="239529" y="23022"/>
                  </a:cubicBezTo>
                  <a:cubicBezTo>
                    <a:pt x="235369" y="72938"/>
                    <a:pt x="231209" y="122854"/>
                    <a:pt x="227049" y="172597"/>
                  </a:cubicBezTo>
                  <a:close/>
                </a:path>
              </a:pathLst>
            </a:custGeom>
            <a:solidFill>
              <a:srgbClr val="5A60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E96A18F-667E-11C9-7BB8-593E5B1FD123}"/>
                </a:ext>
              </a:extLst>
            </p:cNvPr>
            <p:cNvSpPr/>
            <p:nvPr/>
          </p:nvSpPr>
          <p:spPr>
            <a:xfrm>
              <a:off x="3032546" y="9486233"/>
              <a:ext cx="252007" cy="157894"/>
            </a:xfrm>
            <a:custGeom>
              <a:avLst/>
              <a:gdLst>
                <a:gd name="connsiteX0" fmla="*/ 239529 w 252007"/>
                <a:gd name="connsiteY0" fmla="*/ 157722 h 157894"/>
                <a:gd name="connsiteX1" fmla="*/ 43330 w 252007"/>
                <a:gd name="connsiteY1" fmla="*/ 141776 h 157894"/>
                <a:gd name="connsiteX2" fmla="*/ 0 w 252007"/>
                <a:gd name="connsiteY2" fmla="*/ 141256 h 157894"/>
                <a:gd name="connsiteX3" fmla="*/ 0 w 252007"/>
                <a:gd name="connsiteY3" fmla="*/ 0 h 157894"/>
                <a:gd name="connsiteX4" fmla="*/ 252008 w 252007"/>
                <a:gd name="connsiteY4" fmla="*/ 20625 h 157894"/>
                <a:gd name="connsiteX5" fmla="*/ 252008 w 252007"/>
                <a:gd name="connsiteY5" fmla="*/ 24958 h 157894"/>
                <a:gd name="connsiteX6" fmla="*/ 248888 w 252007"/>
                <a:gd name="connsiteY6" fmla="*/ 50263 h 157894"/>
                <a:gd name="connsiteX7" fmla="*/ 239702 w 252007"/>
                <a:gd name="connsiteY7" fmla="*/ 157894 h 15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07" h="157894">
                  <a:moveTo>
                    <a:pt x="239529" y="157722"/>
                  </a:moveTo>
                  <a:cubicBezTo>
                    <a:pt x="174187" y="152349"/>
                    <a:pt x="108845" y="146802"/>
                    <a:pt x="43330" y="141776"/>
                  </a:cubicBezTo>
                  <a:cubicBezTo>
                    <a:pt x="28944" y="140736"/>
                    <a:pt x="14386" y="141429"/>
                    <a:pt x="0" y="141256"/>
                  </a:cubicBezTo>
                  <a:cubicBezTo>
                    <a:pt x="0" y="94113"/>
                    <a:pt x="0" y="46970"/>
                    <a:pt x="0" y="0"/>
                  </a:cubicBezTo>
                  <a:cubicBezTo>
                    <a:pt x="84060" y="6933"/>
                    <a:pt x="167947" y="13692"/>
                    <a:pt x="252008" y="20625"/>
                  </a:cubicBezTo>
                  <a:cubicBezTo>
                    <a:pt x="252008" y="22011"/>
                    <a:pt x="252008" y="23571"/>
                    <a:pt x="252008" y="24958"/>
                  </a:cubicBezTo>
                  <a:cubicBezTo>
                    <a:pt x="248541" y="33104"/>
                    <a:pt x="253221" y="42290"/>
                    <a:pt x="248888" y="50263"/>
                  </a:cubicBezTo>
                  <a:cubicBezTo>
                    <a:pt x="248541" y="86314"/>
                    <a:pt x="244381" y="122191"/>
                    <a:pt x="239702" y="157894"/>
                  </a:cubicBezTo>
                  <a:close/>
                </a:path>
              </a:pathLst>
            </a:custGeom>
            <a:solidFill>
              <a:srgbClr val="5E636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FB49773-8C46-7FF2-6DD2-9217EF1DFA07}"/>
                </a:ext>
              </a:extLst>
            </p:cNvPr>
            <p:cNvSpPr/>
            <p:nvPr/>
          </p:nvSpPr>
          <p:spPr>
            <a:xfrm>
              <a:off x="5111771" y="10765334"/>
              <a:ext cx="213486" cy="205385"/>
            </a:xfrm>
            <a:custGeom>
              <a:avLst/>
              <a:gdLst>
                <a:gd name="connsiteX0" fmla="*/ 34589 w 213486"/>
                <a:gd name="connsiteY0" fmla="*/ 205212 h 205385"/>
                <a:gd name="connsiteX1" fmla="*/ 1485 w 213486"/>
                <a:gd name="connsiteY1" fmla="*/ 26346 h 205385"/>
                <a:gd name="connsiteX2" fmla="*/ 19337 w 213486"/>
                <a:gd name="connsiteY2" fmla="*/ 7627 h 205385"/>
                <a:gd name="connsiteX3" fmla="*/ 116222 w 213486"/>
                <a:gd name="connsiteY3" fmla="*/ 2774 h 205385"/>
                <a:gd name="connsiteX4" fmla="*/ 178098 w 213486"/>
                <a:gd name="connsiteY4" fmla="*/ 521 h 205385"/>
                <a:gd name="connsiteX5" fmla="*/ 196123 w 213486"/>
                <a:gd name="connsiteY5" fmla="*/ 3121 h 205385"/>
                <a:gd name="connsiteX6" fmla="*/ 207216 w 213486"/>
                <a:gd name="connsiteY6" fmla="*/ 77475 h 205385"/>
                <a:gd name="connsiteX7" fmla="*/ 209122 w 213486"/>
                <a:gd name="connsiteY7" fmla="*/ 113006 h 205385"/>
                <a:gd name="connsiteX8" fmla="*/ 210855 w 213486"/>
                <a:gd name="connsiteY8" fmla="*/ 127392 h 205385"/>
                <a:gd name="connsiteX9" fmla="*/ 210335 w 213486"/>
                <a:gd name="connsiteY9" fmla="*/ 196200 h 205385"/>
                <a:gd name="connsiteX10" fmla="*/ 74972 w 213486"/>
                <a:gd name="connsiteY10" fmla="*/ 198453 h 205385"/>
                <a:gd name="connsiteX11" fmla="*/ 34589 w 213486"/>
                <a:gd name="connsiteY11" fmla="*/ 205386 h 2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486" h="205385">
                  <a:moveTo>
                    <a:pt x="34589" y="205212"/>
                  </a:moveTo>
                  <a:cubicBezTo>
                    <a:pt x="21416" y="145937"/>
                    <a:pt x="10671" y="86315"/>
                    <a:pt x="1485" y="26346"/>
                  </a:cubicBezTo>
                  <a:cubicBezTo>
                    <a:pt x="-4408" y="8841"/>
                    <a:pt x="8417" y="7281"/>
                    <a:pt x="19337" y="7627"/>
                  </a:cubicBezTo>
                  <a:cubicBezTo>
                    <a:pt x="51747" y="8494"/>
                    <a:pt x="83812" y="2428"/>
                    <a:pt x="116222" y="2774"/>
                  </a:cubicBezTo>
                  <a:cubicBezTo>
                    <a:pt x="136848" y="2948"/>
                    <a:pt x="157646" y="3814"/>
                    <a:pt x="178098" y="521"/>
                  </a:cubicBezTo>
                  <a:cubicBezTo>
                    <a:pt x="184337" y="-519"/>
                    <a:pt x="190403" y="-172"/>
                    <a:pt x="196123" y="3121"/>
                  </a:cubicBezTo>
                  <a:cubicBezTo>
                    <a:pt x="207389" y="26693"/>
                    <a:pt x="205309" y="52344"/>
                    <a:pt x="207216" y="77475"/>
                  </a:cubicBezTo>
                  <a:cubicBezTo>
                    <a:pt x="206696" y="89435"/>
                    <a:pt x="205483" y="101220"/>
                    <a:pt x="209122" y="113006"/>
                  </a:cubicBezTo>
                  <a:cubicBezTo>
                    <a:pt x="210335" y="117686"/>
                    <a:pt x="210509" y="122539"/>
                    <a:pt x="210855" y="127392"/>
                  </a:cubicBezTo>
                  <a:cubicBezTo>
                    <a:pt x="207909" y="150270"/>
                    <a:pt x="218482" y="173321"/>
                    <a:pt x="210335" y="196200"/>
                  </a:cubicBezTo>
                  <a:cubicBezTo>
                    <a:pt x="165099" y="191000"/>
                    <a:pt x="120036" y="201573"/>
                    <a:pt x="74972" y="198453"/>
                  </a:cubicBezTo>
                  <a:cubicBezTo>
                    <a:pt x="60933" y="197413"/>
                    <a:pt x="47934" y="201920"/>
                    <a:pt x="34589" y="205386"/>
                  </a:cubicBezTo>
                  <a:close/>
                </a:path>
              </a:pathLst>
            </a:custGeom>
            <a:solidFill>
              <a:srgbClr val="50545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9B1CE1B-D7EF-CBD6-C93E-AE261E4B8BF4}"/>
                </a:ext>
              </a:extLst>
            </p:cNvPr>
            <p:cNvSpPr/>
            <p:nvPr/>
          </p:nvSpPr>
          <p:spPr>
            <a:xfrm>
              <a:off x="3010670" y="9939119"/>
              <a:ext cx="233153" cy="170373"/>
            </a:xfrm>
            <a:custGeom>
              <a:avLst/>
              <a:gdLst>
                <a:gd name="connsiteX0" fmla="*/ 17543 w 233153"/>
                <a:gd name="connsiteY0" fmla="*/ 0 h 170373"/>
                <a:gd name="connsiteX1" fmla="*/ 86352 w 233153"/>
                <a:gd name="connsiteY1" fmla="*/ 7279 h 170373"/>
                <a:gd name="connsiteX2" fmla="*/ 217208 w 233153"/>
                <a:gd name="connsiteY2" fmla="*/ 16119 h 170373"/>
                <a:gd name="connsiteX3" fmla="*/ 233154 w 233153"/>
                <a:gd name="connsiteY3" fmla="*/ 41943 h 170373"/>
                <a:gd name="connsiteX4" fmla="*/ 224141 w 233153"/>
                <a:gd name="connsiteY4" fmla="*/ 170374 h 170373"/>
                <a:gd name="connsiteX5" fmla="*/ 18237 w 233153"/>
                <a:gd name="connsiteY5" fmla="*/ 154081 h 170373"/>
                <a:gd name="connsiteX6" fmla="*/ 3851 w 233153"/>
                <a:gd name="connsiteY6" fmla="*/ 153561 h 170373"/>
                <a:gd name="connsiteX7" fmla="*/ 385 w 233153"/>
                <a:gd name="connsiteY7" fmla="*/ 140043 h 170373"/>
                <a:gd name="connsiteX8" fmla="*/ 11304 w 233153"/>
                <a:gd name="connsiteY8" fmla="*/ 14559 h 170373"/>
                <a:gd name="connsiteX9" fmla="*/ 17717 w 233153"/>
                <a:gd name="connsiteY9" fmla="*/ 0 h 17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153" h="170373">
                  <a:moveTo>
                    <a:pt x="17543" y="0"/>
                  </a:moveTo>
                  <a:cubicBezTo>
                    <a:pt x="39728" y="9359"/>
                    <a:pt x="63473" y="3986"/>
                    <a:pt x="86352" y="7279"/>
                  </a:cubicBezTo>
                  <a:cubicBezTo>
                    <a:pt x="129508" y="13519"/>
                    <a:pt x="173532" y="14905"/>
                    <a:pt x="217208" y="16119"/>
                  </a:cubicBezTo>
                  <a:cubicBezTo>
                    <a:pt x="239047" y="16812"/>
                    <a:pt x="231074" y="31371"/>
                    <a:pt x="233154" y="41943"/>
                  </a:cubicBezTo>
                  <a:cubicBezTo>
                    <a:pt x="232634" y="84927"/>
                    <a:pt x="228994" y="127737"/>
                    <a:pt x="224141" y="170374"/>
                  </a:cubicBezTo>
                  <a:cubicBezTo>
                    <a:pt x="155506" y="166041"/>
                    <a:pt x="86698" y="161881"/>
                    <a:pt x="18237" y="154081"/>
                  </a:cubicBezTo>
                  <a:cubicBezTo>
                    <a:pt x="13557" y="153561"/>
                    <a:pt x="8704" y="153735"/>
                    <a:pt x="3851" y="153561"/>
                  </a:cubicBezTo>
                  <a:cubicBezTo>
                    <a:pt x="385" y="149575"/>
                    <a:pt x="-655" y="144895"/>
                    <a:pt x="385" y="140043"/>
                  </a:cubicBezTo>
                  <a:cubicBezTo>
                    <a:pt x="8184" y="98619"/>
                    <a:pt x="9397" y="56502"/>
                    <a:pt x="11304" y="14559"/>
                  </a:cubicBezTo>
                  <a:cubicBezTo>
                    <a:pt x="11477" y="9012"/>
                    <a:pt x="12690" y="3466"/>
                    <a:pt x="17717" y="0"/>
                  </a:cubicBezTo>
                  <a:close/>
                </a:path>
              </a:pathLst>
            </a:custGeom>
            <a:solidFill>
              <a:srgbClr val="555A6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02FC96D-4EE5-DBF0-7C3A-67188CCBA162}"/>
                </a:ext>
              </a:extLst>
            </p:cNvPr>
            <p:cNvSpPr/>
            <p:nvPr/>
          </p:nvSpPr>
          <p:spPr>
            <a:xfrm>
              <a:off x="4896432" y="9810121"/>
              <a:ext cx="325006" cy="124837"/>
            </a:xfrm>
            <a:custGeom>
              <a:avLst/>
              <a:gdLst>
                <a:gd name="connsiteX0" fmla="*/ 320816 w 325006"/>
                <a:gd name="connsiteY0" fmla="*/ 112359 h 124837"/>
                <a:gd name="connsiteX1" fmla="*/ 73314 w 325006"/>
                <a:gd name="connsiteY1" fmla="*/ 121372 h 124837"/>
                <a:gd name="connsiteX2" fmla="*/ 26171 w 325006"/>
                <a:gd name="connsiteY2" fmla="*/ 124838 h 124837"/>
                <a:gd name="connsiteX3" fmla="*/ 0 w 325006"/>
                <a:gd name="connsiteY3" fmla="*/ 26566 h 124837"/>
                <a:gd name="connsiteX4" fmla="*/ 13172 w 325006"/>
                <a:gd name="connsiteY4" fmla="*/ 16686 h 124837"/>
                <a:gd name="connsiteX5" fmla="*/ 84580 w 325006"/>
                <a:gd name="connsiteY5" fmla="*/ 8887 h 124837"/>
                <a:gd name="connsiteX6" fmla="*/ 104859 w 325006"/>
                <a:gd name="connsiteY6" fmla="*/ 10620 h 124837"/>
                <a:gd name="connsiteX7" fmla="*/ 160148 w 325006"/>
                <a:gd name="connsiteY7" fmla="*/ 9927 h 124837"/>
                <a:gd name="connsiteX8" fmla="*/ 210757 w 325006"/>
                <a:gd name="connsiteY8" fmla="*/ 7327 h 124837"/>
                <a:gd name="connsiteX9" fmla="*/ 274019 w 325006"/>
                <a:gd name="connsiteY9" fmla="*/ 2474 h 124837"/>
                <a:gd name="connsiteX10" fmla="*/ 304004 w 325006"/>
                <a:gd name="connsiteY10" fmla="*/ 4207 h 124837"/>
                <a:gd name="connsiteX11" fmla="*/ 312496 w 325006"/>
                <a:gd name="connsiteY11" fmla="*/ 30205 h 124837"/>
                <a:gd name="connsiteX12" fmla="*/ 323762 w 325006"/>
                <a:gd name="connsiteY12" fmla="*/ 91041 h 124837"/>
                <a:gd name="connsiteX13" fmla="*/ 320642 w 325006"/>
                <a:gd name="connsiteY13" fmla="*/ 112359 h 12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5006" h="124837">
                  <a:moveTo>
                    <a:pt x="320816" y="112359"/>
                  </a:moveTo>
                  <a:cubicBezTo>
                    <a:pt x="238315" y="113572"/>
                    <a:pt x="155988" y="120852"/>
                    <a:pt x="73314" y="121372"/>
                  </a:cubicBezTo>
                  <a:cubicBezTo>
                    <a:pt x="57889" y="121372"/>
                    <a:pt x="42117" y="124838"/>
                    <a:pt x="26171" y="124838"/>
                  </a:cubicBezTo>
                  <a:cubicBezTo>
                    <a:pt x="16119" y="92427"/>
                    <a:pt x="6586" y="60016"/>
                    <a:pt x="0" y="26566"/>
                  </a:cubicBezTo>
                  <a:cubicBezTo>
                    <a:pt x="1040" y="18940"/>
                    <a:pt x="5893" y="16166"/>
                    <a:pt x="13172" y="16686"/>
                  </a:cubicBezTo>
                  <a:cubicBezTo>
                    <a:pt x="37437" y="18420"/>
                    <a:pt x="61182" y="14953"/>
                    <a:pt x="84580" y="8887"/>
                  </a:cubicBezTo>
                  <a:cubicBezTo>
                    <a:pt x="90820" y="7327"/>
                    <a:pt x="98099" y="9580"/>
                    <a:pt x="104859" y="10620"/>
                  </a:cubicBezTo>
                  <a:cubicBezTo>
                    <a:pt x="123404" y="13393"/>
                    <a:pt x="141776" y="14433"/>
                    <a:pt x="160148" y="9927"/>
                  </a:cubicBezTo>
                  <a:cubicBezTo>
                    <a:pt x="176787" y="5767"/>
                    <a:pt x="192905" y="3687"/>
                    <a:pt x="210757" y="7327"/>
                  </a:cubicBezTo>
                  <a:cubicBezTo>
                    <a:pt x="231382" y="11660"/>
                    <a:pt x="253394" y="9580"/>
                    <a:pt x="274019" y="2474"/>
                  </a:cubicBezTo>
                  <a:cubicBezTo>
                    <a:pt x="284418" y="-992"/>
                    <a:pt x="294298" y="-1166"/>
                    <a:pt x="304004" y="4207"/>
                  </a:cubicBezTo>
                  <a:cubicBezTo>
                    <a:pt x="311283" y="11487"/>
                    <a:pt x="309550" y="21539"/>
                    <a:pt x="312496" y="30205"/>
                  </a:cubicBezTo>
                  <a:cubicBezTo>
                    <a:pt x="316136" y="50484"/>
                    <a:pt x="320816" y="70589"/>
                    <a:pt x="323762" y="91041"/>
                  </a:cubicBezTo>
                  <a:cubicBezTo>
                    <a:pt x="324802" y="98494"/>
                    <a:pt x="327055" y="106120"/>
                    <a:pt x="320642" y="112359"/>
                  </a:cubicBezTo>
                  <a:close/>
                </a:path>
              </a:pathLst>
            </a:custGeom>
            <a:solidFill>
              <a:srgbClr val="62687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89C017D-8D60-3351-F66E-FC19FAC81DF5}"/>
                </a:ext>
              </a:extLst>
            </p:cNvPr>
            <p:cNvSpPr/>
            <p:nvPr/>
          </p:nvSpPr>
          <p:spPr>
            <a:xfrm>
              <a:off x="2465106" y="8567116"/>
              <a:ext cx="894284" cy="153908"/>
            </a:xfrm>
            <a:custGeom>
              <a:avLst/>
              <a:gdLst>
                <a:gd name="connsiteX0" fmla="*/ 890336 w 894284"/>
                <a:gd name="connsiteY0" fmla="*/ 153908 h 153908"/>
                <a:gd name="connsiteX1" fmla="*/ 697430 w 894284"/>
                <a:gd name="connsiteY1" fmla="*/ 137790 h 153908"/>
                <a:gd name="connsiteX2" fmla="*/ 576106 w 894284"/>
                <a:gd name="connsiteY2" fmla="*/ 128950 h 153908"/>
                <a:gd name="connsiteX3" fmla="*/ 368642 w 894284"/>
                <a:gd name="connsiteY3" fmla="*/ 112831 h 153908"/>
                <a:gd name="connsiteX4" fmla="*/ 238998 w 894284"/>
                <a:gd name="connsiteY4" fmla="*/ 103819 h 153908"/>
                <a:gd name="connsiteX5" fmla="*/ 41760 w 894284"/>
                <a:gd name="connsiteY5" fmla="*/ 87873 h 153908"/>
                <a:gd name="connsiteX6" fmla="*/ 2416 w 894284"/>
                <a:gd name="connsiteY6" fmla="*/ 87353 h 153908"/>
                <a:gd name="connsiteX7" fmla="*/ 2243 w 894284"/>
                <a:gd name="connsiteY7" fmla="*/ 62742 h 153908"/>
                <a:gd name="connsiteX8" fmla="*/ 4669 w 894284"/>
                <a:gd name="connsiteY8" fmla="*/ 41424 h 153908"/>
                <a:gd name="connsiteX9" fmla="*/ 6402 w 894284"/>
                <a:gd name="connsiteY9" fmla="*/ 25651 h 153908"/>
                <a:gd name="connsiteX10" fmla="*/ 12815 w 894284"/>
                <a:gd name="connsiteY10" fmla="*/ 3640 h 153908"/>
                <a:gd name="connsiteX11" fmla="*/ 18708 w 894284"/>
                <a:gd name="connsiteY11" fmla="*/ 0 h 153908"/>
                <a:gd name="connsiteX12" fmla="*/ 136046 w 894284"/>
                <a:gd name="connsiteY12" fmla="*/ 11266 h 153908"/>
                <a:gd name="connsiteX13" fmla="*/ 131886 w 894284"/>
                <a:gd name="connsiteY13" fmla="*/ 32238 h 153908"/>
                <a:gd name="connsiteX14" fmla="*/ 138646 w 894284"/>
                <a:gd name="connsiteY14" fmla="*/ 79034 h 153908"/>
                <a:gd name="connsiteX15" fmla="*/ 152511 w 894284"/>
                <a:gd name="connsiteY15" fmla="*/ 75394 h 153908"/>
                <a:gd name="connsiteX16" fmla="*/ 174523 w 894284"/>
                <a:gd name="connsiteY16" fmla="*/ 61529 h 153908"/>
                <a:gd name="connsiteX17" fmla="*/ 483726 w 894284"/>
                <a:gd name="connsiteY17" fmla="*/ 86313 h 153908"/>
                <a:gd name="connsiteX18" fmla="*/ 512151 w 894284"/>
                <a:gd name="connsiteY18" fmla="*/ 87353 h 153908"/>
                <a:gd name="connsiteX19" fmla="*/ 708349 w 894284"/>
                <a:gd name="connsiteY19" fmla="*/ 101912 h 153908"/>
                <a:gd name="connsiteX20" fmla="*/ 893975 w 894284"/>
                <a:gd name="connsiteY20" fmla="*/ 116298 h 153908"/>
                <a:gd name="connsiteX21" fmla="*/ 890336 w 894284"/>
                <a:gd name="connsiteY21" fmla="*/ 153561 h 15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94284" h="153908">
                  <a:moveTo>
                    <a:pt x="890336" y="153908"/>
                  </a:moveTo>
                  <a:cubicBezTo>
                    <a:pt x="826034" y="148536"/>
                    <a:pt x="761732" y="142816"/>
                    <a:pt x="697430" y="137790"/>
                  </a:cubicBezTo>
                  <a:cubicBezTo>
                    <a:pt x="657046" y="134497"/>
                    <a:pt x="616490" y="131896"/>
                    <a:pt x="576106" y="128950"/>
                  </a:cubicBezTo>
                  <a:cubicBezTo>
                    <a:pt x="506951" y="123924"/>
                    <a:pt x="437623" y="119937"/>
                    <a:pt x="368642" y="112831"/>
                  </a:cubicBezTo>
                  <a:cubicBezTo>
                    <a:pt x="325485" y="108498"/>
                    <a:pt x="282155" y="107112"/>
                    <a:pt x="238998" y="103819"/>
                  </a:cubicBezTo>
                  <a:cubicBezTo>
                    <a:pt x="173310" y="98792"/>
                    <a:pt x="107621" y="93073"/>
                    <a:pt x="41760" y="87873"/>
                  </a:cubicBezTo>
                  <a:cubicBezTo>
                    <a:pt x="28761" y="86833"/>
                    <a:pt x="15415" y="87353"/>
                    <a:pt x="2416" y="87353"/>
                  </a:cubicBezTo>
                  <a:cubicBezTo>
                    <a:pt x="-2437" y="79207"/>
                    <a:pt x="1376" y="71061"/>
                    <a:pt x="2243" y="62742"/>
                  </a:cubicBezTo>
                  <a:cubicBezTo>
                    <a:pt x="4669" y="55809"/>
                    <a:pt x="4669" y="48703"/>
                    <a:pt x="4669" y="41424"/>
                  </a:cubicBezTo>
                  <a:cubicBezTo>
                    <a:pt x="4669" y="36051"/>
                    <a:pt x="5189" y="30851"/>
                    <a:pt x="6402" y="25651"/>
                  </a:cubicBezTo>
                  <a:cubicBezTo>
                    <a:pt x="9002" y="18545"/>
                    <a:pt x="8482" y="10399"/>
                    <a:pt x="12815" y="3640"/>
                  </a:cubicBezTo>
                  <a:cubicBezTo>
                    <a:pt x="14548" y="1907"/>
                    <a:pt x="16455" y="693"/>
                    <a:pt x="18708" y="0"/>
                  </a:cubicBezTo>
                  <a:cubicBezTo>
                    <a:pt x="58052" y="1387"/>
                    <a:pt x="97569" y="1387"/>
                    <a:pt x="136046" y="11266"/>
                  </a:cubicBezTo>
                  <a:cubicBezTo>
                    <a:pt x="145059" y="20278"/>
                    <a:pt x="136739" y="25998"/>
                    <a:pt x="131886" y="32238"/>
                  </a:cubicBezTo>
                  <a:cubicBezTo>
                    <a:pt x="122180" y="44890"/>
                    <a:pt x="125820" y="69675"/>
                    <a:pt x="138646" y="79034"/>
                  </a:cubicBezTo>
                  <a:cubicBezTo>
                    <a:pt x="145059" y="83714"/>
                    <a:pt x="149045" y="79727"/>
                    <a:pt x="152511" y="75394"/>
                  </a:cubicBezTo>
                  <a:cubicBezTo>
                    <a:pt x="158404" y="68461"/>
                    <a:pt x="164297" y="61875"/>
                    <a:pt x="174523" y="61529"/>
                  </a:cubicBezTo>
                  <a:cubicBezTo>
                    <a:pt x="277648" y="70021"/>
                    <a:pt x="380774" y="75568"/>
                    <a:pt x="483726" y="86313"/>
                  </a:cubicBezTo>
                  <a:cubicBezTo>
                    <a:pt x="493085" y="88913"/>
                    <a:pt x="502618" y="86660"/>
                    <a:pt x="512151" y="87353"/>
                  </a:cubicBezTo>
                  <a:cubicBezTo>
                    <a:pt x="577666" y="91166"/>
                    <a:pt x="643008" y="96886"/>
                    <a:pt x="708349" y="101912"/>
                  </a:cubicBezTo>
                  <a:cubicBezTo>
                    <a:pt x="770225" y="106765"/>
                    <a:pt x="832273" y="110405"/>
                    <a:pt x="893975" y="116298"/>
                  </a:cubicBezTo>
                  <a:cubicBezTo>
                    <a:pt x="895188" y="128950"/>
                    <a:pt x="892589" y="141256"/>
                    <a:pt x="890336" y="153561"/>
                  </a:cubicBezTo>
                  <a:close/>
                </a:path>
              </a:pathLst>
            </a:custGeom>
            <a:solidFill>
              <a:srgbClr val="6F78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1694108-703D-9A54-059A-FA705692D24B}"/>
                </a:ext>
              </a:extLst>
            </p:cNvPr>
            <p:cNvSpPr/>
            <p:nvPr/>
          </p:nvSpPr>
          <p:spPr>
            <a:xfrm>
              <a:off x="5059006" y="10491297"/>
              <a:ext cx="243214" cy="157641"/>
            </a:xfrm>
            <a:custGeom>
              <a:avLst/>
              <a:gdLst>
                <a:gd name="connsiteX0" fmla="*/ 173 w 243214"/>
                <a:gd name="connsiteY0" fmla="*/ 26018 h 157641"/>
                <a:gd name="connsiteX1" fmla="*/ 17506 w 243214"/>
                <a:gd name="connsiteY1" fmla="*/ 8859 h 157641"/>
                <a:gd name="connsiteX2" fmla="*/ 167601 w 243214"/>
                <a:gd name="connsiteY2" fmla="*/ 4526 h 157641"/>
                <a:gd name="connsiteX3" fmla="*/ 204345 w 243214"/>
                <a:gd name="connsiteY3" fmla="*/ 1406 h 157641"/>
                <a:gd name="connsiteX4" fmla="*/ 228783 w 243214"/>
                <a:gd name="connsiteY4" fmla="*/ 13019 h 157641"/>
                <a:gd name="connsiteX5" fmla="*/ 234676 w 243214"/>
                <a:gd name="connsiteY5" fmla="*/ 33124 h 157641"/>
                <a:gd name="connsiteX6" fmla="*/ 237275 w 243214"/>
                <a:gd name="connsiteY6" fmla="*/ 64148 h 157641"/>
                <a:gd name="connsiteX7" fmla="*/ 242995 w 243214"/>
                <a:gd name="connsiteY7" fmla="*/ 118224 h 157641"/>
                <a:gd name="connsiteX8" fmla="*/ 237102 w 243214"/>
                <a:gd name="connsiteY8" fmla="*/ 147862 h 157641"/>
                <a:gd name="connsiteX9" fmla="*/ 221330 w 243214"/>
                <a:gd name="connsiteY9" fmla="*/ 152195 h 157641"/>
                <a:gd name="connsiteX10" fmla="*/ 35357 w 243214"/>
                <a:gd name="connsiteY10" fmla="*/ 157568 h 157641"/>
                <a:gd name="connsiteX11" fmla="*/ 25651 w 243214"/>
                <a:gd name="connsiteY11" fmla="*/ 154448 h 157641"/>
                <a:gd name="connsiteX12" fmla="*/ 0 w 243214"/>
                <a:gd name="connsiteY12" fmla="*/ 26018 h 15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214" h="157641">
                  <a:moveTo>
                    <a:pt x="173" y="26018"/>
                  </a:moveTo>
                  <a:cubicBezTo>
                    <a:pt x="-347" y="13886"/>
                    <a:pt x="5200" y="8166"/>
                    <a:pt x="17506" y="8859"/>
                  </a:cubicBezTo>
                  <a:cubicBezTo>
                    <a:pt x="67595" y="11979"/>
                    <a:pt x="117511" y="2966"/>
                    <a:pt x="167601" y="4526"/>
                  </a:cubicBezTo>
                  <a:cubicBezTo>
                    <a:pt x="179906" y="4873"/>
                    <a:pt x="192212" y="5739"/>
                    <a:pt x="204345" y="1406"/>
                  </a:cubicBezTo>
                  <a:cubicBezTo>
                    <a:pt x="215610" y="-2580"/>
                    <a:pt x="224103" y="2099"/>
                    <a:pt x="228783" y="13019"/>
                  </a:cubicBezTo>
                  <a:cubicBezTo>
                    <a:pt x="234676" y="18565"/>
                    <a:pt x="234329" y="25845"/>
                    <a:pt x="234676" y="33124"/>
                  </a:cubicBezTo>
                  <a:cubicBezTo>
                    <a:pt x="234329" y="43523"/>
                    <a:pt x="233636" y="54095"/>
                    <a:pt x="237275" y="64148"/>
                  </a:cubicBezTo>
                  <a:cubicBezTo>
                    <a:pt x="241262" y="82000"/>
                    <a:pt x="244035" y="99852"/>
                    <a:pt x="242995" y="118224"/>
                  </a:cubicBezTo>
                  <a:cubicBezTo>
                    <a:pt x="242995" y="128450"/>
                    <a:pt x="244555" y="139023"/>
                    <a:pt x="237102" y="147862"/>
                  </a:cubicBezTo>
                  <a:cubicBezTo>
                    <a:pt x="232422" y="151155"/>
                    <a:pt x="226876" y="152368"/>
                    <a:pt x="221330" y="152195"/>
                  </a:cubicBezTo>
                  <a:cubicBezTo>
                    <a:pt x="159281" y="151328"/>
                    <a:pt x="97406" y="158435"/>
                    <a:pt x="35357" y="157568"/>
                  </a:cubicBezTo>
                  <a:cubicBezTo>
                    <a:pt x="31891" y="157568"/>
                    <a:pt x="28598" y="156701"/>
                    <a:pt x="25651" y="154448"/>
                  </a:cubicBezTo>
                  <a:cubicBezTo>
                    <a:pt x="15945" y="111811"/>
                    <a:pt x="6240" y="69348"/>
                    <a:pt x="0" y="26018"/>
                  </a:cubicBezTo>
                  <a:close/>
                </a:path>
              </a:pathLst>
            </a:custGeom>
            <a:solidFill>
              <a:srgbClr val="555A6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22DFE0-58BB-B8D8-F958-32DB481C3F35}"/>
                </a:ext>
              </a:extLst>
            </p:cNvPr>
            <p:cNvSpPr/>
            <p:nvPr/>
          </p:nvSpPr>
          <p:spPr>
            <a:xfrm>
              <a:off x="3361993" y="8163652"/>
              <a:ext cx="111980" cy="359975"/>
            </a:xfrm>
            <a:custGeom>
              <a:avLst/>
              <a:gdLst>
                <a:gd name="connsiteX0" fmla="*/ 17887 w 111980"/>
                <a:gd name="connsiteY0" fmla="*/ 230144 h 359975"/>
                <a:gd name="connsiteX1" fmla="*/ 10261 w 111980"/>
                <a:gd name="connsiteY1" fmla="*/ 158042 h 359975"/>
                <a:gd name="connsiteX2" fmla="*/ 1248 w 111980"/>
                <a:gd name="connsiteY2" fmla="*/ 74675 h 359975"/>
                <a:gd name="connsiteX3" fmla="*/ 1421 w 111980"/>
                <a:gd name="connsiteY3" fmla="*/ 21293 h 359975"/>
                <a:gd name="connsiteX4" fmla="*/ 41805 w 111980"/>
                <a:gd name="connsiteY4" fmla="*/ 9160 h 359975"/>
                <a:gd name="connsiteX5" fmla="*/ 90161 w 111980"/>
                <a:gd name="connsiteY5" fmla="*/ 1187 h 359975"/>
                <a:gd name="connsiteX6" fmla="*/ 111826 w 111980"/>
                <a:gd name="connsiteY6" fmla="*/ 6907 h 359975"/>
                <a:gd name="connsiteX7" fmla="*/ 111826 w 111980"/>
                <a:gd name="connsiteY7" fmla="*/ 220438 h 359975"/>
                <a:gd name="connsiteX8" fmla="*/ 110266 w 111980"/>
                <a:gd name="connsiteY8" fmla="*/ 234650 h 359975"/>
                <a:gd name="connsiteX9" fmla="*/ 110613 w 111980"/>
                <a:gd name="connsiteY9" fmla="*/ 238810 h 359975"/>
                <a:gd name="connsiteX10" fmla="*/ 45098 w 111980"/>
                <a:gd name="connsiteY10" fmla="*/ 356147 h 359975"/>
                <a:gd name="connsiteX11" fmla="*/ 30712 w 111980"/>
                <a:gd name="connsiteY11" fmla="*/ 348868 h 359975"/>
                <a:gd name="connsiteX12" fmla="*/ 22046 w 111980"/>
                <a:gd name="connsiteY12" fmla="*/ 266367 h 359975"/>
                <a:gd name="connsiteX13" fmla="*/ 17540 w 111980"/>
                <a:gd name="connsiteY13" fmla="*/ 229797 h 35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80" h="359975">
                  <a:moveTo>
                    <a:pt x="17887" y="230144"/>
                  </a:moveTo>
                  <a:cubicBezTo>
                    <a:pt x="15287" y="206052"/>
                    <a:pt x="12860" y="182134"/>
                    <a:pt x="10261" y="158042"/>
                  </a:cubicBezTo>
                  <a:cubicBezTo>
                    <a:pt x="-1352" y="131178"/>
                    <a:pt x="-1005" y="103100"/>
                    <a:pt x="1248" y="74675"/>
                  </a:cubicBezTo>
                  <a:cubicBezTo>
                    <a:pt x="5061" y="56823"/>
                    <a:pt x="-139" y="39145"/>
                    <a:pt x="1421" y="21293"/>
                  </a:cubicBezTo>
                  <a:cubicBezTo>
                    <a:pt x="12860" y="10547"/>
                    <a:pt x="27939" y="12107"/>
                    <a:pt x="41805" y="9160"/>
                  </a:cubicBezTo>
                  <a:cubicBezTo>
                    <a:pt x="57750" y="5867"/>
                    <a:pt x="73869" y="3094"/>
                    <a:pt x="90161" y="1187"/>
                  </a:cubicBezTo>
                  <a:cubicBezTo>
                    <a:pt x="97961" y="148"/>
                    <a:pt x="106627" y="-2626"/>
                    <a:pt x="111826" y="6907"/>
                  </a:cubicBezTo>
                  <a:cubicBezTo>
                    <a:pt x="112173" y="78142"/>
                    <a:pt x="111826" y="149203"/>
                    <a:pt x="111826" y="220438"/>
                  </a:cubicBezTo>
                  <a:cubicBezTo>
                    <a:pt x="111826" y="225291"/>
                    <a:pt x="112519" y="230144"/>
                    <a:pt x="110266" y="234650"/>
                  </a:cubicBezTo>
                  <a:cubicBezTo>
                    <a:pt x="110266" y="236036"/>
                    <a:pt x="110613" y="237423"/>
                    <a:pt x="110613" y="238810"/>
                  </a:cubicBezTo>
                  <a:cubicBezTo>
                    <a:pt x="111185" y="290684"/>
                    <a:pt x="89347" y="329803"/>
                    <a:pt x="45098" y="356147"/>
                  </a:cubicBezTo>
                  <a:cubicBezTo>
                    <a:pt x="34699" y="362387"/>
                    <a:pt x="31752" y="361694"/>
                    <a:pt x="30712" y="348868"/>
                  </a:cubicBezTo>
                  <a:cubicBezTo>
                    <a:pt x="28633" y="321310"/>
                    <a:pt x="24993" y="293925"/>
                    <a:pt x="22046" y="266367"/>
                  </a:cubicBezTo>
                  <a:cubicBezTo>
                    <a:pt x="17193" y="254582"/>
                    <a:pt x="14420" y="242623"/>
                    <a:pt x="17540" y="229797"/>
                  </a:cubicBezTo>
                  <a:close/>
                </a:path>
              </a:pathLst>
            </a:custGeom>
            <a:solidFill>
              <a:srgbClr val="565B6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25040E2-CEB7-E601-2C78-937B32DC9CDD}"/>
                </a:ext>
              </a:extLst>
            </p:cNvPr>
            <p:cNvSpPr/>
            <p:nvPr/>
          </p:nvSpPr>
          <p:spPr>
            <a:xfrm>
              <a:off x="3031506" y="9111262"/>
              <a:ext cx="286671" cy="131483"/>
            </a:xfrm>
            <a:custGeom>
              <a:avLst/>
              <a:gdLst>
                <a:gd name="connsiteX0" fmla="*/ 347 w 286671"/>
                <a:gd name="connsiteY0" fmla="*/ 104591 h 131483"/>
                <a:gd name="connsiteX1" fmla="*/ 0 w 286671"/>
                <a:gd name="connsiteY1" fmla="*/ 13252 h 131483"/>
                <a:gd name="connsiteX2" fmla="*/ 13346 w 286671"/>
                <a:gd name="connsiteY2" fmla="*/ 79 h 131483"/>
                <a:gd name="connsiteX3" fmla="*/ 233289 w 286671"/>
                <a:gd name="connsiteY3" fmla="*/ 16891 h 131483"/>
                <a:gd name="connsiteX4" fmla="*/ 286672 w 286671"/>
                <a:gd name="connsiteY4" fmla="*/ 21398 h 131483"/>
                <a:gd name="connsiteX5" fmla="*/ 285805 w 286671"/>
                <a:gd name="connsiteY5" fmla="*/ 38210 h 131483"/>
                <a:gd name="connsiteX6" fmla="*/ 282685 w 286671"/>
                <a:gd name="connsiteY6" fmla="*/ 63515 h 131483"/>
                <a:gd name="connsiteX7" fmla="*/ 277659 w 286671"/>
                <a:gd name="connsiteY7" fmla="*/ 125390 h 131483"/>
                <a:gd name="connsiteX8" fmla="*/ 254261 w 286671"/>
                <a:gd name="connsiteY8" fmla="*/ 131109 h 131483"/>
                <a:gd name="connsiteX9" fmla="*/ 72621 w 286671"/>
                <a:gd name="connsiteY9" fmla="*/ 116204 h 131483"/>
                <a:gd name="connsiteX10" fmla="*/ 31198 w 286671"/>
                <a:gd name="connsiteY10" fmla="*/ 114297 h 131483"/>
                <a:gd name="connsiteX11" fmla="*/ 173 w 286671"/>
                <a:gd name="connsiteY11" fmla="*/ 104418 h 1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671" h="131483">
                  <a:moveTo>
                    <a:pt x="347" y="104591"/>
                  </a:moveTo>
                  <a:cubicBezTo>
                    <a:pt x="347" y="74087"/>
                    <a:pt x="347" y="43583"/>
                    <a:pt x="0" y="13252"/>
                  </a:cubicBezTo>
                  <a:cubicBezTo>
                    <a:pt x="0" y="3199"/>
                    <a:pt x="1040" y="-614"/>
                    <a:pt x="13346" y="79"/>
                  </a:cubicBezTo>
                  <a:cubicBezTo>
                    <a:pt x="86833" y="4412"/>
                    <a:pt x="160148" y="9265"/>
                    <a:pt x="233289" y="16891"/>
                  </a:cubicBezTo>
                  <a:cubicBezTo>
                    <a:pt x="250968" y="18798"/>
                    <a:pt x="269340" y="14985"/>
                    <a:pt x="286672" y="21398"/>
                  </a:cubicBezTo>
                  <a:cubicBezTo>
                    <a:pt x="286325" y="26944"/>
                    <a:pt x="286152" y="32664"/>
                    <a:pt x="285805" y="38210"/>
                  </a:cubicBezTo>
                  <a:cubicBezTo>
                    <a:pt x="282339" y="46356"/>
                    <a:pt x="287018" y="55542"/>
                    <a:pt x="282685" y="63515"/>
                  </a:cubicBezTo>
                  <a:cubicBezTo>
                    <a:pt x="283725" y="84313"/>
                    <a:pt x="280259" y="104765"/>
                    <a:pt x="277659" y="125390"/>
                  </a:cubicBezTo>
                  <a:cubicBezTo>
                    <a:pt x="271073" y="131803"/>
                    <a:pt x="262580" y="131976"/>
                    <a:pt x="254261" y="131109"/>
                  </a:cubicBezTo>
                  <a:cubicBezTo>
                    <a:pt x="193772" y="125043"/>
                    <a:pt x="133110" y="122443"/>
                    <a:pt x="72621" y="116204"/>
                  </a:cubicBezTo>
                  <a:cubicBezTo>
                    <a:pt x="58756" y="114817"/>
                    <a:pt x="44890" y="115857"/>
                    <a:pt x="31198" y="114297"/>
                  </a:cubicBezTo>
                  <a:cubicBezTo>
                    <a:pt x="20278" y="113084"/>
                    <a:pt x="9013" y="112391"/>
                    <a:pt x="173" y="104418"/>
                  </a:cubicBezTo>
                  <a:close/>
                </a:path>
              </a:pathLst>
            </a:custGeom>
            <a:solidFill>
              <a:srgbClr val="656B7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1162D5-CD7E-8FE8-5686-D304B9B0A3DB}"/>
                </a:ext>
              </a:extLst>
            </p:cNvPr>
            <p:cNvSpPr/>
            <p:nvPr/>
          </p:nvSpPr>
          <p:spPr>
            <a:xfrm>
              <a:off x="3330830" y="7735872"/>
              <a:ext cx="141499" cy="242541"/>
            </a:xfrm>
            <a:custGeom>
              <a:avLst/>
              <a:gdLst>
                <a:gd name="connsiteX0" fmla="*/ 173 w 141499"/>
                <a:gd name="connsiteY0" fmla="*/ 20798 h 242541"/>
                <a:gd name="connsiteX1" fmla="*/ 136576 w 141499"/>
                <a:gd name="connsiteY1" fmla="*/ 0 h 242541"/>
                <a:gd name="connsiteX2" fmla="*/ 141083 w 141499"/>
                <a:gd name="connsiteY2" fmla="*/ 220290 h 242541"/>
                <a:gd name="connsiteX3" fmla="*/ 100179 w 141499"/>
                <a:gd name="connsiteY3" fmla="*/ 232076 h 242541"/>
                <a:gd name="connsiteX4" fmla="*/ 16985 w 141499"/>
                <a:gd name="connsiteY4" fmla="*/ 240915 h 242541"/>
                <a:gd name="connsiteX5" fmla="*/ 0 w 141499"/>
                <a:gd name="connsiteY5" fmla="*/ 20625 h 24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99" h="242541">
                  <a:moveTo>
                    <a:pt x="173" y="20798"/>
                  </a:moveTo>
                  <a:cubicBezTo>
                    <a:pt x="45583" y="13692"/>
                    <a:pt x="90647" y="3640"/>
                    <a:pt x="136576" y="0"/>
                  </a:cubicBezTo>
                  <a:cubicBezTo>
                    <a:pt x="141429" y="73315"/>
                    <a:pt x="142123" y="146802"/>
                    <a:pt x="141083" y="220290"/>
                  </a:cubicBezTo>
                  <a:cubicBezTo>
                    <a:pt x="129297" y="230689"/>
                    <a:pt x="114218" y="230343"/>
                    <a:pt x="100179" y="232076"/>
                  </a:cubicBezTo>
                  <a:cubicBezTo>
                    <a:pt x="72621" y="235716"/>
                    <a:pt x="45583" y="246635"/>
                    <a:pt x="16985" y="240915"/>
                  </a:cubicBezTo>
                  <a:cubicBezTo>
                    <a:pt x="9706" y="167601"/>
                    <a:pt x="3466" y="94286"/>
                    <a:pt x="0" y="20625"/>
                  </a:cubicBezTo>
                  <a:close/>
                </a:path>
              </a:pathLst>
            </a:custGeom>
            <a:solidFill>
              <a:srgbClr val="5A61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C0309D-17FD-F12B-8D44-95F5F6B5BBEC}"/>
                </a:ext>
              </a:extLst>
            </p:cNvPr>
            <p:cNvSpPr/>
            <p:nvPr/>
          </p:nvSpPr>
          <p:spPr>
            <a:xfrm>
              <a:off x="3031853" y="9215853"/>
              <a:ext cx="277485" cy="137616"/>
            </a:xfrm>
            <a:custGeom>
              <a:avLst/>
              <a:gdLst>
                <a:gd name="connsiteX0" fmla="*/ 0 w 277485"/>
                <a:gd name="connsiteY0" fmla="*/ 0 h 137616"/>
                <a:gd name="connsiteX1" fmla="*/ 192905 w 277485"/>
                <a:gd name="connsiteY1" fmla="*/ 16119 h 137616"/>
                <a:gd name="connsiteX2" fmla="*/ 277486 w 277485"/>
                <a:gd name="connsiteY2" fmla="*/ 20799 h 137616"/>
                <a:gd name="connsiteX3" fmla="*/ 265873 w 277485"/>
                <a:gd name="connsiteY3" fmla="*/ 137616 h 137616"/>
                <a:gd name="connsiteX4" fmla="*/ 227916 w 277485"/>
                <a:gd name="connsiteY4" fmla="*/ 125484 h 137616"/>
                <a:gd name="connsiteX5" fmla="*/ 31024 w 277485"/>
                <a:gd name="connsiteY5" fmla="*/ 112138 h 137616"/>
                <a:gd name="connsiteX6" fmla="*/ 520 w 277485"/>
                <a:gd name="connsiteY6" fmla="*/ 108325 h 137616"/>
                <a:gd name="connsiteX7" fmla="*/ 0 w 277485"/>
                <a:gd name="connsiteY7" fmla="*/ 173 h 13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85" h="137616">
                  <a:moveTo>
                    <a:pt x="0" y="0"/>
                  </a:moveTo>
                  <a:cubicBezTo>
                    <a:pt x="64302" y="5373"/>
                    <a:pt x="128604" y="11093"/>
                    <a:pt x="192905" y="16119"/>
                  </a:cubicBezTo>
                  <a:cubicBezTo>
                    <a:pt x="220983" y="18372"/>
                    <a:pt x="249235" y="19239"/>
                    <a:pt x="277486" y="20799"/>
                  </a:cubicBezTo>
                  <a:cubicBezTo>
                    <a:pt x="274366" y="59796"/>
                    <a:pt x="272806" y="98966"/>
                    <a:pt x="265873" y="137616"/>
                  </a:cubicBezTo>
                  <a:cubicBezTo>
                    <a:pt x="257207" y="121498"/>
                    <a:pt x="240395" y="126524"/>
                    <a:pt x="227916" y="125484"/>
                  </a:cubicBezTo>
                  <a:cubicBezTo>
                    <a:pt x="162401" y="119764"/>
                    <a:pt x="96713" y="116471"/>
                    <a:pt x="31024" y="112138"/>
                  </a:cubicBezTo>
                  <a:cubicBezTo>
                    <a:pt x="20799" y="111445"/>
                    <a:pt x="11092" y="106245"/>
                    <a:pt x="520" y="108325"/>
                  </a:cubicBezTo>
                  <a:cubicBezTo>
                    <a:pt x="520" y="72275"/>
                    <a:pt x="173" y="36224"/>
                    <a:pt x="0" y="173"/>
                  </a:cubicBezTo>
                  <a:close/>
                </a:path>
              </a:pathLst>
            </a:custGeom>
            <a:solidFill>
              <a:srgbClr val="63697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F91078D-EF09-6B6A-0E38-24542F075D1C}"/>
                </a:ext>
              </a:extLst>
            </p:cNvPr>
            <p:cNvSpPr/>
            <p:nvPr/>
          </p:nvSpPr>
          <p:spPr>
            <a:xfrm>
              <a:off x="3020092" y="8893604"/>
              <a:ext cx="318190" cy="144422"/>
            </a:xfrm>
            <a:custGeom>
              <a:avLst/>
              <a:gdLst>
                <a:gd name="connsiteX0" fmla="*/ 306925 w 318190"/>
                <a:gd name="connsiteY0" fmla="*/ 144423 h 144422"/>
                <a:gd name="connsiteX1" fmla="*/ 285087 w 318190"/>
                <a:gd name="connsiteY1" fmla="*/ 121891 h 144422"/>
                <a:gd name="connsiteX2" fmla="*/ 94435 w 318190"/>
                <a:gd name="connsiteY2" fmla="*/ 106292 h 144422"/>
                <a:gd name="connsiteX3" fmla="*/ 7948 w 318190"/>
                <a:gd name="connsiteY3" fmla="*/ 101786 h 144422"/>
                <a:gd name="connsiteX4" fmla="*/ 1708 w 318190"/>
                <a:gd name="connsiteY4" fmla="*/ 89480 h 144422"/>
                <a:gd name="connsiteX5" fmla="*/ 5348 w 318190"/>
                <a:gd name="connsiteY5" fmla="*/ 6460 h 144422"/>
                <a:gd name="connsiteX6" fmla="*/ 30653 w 318190"/>
                <a:gd name="connsiteY6" fmla="*/ 393 h 144422"/>
                <a:gd name="connsiteX7" fmla="*/ 272088 w 318190"/>
                <a:gd name="connsiteY7" fmla="*/ 19806 h 144422"/>
                <a:gd name="connsiteX8" fmla="*/ 318191 w 318190"/>
                <a:gd name="connsiteY8" fmla="*/ 27085 h 144422"/>
                <a:gd name="connsiteX9" fmla="*/ 306752 w 318190"/>
                <a:gd name="connsiteY9" fmla="*/ 144423 h 14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190" h="144422">
                  <a:moveTo>
                    <a:pt x="306925" y="144423"/>
                  </a:moveTo>
                  <a:cubicBezTo>
                    <a:pt x="308832" y="127957"/>
                    <a:pt x="302592" y="122931"/>
                    <a:pt x="285087" y="121891"/>
                  </a:cubicBezTo>
                  <a:cubicBezTo>
                    <a:pt x="221478" y="118078"/>
                    <a:pt x="158043" y="111319"/>
                    <a:pt x="94435" y="106292"/>
                  </a:cubicBezTo>
                  <a:cubicBezTo>
                    <a:pt x="65663" y="104039"/>
                    <a:pt x="36719" y="103346"/>
                    <a:pt x="7948" y="101786"/>
                  </a:cubicBezTo>
                  <a:cubicBezTo>
                    <a:pt x="3788" y="98666"/>
                    <a:pt x="1708" y="94160"/>
                    <a:pt x="1708" y="89480"/>
                  </a:cubicBezTo>
                  <a:cubicBezTo>
                    <a:pt x="1362" y="61749"/>
                    <a:pt x="-3665" y="33845"/>
                    <a:pt x="5348" y="6460"/>
                  </a:cubicBezTo>
                  <a:cubicBezTo>
                    <a:pt x="12627" y="-473"/>
                    <a:pt x="21813" y="-473"/>
                    <a:pt x="30653" y="393"/>
                  </a:cubicBezTo>
                  <a:cubicBezTo>
                    <a:pt x="111073" y="8193"/>
                    <a:pt x="191667" y="11486"/>
                    <a:pt x="272088" y="19806"/>
                  </a:cubicBezTo>
                  <a:cubicBezTo>
                    <a:pt x="287513" y="21366"/>
                    <a:pt x="304152" y="16166"/>
                    <a:pt x="318191" y="27085"/>
                  </a:cubicBezTo>
                  <a:cubicBezTo>
                    <a:pt x="315418" y="66255"/>
                    <a:pt x="313338" y="105599"/>
                    <a:pt x="306752" y="144423"/>
                  </a:cubicBezTo>
                  <a:close/>
                </a:path>
              </a:pathLst>
            </a:custGeom>
            <a:solidFill>
              <a:srgbClr val="69717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B2E6628-8804-96C8-37B9-5CBC7AC92C53}"/>
                </a:ext>
              </a:extLst>
            </p:cNvPr>
            <p:cNvSpPr/>
            <p:nvPr/>
          </p:nvSpPr>
          <p:spPr>
            <a:xfrm>
              <a:off x="4955880" y="10051532"/>
              <a:ext cx="299810" cy="125208"/>
            </a:xfrm>
            <a:custGeom>
              <a:avLst/>
              <a:gdLst>
                <a:gd name="connsiteX0" fmla="*/ 0 w 299810"/>
                <a:gd name="connsiteY0" fmla="*/ 12204 h 125208"/>
                <a:gd name="connsiteX1" fmla="*/ 246461 w 299810"/>
                <a:gd name="connsiteY1" fmla="*/ 3711 h 125208"/>
                <a:gd name="connsiteX2" fmla="*/ 281992 w 299810"/>
                <a:gd name="connsiteY2" fmla="*/ 8044 h 125208"/>
                <a:gd name="connsiteX3" fmla="*/ 290658 w 299810"/>
                <a:gd name="connsiteY3" fmla="*/ 38029 h 125208"/>
                <a:gd name="connsiteX4" fmla="*/ 298804 w 299810"/>
                <a:gd name="connsiteY4" fmla="*/ 84652 h 125208"/>
                <a:gd name="connsiteX5" fmla="*/ 294644 w 299810"/>
                <a:gd name="connsiteY5" fmla="*/ 107877 h 125208"/>
                <a:gd name="connsiteX6" fmla="*/ 129643 w 299810"/>
                <a:gd name="connsiteY6" fmla="*/ 113076 h 125208"/>
                <a:gd name="connsiteX7" fmla="*/ 45237 w 299810"/>
                <a:gd name="connsiteY7" fmla="*/ 116023 h 125208"/>
                <a:gd name="connsiteX8" fmla="*/ 28425 w 299810"/>
                <a:gd name="connsiteY8" fmla="*/ 125209 h 125208"/>
                <a:gd name="connsiteX9" fmla="*/ 173 w 299810"/>
                <a:gd name="connsiteY9" fmla="*/ 12204 h 12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810" h="125208">
                  <a:moveTo>
                    <a:pt x="0" y="12204"/>
                  </a:moveTo>
                  <a:cubicBezTo>
                    <a:pt x="82154" y="11684"/>
                    <a:pt x="164134" y="2671"/>
                    <a:pt x="246461" y="3711"/>
                  </a:cubicBezTo>
                  <a:cubicBezTo>
                    <a:pt x="258594" y="3711"/>
                    <a:pt x="271766" y="-7035"/>
                    <a:pt x="281992" y="8044"/>
                  </a:cubicBezTo>
                  <a:cubicBezTo>
                    <a:pt x="290138" y="16537"/>
                    <a:pt x="287018" y="28149"/>
                    <a:pt x="290658" y="38029"/>
                  </a:cubicBezTo>
                  <a:cubicBezTo>
                    <a:pt x="293778" y="53455"/>
                    <a:pt x="296378" y="69053"/>
                    <a:pt x="298804" y="84652"/>
                  </a:cubicBezTo>
                  <a:cubicBezTo>
                    <a:pt x="300017" y="92798"/>
                    <a:pt x="301404" y="101118"/>
                    <a:pt x="294644" y="107877"/>
                  </a:cubicBezTo>
                  <a:cubicBezTo>
                    <a:pt x="239529" y="105277"/>
                    <a:pt x="184586" y="112383"/>
                    <a:pt x="129643" y="113076"/>
                  </a:cubicBezTo>
                  <a:cubicBezTo>
                    <a:pt x="101739" y="113423"/>
                    <a:pt x="73488" y="115849"/>
                    <a:pt x="45237" y="116023"/>
                  </a:cubicBezTo>
                  <a:cubicBezTo>
                    <a:pt x="37784" y="116023"/>
                    <a:pt x="31544" y="117756"/>
                    <a:pt x="28425" y="125209"/>
                  </a:cubicBezTo>
                  <a:cubicBezTo>
                    <a:pt x="17852" y="87772"/>
                    <a:pt x="6759" y="50508"/>
                    <a:pt x="173" y="12204"/>
                  </a:cubicBezTo>
                  <a:close/>
                </a:path>
              </a:pathLst>
            </a:custGeom>
            <a:solidFill>
              <a:srgbClr val="5E636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72CF64-1736-31FB-C019-31643EFD53E0}"/>
                </a:ext>
              </a:extLst>
            </p:cNvPr>
            <p:cNvSpPr/>
            <p:nvPr/>
          </p:nvSpPr>
          <p:spPr>
            <a:xfrm>
              <a:off x="5084657" y="10636774"/>
              <a:ext cx="228956" cy="154906"/>
            </a:xfrm>
            <a:custGeom>
              <a:avLst/>
              <a:gdLst>
                <a:gd name="connsiteX0" fmla="*/ 173 w 228956"/>
                <a:gd name="connsiteY0" fmla="*/ 8971 h 154906"/>
                <a:gd name="connsiteX1" fmla="*/ 22185 w 228956"/>
                <a:gd name="connsiteY1" fmla="*/ 4985 h 154906"/>
                <a:gd name="connsiteX2" fmla="*/ 211451 w 228956"/>
                <a:gd name="connsiteY2" fmla="*/ 652 h 154906"/>
                <a:gd name="connsiteX3" fmla="*/ 223410 w 228956"/>
                <a:gd name="connsiteY3" fmla="*/ 45715 h 154906"/>
                <a:gd name="connsiteX4" fmla="*/ 228956 w 228956"/>
                <a:gd name="connsiteY4" fmla="*/ 123882 h 154906"/>
                <a:gd name="connsiteX5" fmla="*/ 223756 w 228956"/>
                <a:gd name="connsiteY5" fmla="*/ 133762 h 154906"/>
                <a:gd name="connsiteX6" fmla="*/ 42290 w 228956"/>
                <a:gd name="connsiteY6" fmla="*/ 141908 h 154906"/>
                <a:gd name="connsiteX7" fmla="*/ 28425 w 228956"/>
                <a:gd name="connsiteY7" fmla="*/ 154907 h 154906"/>
                <a:gd name="connsiteX8" fmla="*/ 0 w 228956"/>
                <a:gd name="connsiteY8" fmla="*/ 8971 h 1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956" h="154906">
                  <a:moveTo>
                    <a:pt x="173" y="8971"/>
                  </a:moveTo>
                  <a:cubicBezTo>
                    <a:pt x="7453" y="7585"/>
                    <a:pt x="14906" y="4812"/>
                    <a:pt x="22185" y="4985"/>
                  </a:cubicBezTo>
                  <a:cubicBezTo>
                    <a:pt x="85447" y="6718"/>
                    <a:pt x="148362" y="-2468"/>
                    <a:pt x="211451" y="652"/>
                  </a:cubicBezTo>
                  <a:cubicBezTo>
                    <a:pt x="223410" y="13478"/>
                    <a:pt x="221677" y="30290"/>
                    <a:pt x="223410" y="45715"/>
                  </a:cubicBezTo>
                  <a:cubicBezTo>
                    <a:pt x="226530" y="71713"/>
                    <a:pt x="228436" y="97711"/>
                    <a:pt x="228956" y="123882"/>
                  </a:cubicBezTo>
                  <a:cubicBezTo>
                    <a:pt x="228263" y="127695"/>
                    <a:pt x="226876" y="131162"/>
                    <a:pt x="223756" y="133762"/>
                  </a:cubicBezTo>
                  <a:cubicBezTo>
                    <a:pt x="163268" y="138441"/>
                    <a:pt x="102779" y="140868"/>
                    <a:pt x="42290" y="141908"/>
                  </a:cubicBezTo>
                  <a:cubicBezTo>
                    <a:pt x="32758" y="141908"/>
                    <a:pt x="27905" y="145201"/>
                    <a:pt x="28425" y="154907"/>
                  </a:cubicBezTo>
                  <a:cubicBezTo>
                    <a:pt x="17506" y="106550"/>
                    <a:pt x="7106" y="58021"/>
                    <a:pt x="0" y="8971"/>
                  </a:cubicBezTo>
                  <a:close/>
                </a:path>
              </a:pathLst>
            </a:custGeom>
            <a:solidFill>
              <a:srgbClr val="53575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F5FA99A-F0C1-45DE-FBBC-7F2C98C5FB74}"/>
                </a:ext>
              </a:extLst>
            </p:cNvPr>
            <p:cNvSpPr/>
            <p:nvPr/>
          </p:nvSpPr>
          <p:spPr>
            <a:xfrm>
              <a:off x="5146359" y="10953129"/>
              <a:ext cx="188961" cy="181583"/>
            </a:xfrm>
            <a:custGeom>
              <a:avLst/>
              <a:gdLst>
                <a:gd name="connsiteX0" fmla="*/ 0 w 188961"/>
                <a:gd name="connsiteY0" fmla="*/ 17417 h 181583"/>
                <a:gd name="connsiteX1" fmla="*/ 23052 w 188961"/>
                <a:gd name="connsiteY1" fmla="*/ 4765 h 181583"/>
                <a:gd name="connsiteX2" fmla="*/ 152868 w 188961"/>
                <a:gd name="connsiteY2" fmla="*/ 85 h 181583"/>
                <a:gd name="connsiteX3" fmla="*/ 174707 w 188961"/>
                <a:gd name="connsiteY3" fmla="*/ 8579 h 181583"/>
                <a:gd name="connsiteX4" fmla="*/ 184933 w 188961"/>
                <a:gd name="connsiteY4" fmla="*/ 74960 h 181583"/>
                <a:gd name="connsiteX5" fmla="*/ 185106 w 188961"/>
                <a:gd name="connsiteY5" fmla="*/ 99745 h 181583"/>
                <a:gd name="connsiteX6" fmla="*/ 188399 w 188961"/>
                <a:gd name="connsiteY6" fmla="*/ 146541 h 181583"/>
                <a:gd name="connsiteX7" fmla="*/ 183719 w 188961"/>
                <a:gd name="connsiteY7" fmla="*/ 172019 h 181583"/>
                <a:gd name="connsiteX8" fmla="*/ 176440 w 188961"/>
                <a:gd name="connsiteY8" fmla="*/ 175486 h 181583"/>
                <a:gd name="connsiteX9" fmla="*/ 29118 w 188961"/>
                <a:gd name="connsiteY9" fmla="*/ 179645 h 181583"/>
                <a:gd name="connsiteX10" fmla="*/ 0 w 188961"/>
                <a:gd name="connsiteY10" fmla="*/ 17591 h 18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961" h="181583">
                  <a:moveTo>
                    <a:pt x="0" y="17417"/>
                  </a:moveTo>
                  <a:cubicBezTo>
                    <a:pt x="2946" y="4765"/>
                    <a:pt x="14386" y="4592"/>
                    <a:pt x="23052" y="4765"/>
                  </a:cubicBezTo>
                  <a:cubicBezTo>
                    <a:pt x="66382" y="5632"/>
                    <a:pt x="109712" y="2512"/>
                    <a:pt x="152868" y="85"/>
                  </a:cubicBezTo>
                  <a:cubicBezTo>
                    <a:pt x="161708" y="-434"/>
                    <a:pt x="169160" y="1299"/>
                    <a:pt x="174707" y="8579"/>
                  </a:cubicBezTo>
                  <a:cubicBezTo>
                    <a:pt x="185799" y="29550"/>
                    <a:pt x="181120" y="52775"/>
                    <a:pt x="184933" y="74960"/>
                  </a:cubicBezTo>
                  <a:cubicBezTo>
                    <a:pt x="186319" y="82933"/>
                    <a:pt x="185626" y="91426"/>
                    <a:pt x="185106" y="99745"/>
                  </a:cubicBezTo>
                  <a:cubicBezTo>
                    <a:pt x="184413" y="115517"/>
                    <a:pt x="186492" y="130943"/>
                    <a:pt x="188399" y="146541"/>
                  </a:cubicBezTo>
                  <a:cubicBezTo>
                    <a:pt x="189439" y="155381"/>
                    <a:pt x="189612" y="164393"/>
                    <a:pt x="183719" y="172019"/>
                  </a:cubicBezTo>
                  <a:cubicBezTo>
                    <a:pt x="181466" y="173753"/>
                    <a:pt x="179040" y="175486"/>
                    <a:pt x="176440" y="175486"/>
                  </a:cubicBezTo>
                  <a:cubicBezTo>
                    <a:pt x="127217" y="176179"/>
                    <a:pt x="78341" y="185538"/>
                    <a:pt x="29118" y="179645"/>
                  </a:cubicBezTo>
                  <a:cubicBezTo>
                    <a:pt x="17159" y="126090"/>
                    <a:pt x="7453" y="72014"/>
                    <a:pt x="0" y="17591"/>
                  </a:cubicBezTo>
                  <a:close/>
                </a:path>
              </a:pathLst>
            </a:custGeom>
            <a:solidFill>
              <a:srgbClr val="4D515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9FDADA5-4C28-E03E-1C98-742D8CC6ED40}"/>
                </a:ext>
              </a:extLst>
            </p:cNvPr>
            <p:cNvSpPr/>
            <p:nvPr/>
          </p:nvSpPr>
          <p:spPr>
            <a:xfrm>
              <a:off x="3019764" y="8816697"/>
              <a:ext cx="324081" cy="103992"/>
            </a:xfrm>
            <a:custGeom>
              <a:avLst/>
              <a:gdLst>
                <a:gd name="connsiteX0" fmla="*/ 318693 w 324081"/>
                <a:gd name="connsiteY0" fmla="*/ 103992 h 103992"/>
                <a:gd name="connsiteX1" fmla="*/ 92510 w 324081"/>
                <a:gd name="connsiteY1" fmla="*/ 87873 h 103992"/>
                <a:gd name="connsiteX2" fmla="*/ 7929 w 324081"/>
                <a:gd name="connsiteY2" fmla="*/ 83194 h 103992"/>
                <a:gd name="connsiteX3" fmla="*/ 7929 w 324081"/>
                <a:gd name="connsiteY3" fmla="*/ 0 h 103992"/>
                <a:gd name="connsiteX4" fmla="*/ 232899 w 324081"/>
                <a:gd name="connsiteY4" fmla="*/ 17506 h 103992"/>
                <a:gd name="connsiteX5" fmla="*/ 310546 w 324081"/>
                <a:gd name="connsiteY5" fmla="*/ 24438 h 103992"/>
                <a:gd name="connsiteX6" fmla="*/ 323892 w 324081"/>
                <a:gd name="connsiteY6" fmla="*/ 38131 h 103992"/>
                <a:gd name="connsiteX7" fmla="*/ 318693 w 324081"/>
                <a:gd name="connsiteY7" fmla="*/ 103992 h 10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81" h="103992">
                  <a:moveTo>
                    <a:pt x="318693" y="103992"/>
                  </a:moveTo>
                  <a:cubicBezTo>
                    <a:pt x="243125" y="101566"/>
                    <a:pt x="167731" y="94980"/>
                    <a:pt x="92510" y="87873"/>
                  </a:cubicBezTo>
                  <a:cubicBezTo>
                    <a:pt x="64432" y="85274"/>
                    <a:pt x="36181" y="84754"/>
                    <a:pt x="7929" y="83194"/>
                  </a:cubicBezTo>
                  <a:cubicBezTo>
                    <a:pt x="-2643" y="55463"/>
                    <a:pt x="-2643" y="27731"/>
                    <a:pt x="7929" y="0"/>
                  </a:cubicBezTo>
                  <a:cubicBezTo>
                    <a:pt x="82977" y="5546"/>
                    <a:pt x="158025" y="9706"/>
                    <a:pt x="232899" y="17506"/>
                  </a:cubicBezTo>
                  <a:cubicBezTo>
                    <a:pt x="258724" y="20279"/>
                    <a:pt x="284895" y="18199"/>
                    <a:pt x="310546" y="24438"/>
                  </a:cubicBezTo>
                  <a:cubicBezTo>
                    <a:pt x="319559" y="26691"/>
                    <a:pt x="324412" y="28598"/>
                    <a:pt x="323892" y="38131"/>
                  </a:cubicBezTo>
                  <a:cubicBezTo>
                    <a:pt x="324932" y="60316"/>
                    <a:pt x="321466" y="82154"/>
                    <a:pt x="318693" y="103992"/>
                  </a:cubicBezTo>
                  <a:close/>
                </a:path>
              </a:pathLst>
            </a:custGeom>
            <a:solidFill>
              <a:srgbClr val="6B738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91FD5-DB14-9F21-D6C6-72711BE5B9D8}"/>
                </a:ext>
              </a:extLst>
            </p:cNvPr>
            <p:cNvSpPr/>
            <p:nvPr/>
          </p:nvSpPr>
          <p:spPr>
            <a:xfrm>
              <a:off x="3347989" y="7956335"/>
              <a:ext cx="126758" cy="228782"/>
            </a:xfrm>
            <a:custGeom>
              <a:avLst/>
              <a:gdLst>
                <a:gd name="connsiteX0" fmla="*/ 0 w 126758"/>
                <a:gd name="connsiteY0" fmla="*/ 20625 h 228782"/>
                <a:gd name="connsiteX1" fmla="*/ 124097 w 126758"/>
                <a:gd name="connsiteY1" fmla="*/ 0 h 228782"/>
                <a:gd name="connsiteX2" fmla="*/ 124271 w 126758"/>
                <a:gd name="connsiteY2" fmla="*/ 3813 h 228782"/>
                <a:gd name="connsiteX3" fmla="*/ 125830 w 126758"/>
                <a:gd name="connsiteY3" fmla="*/ 129817 h 228782"/>
                <a:gd name="connsiteX4" fmla="*/ 123751 w 126758"/>
                <a:gd name="connsiteY4" fmla="*/ 212144 h 228782"/>
                <a:gd name="connsiteX5" fmla="*/ 15599 w 126758"/>
                <a:gd name="connsiteY5" fmla="*/ 228783 h 228782"/>
                <a:gd name="connsiteX6" fmla="*/ 3120 w 126758"/>
                <a:gd name="connsiteY6" fmla="*/ 59622 h 228782"/>
                <a:gd name="connsiteX7" fmla="*/ 347 w 126758"/>
                <a:gd name="connsiteY7" fmla="*/ 33451 h 228782"/>
                <a:gd name="connsiteX8" fmla="*/ 0 w 126758"/>
                <a:gd name="connsiteY8" fmla="*/ 20798 h 22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58" h="228782">
                  <a:moveTo>
                    <a:pt x="0" y="20625"/>
                  </a:moveTo>
                  <a:cubicBezTo>
                    <a:pt x="41424" y="13692"/>
                    <a:pt x="82674" y="6759"/>
                    <a:pt x="124097" y="0"/>
                  </a:cubicBezTo>
                  <a:cubicBezTo>
                    <a:pt x="124964" y="1213"/>
                    <a:pt x="124964" y="2426"/>
                    <a:pt x="124271" y="3813"/>
                  </a:cubicBezTo>
                  <a:cubicBezTo>
                    <a:pt x="128604" y="45757"/>
                    <a:pt x="125657" y="87873"/>
                    <a:pt x="125830" y="129817"/>
                  </a:cubicBezTo>
                  <a:cubicBezTo>
                    <a:pt x="125830" y="157202"/>
                    <a:pt x="128950" y="184759"/>
                    <a:pt x="123751" y="212144"/>
                  </a:cubicBezTo>
                  <a:cubicBezTo>
                    <a:pt x="87700" y="217690"/>
                    <a:pt x="51649" y="223237"/>
                    <a:pt x="15599" y="228783"/>
                  </a:cubicBezTo>
                  <a:cubicBezTo>
                    <a:pt x="9359" y="172454"/>
                    <a:pt x="4853" y="116124"/>
                    <a:pt x="3120" y="59622"/>
                  </a:cubicBezTo>
                  <a:cubicBezTo>
                    <a:pt x="-520" y="51129"/>
                    <a:pt x="3466" y="41943"/>
                    <a:pt x="347" y="33451"/>
                  </a:cubicBezTo>
                  <a:cubicBezTo>
                    <a:pt x="347" y="29291"/>
                    <a:pt x="0" y="24958"/>
                    <a:pt x="0" y="20798"/>
                  </a:cubicBezTo>
                  <a:close/>
                </a:path>
              </a:pathLst>
            </a:custGeom>
            <a:solidFill>
              <a:srgbClr val="585E6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1486F19-A201-4CEB-892E-270946C4AF07}"/>
                </a:ext>
              </a:extLst>
            </p:cNvPr>
            <p:cNvSpPr/>
            <p:nvPr/>
          </p:nvSpPr>
          <p:spPr>
            <a:xfrm>
              <a:off x="5175477" y="11123183"/>
              <a:ext cx="168980" cy="175632"/>
            </a:xfrm>
            <a:custGeom>
              <a:avLst/>
              <a:gdLst>
                <a:gd name="connsiteX0" fmla="*/ 0 w 168980"/>
                <a:gd name="connsiteY0" fmla="*/ 9419 h 175632"/>
                <a:gd name="connsiteX1" fmla="*/ 12826 w 168980"/>
                <a:gd name="connsiteY1" fmla="*/ 4739 h 175632"/>
                <a:gd name="connsiteX2" fmla="*/ 153908 w 168980"/>
                <a:gd name="connsiteY2" fmla="*/ 580 h 175632"/>
                <a:gd name="connsiteX3" fmla="*/ 163268 w 168980"/>
                <a:gd name="connsiteY3" fmla="*/ 51536 h 175632"/>
                <a:gd name="connsiteX4" fmla="*/ 168294 w 168980"/>
                <a:gd name="connsiteY4" fmla="*/ 132996 h 175632"/>
                <a:gd name="connsiteX5" fmla="*/ 163961 w 168980"/>
                <a:gd name="connsiteY5" fmla="*/ 162807 h 175632"/>
                <a:gd name="connsiteX6" fmla="*/ 129124 w 168980"/>
                <a:gd name="connsiteY6" fmla="*/ 172513 h 175632"/>
                <a:gd name="connsiteX7" fmla="*/ 29118 w 168980"/>
                <a:gd name="connsiteY7" fmla="*/ 175633 h 175632"/>
                <a:gd name="connsiteX8" fmla="*/ 0 w 168980"/>
                <a:gd name="connsiteY8" fmla="*/ 9419 h 17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80" h="175632">
                  <a:moveTo>
                    <a:pt x="0" y="9419"/>
                  </a:moveTo>
                  <a:cubicBezTo>
                    <a:pt x="3120" y="4739"/>
                    <a:pt x="7973" y="4566"/>
                    <a:pt x="12826" y="4739"/>
                  </a:cubicBezTo>
                  <a:cubicBezTo>
                    <a:pt x="59969" y="6992"/>
                    <a:pt x="106765" y="-2367"/>
                    <a:pt x="153908" y="580"/>
                  </a:cubicBezTo>
                  <a:cubicBezTo>
                    <a:pt x="164827" y="16178"/>
                    <a:pt x="157548" y="35070"/>
                    <a:pt x="163268" y="51536"/>
                  </a:cubicBezTo>
                  <a:cubicBezTo>
                    <a:pt x="164654" y="78747"/>
                    <a:pt x="165174" y="105958"/>
                    <a:pt x="168294" y="132996"/>
                  </a:cubicBezTo>
                  <a:cubicBezTo>
                    <a:pt x="169507" y="143049"/>
                    <a:pt x="169681" y="153448"/>
                    <a:pt x="163961" y="162807"/>
                  </a:cubicBezTo>
                  <a:cubicBezTo>
                    <a:pt x="153735" y="171127"/>
                    <a:pt x="141256" y="171993"/>
                    <a:pt x="129124" y="172513"/>
                  </a:cubicBezTo>
                  <a:cubicBezTo>
                    <a:pt x="95846" y="174246"/>
                    <a:pt x="62395" y="171820"/>
                    <a:pt x="29118" y="175633"/>
                  </a:cubicBezTo>
                  <a:cubicBezTo>
                    <a:pt x="17852" y="120517"/>
                    <a:pt x="6759" y="65401"/>
                    <a:pt x="0" y="9419"/>
                  </a:cubicBezTo>
                  <a:close/>
                </a:path>
              </a:pathLst>
            </a:custGeom>
            <a:solidFill>
              <a:srgbClr val="4A4E5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6D2F3C7-77EA-41FF-8DD5-30C29B592272}"/>
                </a:ext>
              </a:extLst>
            </p:cNvPr>
            <p:cNvSpPr/>
            <p:nvPr/>
          </p:nvSpPr>
          <p:spPr>
            <a:xfrm>
              <a:off x="5029495" y="6051666"/>
              <a:ext cx="307689" cy="204330"/>
            </a:xfrm>
            <a:custGeom>
              <a:avLst/>
              <a:gdLst>
                <a:gd name="connsiteX0" fmla="*/ 63135 w 307689"/>
                <a:gd name="connsiteY0" fmla="*/ 199892 h 204330"/>
                <a:gd name="connsiteX1" fmla="*/ 58802 w 307689"/>
                <a:gd name="connsiteY1" fmla="*/ 199545 h 204330"/>
                <a:gd name="connsiteX2" fmla="*/ 42337 w 307689"/>
                <a:gd name="connsiteY2" fmla="*/ 195559 h 204330"/>
                <a:gd name="connsiteX3" fmla="*/ 21365 w 307689"/>
                <a:gd name="connsiteY3" fmla="*/ 190879 h 204330"/>
                <a:gd name="connsiteX4" fmla="*/ 47 w 307689"/>
                <a:gd name="connsiteY4" fmla="*/ 174067 h 204330"/>
                <a:gd name="connsiteX5" fmla="*/ 5593 w 307689"/>
                <a:gd name="connsiteY5" fmla="*/ 112885 h 204330"/>
                <a:gd name="connsiteX6" fmla="*/ 35057 w 307689"/>
                <a:gd name="connsiteY6" fmla="*/ 114965 h 204330"/>
                <a:gd name="connsiteX7" fmla="*/ 246681 w 307689"/>
                <a:gd name="connsiteY7" fmla="*/ 82034 h 204330"/>
                <a:gd name="connsiteX8" fmla="*/ 286892 w 307689"/>
                <a:gd name="connsiteY8" fmla="*/ 46330 h 204330"/>
                <a:gd name="connsiteX9" fmla="*/ 294344 w 307689"/>
                <a:gd name="connsiteY9" fmla="*/ 25531 h 204330"/>
                <a:gd name="connsiteX10" fmla="*/ 298331 w 307689"/>
                <a:gd name="connsiteY10" fmla="*/ 1440 h 204330"/>
                <a:gd name="connsiteX11" fmla="*/ 303530 w 307689"/>
                <a:gd name="connsiteY11" fmla="*/ 1960 h 204330"/>
                <a:gd name="connsiteX12" fmla="*/ 305090 w 307689"/>
                <a:gd name="connsiteY12" fmla="*/ 75794 h 204330"/>
                <a:gd name="connsiteX13" fmla="*/ 307690 w 307689"/>
                <a:gd name="connsiteY13" fmla="*/ 106125 h 204330"/>
                <a:gd name="connsiteX14" fmla="*/ 307690 w 307689"/>
                <a:gd name="connsiteY14" fmla="*/ 166787 h 204330"/>
                <a:gd name="connsiteX15" fmla="*/ 291918 w 307689"/>
                <a:gd name="connsiteY15" fmla="*/ 175453 h 204330"/>
                <a:gd name="connsiteX16" fmla="*/ 146502 w 307689"/>
                <a:gd name="connsiteY16" fmla="*/ 201971 h 204330"/>
                <a:gd name="connsiteX17" fmla="*/ 63135 w 307689"/>
                <a:gd name="connsiteY17" fmla="*/ 199892 h 20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7689" h="204330">
                  <a:moveTo>
                    <a:pt x="63135" y="199892"/>
                  </a:moveTo>
                  <a:cubicBezTo>
                    <a:pt x="61749" y="199892"/>
                    <a:pt x="60189" y="199718"/>
                    <a:pt x="58802" y="199545"/>
                  </a:cubicBezTo>
                  <a:cubicBezTo>
                    <a:pt x="53083" y="199025"/>
                    <a:pt x="48576" y="193999"/>
                    <a:pt x="42337" y="195559"/>
                  </a:cubicBezTo>
                  <a:cubicBezTo>
                    <a:pt x="35404" y="193999"/>
                    <a:pt x="28298" y="192439"/>
                    <a:pt x="21365" y="190879"/>
                  </a:cubicBezTo>
                  <a:cubicBezTo>
                    <a:pt x="15645" y="183599"/>
                    <a:pt x="-993" y="190012"/>
                    <a:pt x="47" y="174067"/>
                  </a:cubicBezTo>
                  <a:cubicBezTo>
                    <a:pt x="1953" y="153615"/>
                    <a:pt x="3686" y="133337"/>
                    <a:pt x="5593" y="112885"/>
                  </a:cubicBezTo>
                  <a:cubicBezTo>
                    <a:pt x="15992" y="105432"/>
                    <a:pt x="25351" y="112538"/>
                    <a:pt x="35057" y="114965"/>
                  </a:cubicBezTo>
                  <a:cubicBezTo>
                    <a:pt x="110105" y="133163"/>
                    <a:pt x="181340" y="127097"/>
                    <a:pt x="246681" y="82034"/>
                  </a:cubicBezTo>
                  <a:cubicBezTo>
                    <a:pt x="261587" y="71808"/>
                    <a:pt x="273199" y="57942"/>
                    <a:pt x="286892" y="46330"/>
                  </a:cubicBezTo>
                  <a:cubicBezTo>
                    <a:pt x="293131" y="40957"/>
                    <a:pt x="293998" y="33331"/>
                    <a:pt x="294344" y="25531"/>
                  </a:cubicBezTo>
                  <a:cubicBezTo>
                    <a:pt x="294691" y="17385"/>
                    <a:pt x="293478" y="8893"/>
                    <a:pt x="298331" y="1440"/>
                  </a:cubicBezTo>
                  <a:cubicBezTo>
                    <a:pt x="300411" y="-640"/>
                    <a:pt x="302144" y="-467"/>
                    <a:pt x="303530" y="1960"/>
                  </a:cubicBezTo>
                  <a:cubicBezTo>
                    <a:pt x="304050" y="26571"/>
                    <a:pt x="304570" y="51183"/>
                    <a:pt x="305090" y="75794"/>
                  </a:cubicBezTo>
                  <a:cubicBezTo>
                    <a:pt x="307517" y="85847"/>
                    <a:pt x="303877" y="96246"/>
                    <a:pt x="307690" y="106125"/>
                  </a:cubicBezTo>
                  <a:cubicBezTo>
                    <a:pt x="307690" y="126404"/>
                    <a:pt x="307690" y="146509"/>
                    <a:pt x="307690" y="166787"/>
                  </a:cubicBezTo>
                  <a:cubicBezTo>
                    <a:pt x="303877" y="172334"/>
                    <a:pt x="297984" y="174587"/>
                    <a:pt x="291918" y="175453"/>
                  </a:cubicBezTo>
                  <a:cubicBezTo>
                    <a:pt x="243215" y="182906"/>
                    <a:pt x="195032" y="193825"/>
                    <a:pt x="146502" y="201971"/>
                  </a:cubicBezTo>
                  <a:cubicBezTo>
                    <a:pt x="118598" y="203705"/>
                    <a:pt x="90693" y="207171"/>
                    <a:pt x="63135" y="199892"/>
                  </a:cubicBezTo>
                  <a:close/>
                </a:path>
              </a:pathLst>
            </a:custGeom>
            <a:solidFill>
              <a:srgbClr val="CC6F5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1FAF911-A599-9DAA-2B15-9DCD7E76E8D5}"/>
                </a:ext>
              </a:extLst>
            </p:cNvPr>
            <p:cNvSpPr/>
            <p:nvPr/>
          </p:nvSpPr>
          <p:spPr>
            <a:xfrm>
              <a:off x="4982278" y="11683212"/>
              <a:ext cx="401279" cy="147785"/>
            </a:xfrm>
            <a:custGeom>
              <a:avLst/>
              <a:gdLst>
                <a:gd name="connsiteX0" fmla="*/ 267900 w 401279"/>
                <a:gd name="connsiteY0" fmla="*/ 146830 h 147785"/>
                <a:gd name="connsiteX1" fmla="*/ 13466 w 401279"/>
                <a:gd name="connsiteY1" fmla="*/ 147177 h 147785"/>
                <a:gd name="connsiteX2" fmla="*/ 467 w 401279"/>
                <a:gd name="connsiteY2" fmla="*/ 144230 h 147785"/>
                <a:gd name="connsiteX3" fmla="*/ 8786 w 401279"/>
                <a:gd name="connsiteY3" fmla="*/ 131578 h 147785"/>
                <a:gd name="connsiteX4" fmla="*/ 111392 w 401279"/>
                <a:gd name="connsiteY4" fmla="*/ 97607 h 147785"/>
                <a:gd name="connsiteX5" fmla="*/ 122831 w 401279"/>
                <a:gd name="connsiteY5" fmla="*/ 93794 h 147785"/>
                <a:gd name="connsiteX6" fmla="*/ 266513 w 401279"/>
                <a:gd name="connsiteY6" fmla="*/ 30705 h 147785"/>
                <a:gd name="connsiteX7" fmla="*/ 289218 w 401279"/>
                <a:gd name="connsiteY7" fmla="*/ 9734 h 147785"/>
                <a:gd name="connsiteX8" fmla="*/ 342774 w 401279"/>
                <a:gd name="connsiteY8" fmla="*/ 28 h 147785"/>
                <a:gd name="connsiteX9" fmla="*/ 396330 w 401279"/>
                <a:gd name="connsiteY9" fmla="*/ 2281 h 147785"/>
                <a:gd name="connsiteX10" fmla="*/ 391651 w 401279"/>
                <a:gd name="connsiteY10" fmla="*/ 14240 h 147785"/>
                <a:gd name="connsiteX11" fmla="*/ 364959 w 401279"/>
                <a:gd name="connsiteY11" fmla="*/ 38331 h 147785"/>
                <a:gd name="connsiteX12" fmla="*/ 301351 w 401279"/>
                <a:gd name="connsiteY12" fmla="*/ 114072 h 147785"/>
                <a:gd name="connsiteX13" fmla="*/ 267553 w 401279"/>
                <a:gd name="connsiteY13" fmla="*/ 147003 h 14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1279" h="147785">
                  <a:moveTo>
                    <a:pt x="267900" y="146830"/>
                  </a:moveTo>
                  <a:cubicBezTo>
                    <a:pt x="183146" y="146830"/>
                    <a:pt x="98393" y="147177"/>
                    <a:pt x="13466" y="147177"/>
                  </a:cubicBezTo>
                  <a:cubicBezTo>
                    <a:pt x="8959" y="147177"/>
                    <a:pt x="2547" y="149776"/>
                    <a:pt x="467" y="144230"/>
                  </a:cubicBezTo>
                  <a:cubicBezTo>
                    <a:pt x="-1786" y="137817"/>
                    <a:pt x="4626" y="134871"/>
                    <a:pt x="8786" y="131578"/>
                  </a:cubicBezTo>
                  <a:cubicBezTo>
                    <a:pt x="39117" y="108699"/>
                    <a:pt x="75861" y="104886"/>
                    <a:pt x="111392" y="97607"/>
                  </a:cubicBezTo>
                  <a:cubicBezTo>
                    <a:pt x="115378" y="96740"/>
                    <a:pt x="119711" y="97087"/>
                    <a:pt x="122831" y="93794"/>
                  </a:cubicBezTo>
                  <a:cubicBezTo>
                    <a:pt x="178987" y="91714"/>
                    <a:pt x="226650" y="70049"/>
                    <a:pt x="266513" y="30705"/>
                  </a:cubicBezTo>
                  <a:cubicBezTo>
                    <a:pt x="273793" y="23426"/>
                    <a:pt x="281766" y="16666"/>
                    <a:pt x="289218" y="9734"/>
                  </a:cubicBezTo>
                  <a:cubicBezTo>
                    <a:pt x="305164" y="-4305"/>
                    <a:pt x="324576" y="1414"/>
                    <a:pt x="342774" y="28"/>
                  </a:cubicBezTo>
                  <a:cubicBezTo>
                    <a:pt x="360626" y="1934"/>
                    <a:pt x="378652" y="-2399"/>
                    <a:pt x="396330" y="2281"/>
                  </a:cubicBezTo>
                  <a:cubicBezTo>
                    <a:pt x="407076" y="10947"/>
                    <a:pt x="397890" y="14067"/>
                    <a:pt x="391651" y="14240"/>
                  </a:cubicBezTo>
                  <a:cubicBezTo>
                    <a:pt x="375185" y="14760"/>
                    <a:pt x="370679" y="25679"/>
                    <a:pt x="364959" y="38331"/>
                  </a:cubicBezTo>
                  <a:cubicBezTo>
                    <a:pt x="351094" y="69356"/>
                    <a:pt x="333415" y="97954"/>
                    <a:pt x="301351" y="114072"/>
                  </a:cubicBezTo>
                  <a:cubicBezTo>
                    <a:pt x="286792" y="121525"/>
                    <a:pt x="279512" y="136777"/>
                    <a:pt x="267553" y="147003"/>
                  </a:cubicBezTo>
                  <a:close/>
                </a:path>
              </a:pathLst>
            </a:custGeom>
            <a:solidFill>
              <a:srgbClr val="A1A1A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12D075-C1A5-3A66-A9D5-9369779F3A1E}"/>
                </a:ext>
              </a:extLst>
            </p:cNvPr>
            <p:cNvSpPr/>
            <p:nvPr/>
          </p:nvSpPr>
          <p:spPr>
            <a:xfrm>
              <a:off x="3014592" y="11373303"/>
              <a:ext cx="171515" cy="159567"/>
            </a:xfrm>
            <a:custGeom>
              <a:avLst/>
              <a:gdLst>
                <a:gd name="connsiteX0" fmla="*/ 3915 w 171515"/>
                <a:gd name="connsiteY0" fmla="*/ 5587 h 159567"/>
                <a:gd name="connsiteX1" fmla="*/ 14314 w 171515"/>
                <a:gd name="connsiteY1" fmla="*/ 40 h 159567"/>
                <a:gd name="connsiteX2" fmla="*/ 162156 w 171515"/>
                <a:gd name="connsiteY2" fmla="*/ 12866 h 159567"/>
                <a:gd name="connsiteX3" fmla="*/ 171515 w 171515"/>
                <a:gd name="connsiteY3" fmla="*/ 34704 h 159567"/>
                <a:gd name="connsiteX4" fmla="*/ 170129 w 171515"/>
                <a:gd name="connsiteY4" fmla="*/ 157935 h 159567"/>
                <a:gd name="connsiteX5" fmla="*/ 34766 w 171515"/>
                <a:gd name="connsiteY5" fmla="*/ 148576 h 159567"/>
                <a:gd name="connsiteX6" fmla="*/ 22460 w 171515"/>
                <a:gd name="connsiteY6" fmla="*/ 128124 h 159567"/>
                <a:gd name="connsiteX7" fmla="*/ 1315 w 171515"/>
                <a:gd name="connsiteY7" fmla="*/ 27425 h 159567"/>
                <a:gd name="connsiteX8" fmla="*/ 3915 w 171515"/>
                <a:gd name="connsiteY8" fmla="*/ 5759 h 15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515" h="159567">
                  <a:moveTo>
                    <a:pt x="3915" y="5587"/>
                  </a:moveTo>
                  <a:cubicBezTo>
                    <a:pt x="6168" y="1600"/>
                    <a:pt x="9808" y="-307"/>
                    <a:pt x="14314" y="40"/>
                  </a:cubicBezTo>
                  <a:cubicBezTo>
                    <a:pt x="63537" y="4200"/>
                    <a:pt x="112933" y="8013"/>
                    <a:pt x="162156" y="12866"/>
                  </a:cubicBezTo>
                  <a:cubicBezTo>
                    <a:pt x="176195" y="14253"/>
                    <a:pt x="168569" y="27252"/>
                    <a:pt x="171515" y="34704"/>
                  </a:cubicBezTo>
                  <a:cubicBezTo>
                    <a:pt x="170995" y="75781"/>
                    <a:pt x="170649" y="116858"/>
                    <a:pt x="170129" y="157935"/>
                  </a:cubicBezTo>
                  <a:cubicBezTo>
                    <a:pt x="124546" y="162441"/>
                    <a:pt x="79482" y="157068"/>
                    <a:pt x="34766" y="148576"/>
                  </a:cubicBezTo>
                  <a:cubicBezTo>
                    <a:pt x="26793" y="144069"/>
                    <a:pt x="24193" y="136097"/>
                    <a:pt x="22460" y="128124"/>
                  </a:cubicBezTo>
                  <a:cubicBezTo>
                    <a:pt x="15701" y="94499"/>
                    <a:pt x="7554" y="61049"/>
                    <a:pt x="1315" y="27425"/>
                  </a:cubicBezTo>
                  <a:cubicBezTo>
                    <a:pt x="-72" y="19972"/>
                    <a:pt x="-1631" y="12346"/>
                    <a:pt x="3915" y="5759"/>
                  </a:cubicBezTo>
                  <a:close/>
                </a:path>
              </a:pathLst>
            </a:custGeom>
            <a:solidFill>
              <a:srgbClr val="3B3D3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C33113-8A16-328F-E4E2-F0533CC062CF}"/>
                </a:ext>
              </a:extLst>
            </p:cNvPr>
            <p:cNvSpPr/>
            <p:nvPr/>
          </p:nvSpPr>
          <p:spPr>
            <a:xfrm>
              <a:off x="5233540" y="11454591"/>
              <a:ext cx="123271" cy="238181"/>
            </a:xfrm>
            <a:custGeom>
              <a:avLst/>
              <a:gdLst>
                <a:gd name="connsiteX0" fmla="*/ 91860 w 123271"/>
                <a:gd name="connsiteY0" fmla="*/ 233848 h 238181"/>
                <a:gd name="connsiteX1" fmla="*/ 38304 w 123271"/>
                <a:gd name="connsiteY1" fmla="*/ 238181 h 238181"/>
                <a:gd name="connsiteX2" fmla="*/ 0 w 123271"/>
                <a:gd name="connsiteY2" fmla="*/ 10092 h 238181"/>
                <a:gd name="connsiteX3" fmla="*/ 100352 w 123271"/>
                <a:gd name="connsiteY3" fmla="*/ 1426 h 238181"/>
                <a:gd name="connsiteX4" fmla="*/ 116991 w 123271"/>
                <a:gd name="connsiteY4" fmla="*/ 26731 h 238181"/>
                <a:gd name="connsiteX5" fmla="*/ 123057 w 123271"/>
                <a:gd name="connsiteY5" fmla="*/ 162441 h 238181"/>
                <a:gd name="connsiteX6" fmla="*/ 123057 w 123271"/>
                <a:gd name="connsiteY6" fmla="*/ 195371 h 238181"/>
                <a:gd name="connsiteX7" fmla="*/ 91686 w 123271"/>
                <a:gd name="connsiteY7" fmla="*/ 233848 h 23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71" h="238181">
                  <a:moveTo>
                    <a:pt x="91860" y="233848"/>
                  </a:moveTo>
                  <a:cubicBezTo>
                    <a:pt x="74008" y="235235"/>
                    <a:pt x="56156" y="236795"/>
                    <a:pt x="38304" y="238181"/>
                  </a:cubicBezTo>
                  <a:cubicBezTo>
                    <a:pt x="25305" y="162267"/>
                    <a:pt x="9879" y="86700"/>
                    <a:pt x="0" y="10092"/>
                  </a:cubicBezTo>
                  <a:cubicBezTo>
                    <a:pt x="32758" y="-480"/>
                    <a:pt x="66555" y="-1520"/>
                    <a:pt x="100352" y="1426"/>
                  </a:cubicBezTo>
                  <a:cubicBezTo>
                    <a:pt x="114391" y="2639"/>
                    <a:pt x="113351" y="17025"/>
                    <a:pt x="116991" y="26731"/>
                  </a:cubicBezTo>
                  <a:cubicBezTo>
                    <a:pt x="118724" y="71967"/>
                    <a:pt x="124444" y="117031"/>
                    <a:pt x="123057" y="162441"/>
                  </a:cubicBezTo>
                  <a:cubicBezTo>
                    <a:pt x="122711" y="173360"/>
                    <a:pt x="122711" y="184452"/>
                    <a:pt x="123057" y="195371"/>
                  </a:cubicBezTo>
                  <a:cubicBezTo>
                    <a:pt x="123976" y="218475"/>
                    <a:pt x="113525" y="231301"/>
                    <a:pt x="91686" y="233848"/>
                  </a:cubicBezTo>
                  <a:close/>
                </a:path>
              </a:pathLst>
            </a:custGeom>
            <a:solidFill>
              <a:srgbClr val="44474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04EE12A-7E42-A7C6-8AD9-11F880F61063}"/>
                </a:ext>
              </a:extLst>
            </p:cNvPr>
            <p:cNvSpPr/>
            <p:nvPr/>
          </p:nvSpPr>
          <p:spPr>
            <a:xfrm>
              <a:off x="5204768" y="11285816"/>
              <a:ext cx="147656" cy="195505"/>
            </a:xfrm>
            <a:custGeom>
              <a:avLst/>
              <a:gdLst>
                <a:gd name="connsiteX0" fmla="*/ 141256 w 147656"/>
                <a:gd name="connsiteY0" fmla="*/ 195505 h 195505"/>
                <a:gd name="connsiteX1" fmla="*/ 92033 w 147656"/>
                <a:gd name="connsiteY1" fmla="*/ 175401 h 195505"/>
                <a:gd name="connsiteX2" fmla="*/ 28944 w 147656"/>
                <a:gd name="connsiteY2" fmla="*/ 178867 h 195505"/>
                <a:gd name="connsiteX3" fmla="*/ 0 w 147656"/>
                <a:gd name="connsiteY3" fmla="*/ 12999 h 195505"/>
                <a:gd name="connsiteX4" fmla="*/ 24438 w 147656"/>
                <a:gd name="connsiteY4" fmla="*/ 4333 h 195505"/>
                <a:gd name="connsiteX5" fmla="*/ 133110 w 147656"/>
                <a:gd name="connsiteY5" fmla="*/ 0 h 195505"/>
                <a:gd name="connsiteX6" fmla="*/ 139003 w 147656"/>
                <a:gd name="connsiteY6" fmla="*/ 17852 h 195505"/>
                <a:gd name="connsiteX7" fmla="*/ 147495 w 147656"/>
                <a:gd name="connsiteY7" fmla="*/ 165694 h 195505"/>
                <a:gd name="connsiteX8" fmla="*/ 141429 w 147656"/>
                <a:gd name="connsiteY8" fmla="*/ 195332 h 19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56" h="195505">
                  <a:moveTo>
                    <a:pt x="141256" y="195505"/>
                  </a:moveTo>
                  <a:cubicBezTo>
                    <a:pt x="132590" y="173320"/>
                    <a:pt x="126697" y="169507"/>
                    <a:pt x="92033" y="175401"/>
                  </a:cubicBezTo>
                  <a:cubicBezTo>
                    <a:pt x="70888" y="179040"/>
                    <a:pt x="49916" y="178000"/>
                    <a:pt x="28944" y="178867"/>
                  </a:cubicBezTo>
                  <a:cubicBezTo>
                    <a:pt x="16985" y="123924"/>
                    <a:pt x="7626" y="68635"/>
                    <a:pt x="0" y="12999"/>
                  </a:cubicBezTo>
                  <a:cubicBezTo>
                    <a:pt x="6933" y="6413"/>
                    <a:pt x="15599" y="4506"/>
                    <a:pt x="24438" y="4333"/>
                  </a:cubicBezTo>
                  <a:cubicBezTo>
                    <a:pt x="60662" y="3813"/>
                    <a:pt x="97059" y="5720"/>
                    <a:pt x="133110" y="0"/>
                  </a:cubicBezTo>
                  <a:cubicBezTo>
                    <a:pt x="138309" y="4853"/>
                    <a:pt x="138829" y="11266"/>
                    <a:pt x="139003" y="17852"/>
                  </a:cubicBezTo>
                  <a:cubicBezTo>
                    <a:pt x="141256" y="67248"/>
                    <a:pt x="144376" y="116471"/>
                    <a:pt x="147495" y="165694"/>
                  </a:cubicBezTo>
                  <a:cubicBezTo>
                    <a:pt x="147322" y="175920"/>
                    <a:pt x="149575" y="186666"/>
                    <a:pt x="141429" y="195332"/>
                  </a:cubicBezTo>
                  <a:close/>
                </a:path>
              </a:pathLst>
            </a:custGeom>
            <a:solidFill>
              <a:srgbClr val="46494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ADAEFE1-D7A4-5C68-95D3-C44DBFD504EF}"/>
                </a:ext>
              </a:extLst>
            </p:cNvPr>
            <p:cNvSpPr/>
            <p:nvPr/>
          </p:nvSpPr>
          <p:spPr>
            <a:xfrm>
              <a:off x="3044071" y="11518412"/>
              <a:ext cx="140650" cy="190287"/>
            </a:xfrm>
            <a:custGeom>
              <a:avLst/>
              <a:gdLst>
                <a:gd name="connsiteX0" fmla="*/ 4074 w 140650"/>
                <a:gd name="connsiteY0" fmla="*/ 346 h 190287"/>
                <a:gd name="connsiteX1" fmla="*/ 140651 w 140650"/>
                <a:gd name="connsiteY1" fmla="*/ 12653 h 190287"/>
                <a:gd name="connsiteX2" fmla="*/ 140651 w 140650"/>
                <a:gd name="connsiteY2" fmla="*/ 46103 h 190287"/>
                <a:gd name="connsiteX3" fmla="*/ 139091 w 140650"/>
                <a:gd name="connsiteY3" fmla="*/ 168294 h 190287"/>
                <a:gd name="connsiteX4" fmla="*/ 131465 w 140650"/>
                <a:gd name="connsiteY4" fmla="*/ 177307 h 190287"/>
                <a:gd name="connsiteX5" fmla="*/ 46365 w 140650"/>
                <a:gd name="connsiteY5" fmla="*/ 189786 h 190287"/>
                <a:gd name="connsiteX6" fmla="*/ 33885 w 140650"/>
                <a:gd name="connsiteY6" fmla="*/ 166907 h 190287"/>
                <a:gd name="connsiteX7" fmla="*/ 1995 w 140650"/>
                <a:gd name="connsiteY7" fmla="*/ 23571 h 190287"/>
                <a:gd name="connsiteX8" fmla="*/ 4248 w 140650"/>
                <a:gd name="connsiteY8" fmla="*/ 0 h 19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50" h="190287">
                  <a:moveTo>
                    <a:pt x="4074" y="346"/>
                  </a:moveTo>
                  <a:cubicBezTo>
                    <a:pt x="49484" y="5546"/>
                    <a:pt x="95414" y="4853"/>
                    <a:pt x="140651" y="12653"/>
                  </a:cubicBezTo>
                  <a:lnTo>
                    <a:pt x="140651" y="46103"/>
                  </a:lnTo>
                  <a:cubicBezTo>
                    <a:pt x="137358" y="86834"/>
                    <a:pt x="140304" y="127563"/>
                    <a:pt x="139091" y="168294"/>
                  </a:cubicBezTo>
                  <a:cubicBezTo>
                    <a:pt x="137878" y="172454"/>
                    <a:pt x="135451" y="176440"/>
                    <a:pt x="131465" y="177307"/>
                  </a:cubicBezTo>
                  <a:cubicBezTo>
                    <a:pt x="103387" y="183200"/>
                    <a:pt x="75656" y="192559"/>
                    <a:pt x="46365" y="189786"/>
                  </a:cubicBezTo>
                  <a:cubicBezTo>
                    <a:pt x="37699" y="184759"/>
                    <a:pt x="35792" y="175573"/>
                    <a:pt x="33885" y="166907"/>
                  </a:cubicBezTo>
                  <a:cubicBezTo>
                    <a:pt x="22620" y="119244"/>
                    <a:pt x="12394" y="71408"/>
                    <a:pt x="1995" y="23571"/>
                  </a:cubicBezTo>
                  <a:cubicBezTo>
                    <a:pt x="261" y="15599"/>
                    <a:pt x="-2339" y="7280"/>
                    <a:pt x="4248" y="0"/>
                  </a:cubicBezTo>
                  <a:close/>
                </a:path>
              </a:pathLst>
            </a:custGeom>
            <a:solidFill>
              <a:srgbClr val="393B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715B2A0-97AE-2E2E-21D0-DCFDAC22C4B5}"/>
                </a:ext>
              </a:extLst>
            </p:cNvPr>
            <p:cNvSpPr/>
            <p:nvPr/>
          </p:nvSpPr>
          <p:spPr>
            <a:xfrm>
              <a:off x="2619823" y="5439033"/>
              <a:ext cx="283079" cy="343563"/>
            </a:xfrm>
            <a:custGeom>
              <a:avLst/>
              <a:gdLst>
                <a:gd name="connsiteX0" fmla="*/ 283080 w 283079"/>
                <a:gd name="connsiteY0" fmla="*/ 322029 h 343563"/>
                <a:gd name="connsiteX1" fmla="*/ 257255 w 283079"/>
                <a:gd name="connsiteY1" fmla="*/ 339188 h 343563"/>
                <a:gd name="connsiteX2" fmla="*/ 4728 w 283079"/>
                <a:gd name="connsiteY2" fmla="*/ 46623 h 343563"/>
                <a:gd name="connsiteX3" fmla="*/ 6981 w 283079"/>
                <a:gd name="connsiteY3" fmla="*/ 0 h 343563"/>
                <a:gd name="connsiteX4" fmla="*/ 50311 w 283079"/>
                <a:gd name="connsiteY4" fmla="*/ 43850 h 343563"/>
                <a:gd name="connsiteX5" fmla="*/ 259162 w 283079"/>
                <a:gd name="connsiteY5" fmla="*/ 292911 h 343563"/>
                <a:gd name="connsiteX6" fmla="*/ 282387 w 283079"/>
                <a:gd name="connsiteY6" fmla="*/ 305563 h 343563"/>
                <a:gd name="connsiteX7" fmla="*/ 283080 w 283079"/>
                <a:gd name="connsiteY7" fmla="*/ 322029 h 34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079" h="343563">
                  <a:moveTo>
                    <a:pt x="283080" y="322029"/>
                  </a:moveTo>
                  <a:cubicBezTo>
                    <a:pt x="282040" y="345774"/>
                    <a:pt x="280480" y="347160"/>
                    <a:pt x="257255" y="339188"/>
                  </a:cubicBezTo>
                  <a:cubicBezTo>
                    <a:pt x="116692" y="290485"/>
                    <a:pt x="33845" y="191692"/>
                    <a:pt x="4728" y="46623"/>
                  </a:cubicBezTo>
                  <a:cubicBezTo>
                    <a:pt x="1781" y="31544"/>
                    <a:pt x="-5325" y="15945"/>
                    <a:pt x="6981" y="0"/>
                  </a:cubicBezTo>
                  <a:cubicBezTo>
                    <a:pt x="22753" y="13692"/>
                    <a:pt x="37832" y="27558"/>
                    <a:pt x="50311" y="43850"/>
                  </a:cubicBezTo>
                  <a:cubicBezTo>
                    <a:pt x="74402" y="165001"/>
                    <a:pt x="144424" y="247848"/>
                    <a:pt x="259162" y="292911"/>
                  </a:cubicBezTo>
                  <a:cubicBezTo>
                    <a:pt x="267481" y="296204"/>
                    <a:pt x="276667" y="297764"/>
                    <a:pt x="282387" y="305563"/>
                  </a:cubicBezTo>
                  <a:cubicBezTo>
                    <a:pt x="282560" y="311110"/>
                    <a:pt x="282907" y="316483"/>
                    <a:pt x="283080" y="322029"/>
                  </a:cubicBezTo>
                  <a:close/>
                </a:path>
              </a:pathLst>
            </a:custGeom>
            <a:solidFill>
              <a:srgbClr val="FAC9A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8A3ECFB-189D-069D-5BFB-8298944DC33E}"/>
                </a:ext>
              </a:extLst>
            </p:cNvPr>
            <p:cNvSpPr/>
            <p:nvPr/>
          </p:nvSpPr>
          <p:spPr>
            <a:xfrm>
              <a:off x="5034914" y="6022263"/>
              <a:ext cx="296510" cy="160441"/>
            </a:xfrm>
            <a:custGeom>
              <a:avLst/>
              <a:gdLst>
                <a:gd name="connsiteX0" fmla="*/ 294991 w 296510"/>
                <a:gd name="connsiteY0" fmla="*/ 28937 h 160441"/>
                <a:gd name="connsiteX1" fmla="*/ 217864 w 296510"/>
                <a:gd name="connsiteY1" fmla="*/ 131716 h 160441"/>
                <a:gd name="connsiteX2" fmla="*/ 22012 w 296510"/>
                <a:gd name="connsiteY2" fmla="*/ 147661 h 160441"/>
                <a:gd name="connsiteX3" fmla="*/ 0 w 296510"/>
                <a:gd name="connsiteY3" fmla="*/ 142288 h 160441"/>
                <a:gd name="connsiteX4" fmla="*/ 4160 w 296510"/>
                <a:gd name="connsiteY4" fmla="*/ 92546 h 160441"/>
                <a:gd name="connsiteX5" fmla="*/ 7453 w 296510"/>
                <a:gd name="connsiteY5" fmla="*/ 92546 h 160441"/>
                <a:gd name="connsiteX6" fmla="*/ 79727 w 296510"/>
                <a:gd name="connsiteY6" fmla="*/ 109184 h 160441"/>
                <a:gd name="connsiteX7" fmla="*/ 236062 w 296510"/>
                <a:gd name="connsiteY7" fmla="*/ 57882 h 160441"/>
                <a:gd name="connsiteX8" fmla="*/ 275233 w 296510"/>
                <a:gd name="connsiteY8" fmla="*/ 12298 h 160441"/>
                <a:gd name="connsiteX9" fmla="*/ 293778 w 296510"/>
                <a:gd name="connsiteY9" fmla="*/ 1379 h 160441"/>
                <a:gd name="connsiteX10" fmla="*/ 295338 w 296510"/>
                <a:gd name="connsiteY10" fmla="*/ 1032 h 160441"/>
                <a:gd name="connsiteX11" fmla="*/ 294818 w 296510"/>
                <a:gd name="connsiteY11" fmla="*/ 29110 h 16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6510" h="160441">
                  <a:moveTo>
                    <a:pt x="294991" y="28937"/>
                  </a:moveTo>
                  <a:cubicBezTo>
                    <a:pt x="303657" y="88733"/>
                    <a:pt x="257034" y="110051"/>
                    <a:pt x="217864" y="131716"/>
                  </a:cubicBezTo>
                  <a:cubicBezTo>
                    <a:pt x="156162" y="165860"/>
                    <a:pt x="89433" y="167420"/>
                    <a:pt x="22012" y="147661"/>
                  </a:cubicBezTo>
                  <a:cubicBezTo>
                    <a:pt x="14732" y="145582"/>
                    <a:pt x="7453" y="144022"/>
                    <a:pt x="0" y="142288"/>
                  </a:cubicBezTo>
                  <a:cubicBezTo>
                    <a:pt x="1387" y="125650"/>
                    <a:pt x="2773" y="109011"/>
                    <a:pt x="4160" y="92546"/>
                  </a:cubicBezTo>
                  <a:cubicBezTo>
                    <a:pt x="5200" y="92546"/>
                    <a:pt x="6413" y="92546"/>
                    <a:pt x="7453" y="92546"/>
                  </a:cubicBezTo>
                  <a:cubicBezTo>
                    <a:pt x="32238" y="94452"/>
                    <a:pt x="54423" y="107278"/>
                    <a:pt x="79727" y="109184"/>
                  </a:cubicBezTo>
                  <a:cubicBezTo>
                    <a:pt x="139176" y="113517"/>
                    <a:pt x="191866" y="98785"/>
                    <a:pt x="236062" y="57882"/>
                  </a:cubicBezTo>
                  <a:cubicBezTo>
                    <a:pt x="250794" y="44189"/>
                    <a:pt x="264140" y="29457"/>
                    <a:pt x="275233" y="12298"/>
                  </a:cubicBezTo>
                  <a:cubicBezTo>
                    <a:pt x="279219" y="6232"/>
                    <a:pt x="282512" y="-3647"/>
                    <a:pt x="293778" y="1379"/>
                  </a:cubicBezTo>
                  <a:lnTo>
                    <a:pt x="295338" y="1032"/>
                  </a:lnTo>
                  <a:cubicBezTo>
                    <a:pt x="296551" y="10392"/>
                    <a:pt x="297418" y="19751"/>
                    <a:pt x="294818" y="29110"/>
                  </a:cubicBezTo>
                  <a:close/>
                </a:path>
              </a:pathLst>
            </a:custGeom>
            <a:solidFill>
              <a:srgbClr val="C86A5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85E0D0-0BCF-1E46-EE3B-0EFE5E95E125}"/>
                </a:ext>
              </a:extLst>
            </p:cNvPr>
            <p:cNvSpPr/>
            <p:nvPr/>
          </p:nvSpPr>
          <p:spPr>
            <a:xfrm>
              <a:off x="4619439" y="8135375"/>
              <a:ext cx="81042" cy="256860"/>
            </a:xfrm>
            <a:custGeom>
              <a:avLst/>
              <a:gdLst>
                <a:gd name="connsiteX0" fmla="*/ 73688 w 81042"/>
                <a:gd name="connsiteY0" fmla="*/ 256687 h 256860"/>
                <a:gd name="connsiteX1" fmla="*/ 200 w 81042"/>
                <a:gd name="connsiteY1" fmla="*/ 190652 h 256860"/>
                <a:gd name="connsiteX2" fmla="*/ 200 w 81042"/>
                <a:gd name="connsiteY2" fmla="*/ 186839 h 256860"/>
                <a:gd name="connsiteX3" fmla="*/ 2800 w 81042"/>
                <a:gd name="connsiteY3" fmla="*/ 157028 h 256860"/>
                <a:gd name="connsiteX4" fmla="*/ 46130 w 81042"/>
                <a:gd name="connsiteY4" fmla="*/ 0 h 256860"/>
                <a:gd name="connsiteX5" fmla="*/ 65022 w 81042"/>
                <a:gd name="connsiteY5" fmla="*/ 68635 h 256860"/>
                <a:gd name="connsiteX6" fmla="*/ 74728 w 81042"/>
                <a:gd name="connsiteY6" fmla="*/ 125137 h 256860"/>
                <a:gd name="connsiteX7" fmla="*/ 80274 w 81042"/>
                <a:gd name="connsiteY7" fmla="*/ 240222 h 256860"/>
                <a:gd name="connsiteX8" fmla="*/ 73515 w 81042"/>
                <a:gd name="connsiteY8" fmla="*/ 256861 h 25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42" h="256860">
                  <a:moveTo>
                    <a:pt x="73688" y="256687"/>
                  </a:moveTo>
                  <a:cubicBezTo>
                    <a:pt x="42490" y="242128"/>
                    <a:pt x="17532" y="220637"/>
                    <a:pt x="200" y="190652"/>
                  </a:cubicBezTo>
                  <a:cubicBezTo>
                    <a:pt x="-146" y="189266"/>
                    <a:pt x="27" y="188053"/>
                    <a:pt x="200" y="186839"/>
                  </a:cubicBezTo>
                  <a:cubicBezTo>
                    <a:pt x="3667" y="177133"/>
                    <a:pt x="-493" y="166734"/>
                    <a:pt x="2800" y="157028"/>
                  </a:cubicBezTo>
                  <a:cubicBezTo>
                    <a:pt x="9039" y="102432"/>
                    <a:pt x="28105" y="51303"/>
                    <a:pt x="46130" y="0"/>
                  </a:cubicBezTo>
                  <a:cubicBezTo>
                    <a:pt x="58956" y="20972"/>
                    <a:pt x="59129" y="45757"/>
                    <a:pt x="65022" y="68635"/>
                  </a:cubicBezTo>
                  <a:cubicBezTo>
                    <a:pt x="69702" y="87007"/>
                    <a:pt x="76114" y="105552"/>
                    <a:pt x="74728" y="125137"/>
                  </a:cubicBezTo>
                  <a:cubicBezTo>
                    <a:pt x="83394" y="163094"/>
                    <a:pt x="80794" y="201745"/>
                    <a:pt x="80274" y="240222"/>
                  </a:cubicBezTo>
                  <a:cubicBezTo>
                    <a:pt x="80274" y="246461"/>
                    <a:pt x="79061" y="252701"/>
                    <a:pt x="73515" y="256861"/>
                  </a:cubicBezTo>
                  <a:close/>
                </a:path>
              </a:pathLst>
            </a:custGeom>
            <a:solidFill>
              <a:srgbClr val="51555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2CE4D9B-8D51-A36F-A80F-49AF6F9AA0EF}"/>
                </a:ext>
              </a:extLst>
            </p:cNvPr>
            <p:cNvSpPr/>
            <p:nvPr/>
          </p:nvSpPr>
          <p:spPr>
            <a:xfrm>
              <a:off x="4619466" y="8795609"/>
              <a:ext cx="107458" cy="221619"/>
            </a:xfrm>
            <a:custGeom>
              <a:avLst/>
              <a:gdLst>
                <a:gd name="connsiteX0" fmla="*/ 0 w 107458"/>
                <a:gd name="connsiteY0" fmla="*/ 4449 h 221619"/>
                <a:gd name="connsiteX1" fmla="*/ 50783 w 107458"/>
                <a:gd name="connsiteY1" fmla="*/ 983 h 221619"/>
                <a:gd name="connsiteX2" fmla="*/ 66035 w 107458"/>
                <a:gd name="connsiteY2" fmla="*/ 13635 h 221619"/>
                <a:gd name="connsiteX3" fmla="*/ 66035 w 107458"/>
                <a:gd name="connsiteY3" fmla="*/ 79324 h 221619"/>
                <a:gd name="connsiteX4" fmla="*/ 71408 w 107458"/>
                <a:gd name="connsiteY4" fmla="*/ 110695 h 221619"/>
                <a:gd name="connsiteX5" fmla="*/ 94980 w 107458"/>
                <a:gd name="connsiteY5" fmla="*/ 173263 h 221619"/>
                <a:gd name="connsiteX6" fmla="*/ 107458 w 107458"/>
                <a:gd name="connsiteY6" fmla="*/ 204114 h 221619"/>
                <a:gd name="connsiteX7" fmla="*/ 74181 w 107458"/>
                <a:gd name="connsiteY7" fmla="*/ 212260 h 221619"/>
                <a:gd name="connsiteX8" fmla="*/ 53036 w 107458"/>
                <a:gd name="connsiteY8" fmla="*/ 221619 h 221619"/>
                <a:gd name="connsiteX9" fmla="*/ 0 w 107458"/>
                <a:gd name="connsiteY9" fmla="*/ 4449 h 22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458" h="221619">
                  <a:moveTo>
                    <a:pt x="0" y="4449"/>
                  </a:moveTo>
                  <a:cubicBezTo>
                    <a:pt x="16986" y="3409"/>
                    <a:pt x="33971" y="6355"/>
                    <a:pt x="50783" y="983"/>
                  </a:cubicBezTo>
                  <a:cubicBezTo>
                    <a:pt x="60489" y="-2137"/>
                    <a:pt x="66208" y="2196"/>
                    <a:pt x="66035" y="13635"/>
                  </a:cubicBezTo>
                  <a:cubicBezTo>
                    <a:pt x="65689" y="35474"/>
                    <a:pt x="66035" y="57485"/>
                    <a:pt x="66035" y="79324"/>
                  </a:cubicBezTo>
                  <a:cubicBezTo>
                    <a:pt x="74008" y="88683"/>
                    <a:pt x="71928" y="100122"/>
                    <a:pt x="71408" y="110695"/>
                  </a:cubicBezTo>
                  <a:cubicBezTo>
                    <a:pt x="70368" y="135133"/>
                    <a:pt x="76261" y="156624"/>
                    <a:pt x="94980" y="173263"/>
                  </a:cubicBezTo>
                  <a:cubicBezTo>
                    <a:pt x="96713" y="184529"/>
                    <a:pt x="103299" y="193888"/>
                    <a:pt x="107458" y="204114"/>
                  </a:cubicBezTo>
                  <a:cubicBezTo>
                    <a:pt x="99139" y="218153"/>
                    <a:pt x="85447" y="210354"/>
                    <a:pt x="74181" y="212260"/>
                  </a:cubicBezTo>
                  <a:cubicBezTo>
                    <a:pt x="66382" y="213647"/>
                    <a:pt x="55462" y="208274"/>
                    <a:pt x="53036" y="221619"/>
                  </a:cubicBezTo>
                  <a:cubicBezTo>
                    <a:pt x="31544" y="150212"/>
                    <a:pt x="14732" y="77590"/>
                    <a:pt x="0" y="4449"/>
                  </a:cubicBezTo>
                  <a:close/>
                </a:path>
              </a:pathLst>
            </a:custGeom>
            <a:solidFill>
              <a:srgbClr val="747D8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5DAEE2E-582C-2A0A-C30B-16339E6DD9D4}"/>
                </a:ext>
              </a:extLst>
            </p:cNvPr>
            <p:cNvSpPr/>
            <p:nvPr/>
          </p:nvSpPr>
          <p:spPr>
            <a:xfrm>
              <a:off x="3253987" y="8460071"/>
              <a:ext cx="133800" cy="210185"/>
            </a:xfrm>
            <a:custGeom>
              <a:avLst/>
              <a:gdLst>
                <a:gd name="connsiteX0" fmla="*/ 109428 w 133800"/>
                <a:gd name="connsiteY0" fmla="*/ 207570 h 210185"/>
                <a:gd name="connsiteX1" fmla="*/ 23807 w 133800"/>
                <a:gd name="connsiteY1" fmla="*/ 65274 h 210185"/>
                <a:gd name="connsiteX2" fmla="*/ 13408 w 133800"/>
                <a:gd name="connsiteY2" fmla="*/ 45169 h 210185"/>
                <a:gd name="connsiteX3" fmla="*/ 25367 w 133800"/>
                <a:gd name="connsiteY3" fmla="*/ 3399 h 210185"/>
                <a:gd name="connsiteX4" fmla="*/ 47899 w 133800"/>
                <a:gd name="connsiteY4" fmla="*/ 10505 h 210185"/>
                <a:gd name="connsiteX5" fmla="*/ 113587 w 133800"/>
                <a:gd name="connsiteY5" fmla="*/ 115537 h 210185"/>
                <a:gd name="connsiteX6" fmla="*/ 119134 w 133800"/>
                <a:gd name="connsiteY6" fmla="*/ 126456 h 210185"/>
                <a:gd name="connsiteX7" fmla="*/ 115320 w 133800"/>
                <a:gd name="connsiteY7" fmla="*/ 208090 h 210185"/>
                <a:gd name="connsiteX8" fmla="*/ 109254 w 133800"/>
                <a:gd name="connsiteY8" fmla="*/ 207570 h 2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00" h="210185">
                  <a:moveTo>
                    <a:pt x="109428" y="207570"/>
                  </a:moveTo>
                  <a:cubicBezTo>
                    <a:pt x="80830" y="160080"/>
                    <a:pt x="52405" y="112764"/>
                    <a:pt x="23807" y="65274"/>
                  </a:cubicBezTo>
                  <a:cubicBezTo>
                    <a:pt x="20341" y="58515"/>
                    <a:pt x="16875" y="51928"/>
                    <a:pt x="13408" y="45169"/>
                  </a:cubicBezTo>
                  <a:cubicBezTo>
                    <a:pt x="-3751" y="12585"/>
                    <a:pt x="-8950" y="23504"/>
                    <a:pt x="25367" y="3399"/>
                  </a:cubicBezTo>
                  <a:cubicBezTo>
                    <a:pt x="36806" y="-3361"/>
                    <a:pt x="41659" y="452"/>
                    <a:pt x="47899" y="10505"/>
                  </a:cubicBezTo>
                  <a:cubicBezTo>
                    <a:pt x="69217" y="45862"/>
                    <a:pt x="91576" y="80526"/>
                    <a:pt x="113587" y="115537"/>
                  </a:cubicBezTo>
                  <a:cubicBezTo>
                    <a:pt x="115320" y="119177"/>
                    <a:pt x="116360" y="123683"/>
                    <a:pt x="119134" y="126456"/>
                  </a:cubicBezTo>
                  <a:cubicBezTo>
                    <a:pt x="148078" y="155227"/>
                    <a:pt x="127280" y="181399"/>
                    <a:pt x="115320" y="208090"/>
                  </a:cubicBezTo>
                  <a:cubicBezTo>
                    <a:pt x="113934" y="211210"/>
                    <a:pt x="110987" y="210690"/>
                    <a:pt x="109254" y="207570"/>
                  </a:cubicBezTo>
                  <a:close/>
                </a:path>
              </a:pathLst>
            </a:custGeom>
            <a:solidFill>
              <a:srgbClr val="3C2A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239A92A-1FE9-3161-E39C-E4EE12C355B2}"/>
                </a:ext>
              </a:extLst>
            </p:cNvPr>
            <p:cNvSpPr/>
            <p:nvPr/>
          </p:nvSpPr>
          <p:spPr>
            <a:xfrm>
              <a:off x="2666026" y="5482709"/>
              <a:ext cx="236182" cy="261886"/>
            </a:xfrm>
            <a:custGeom>
              <a:avLst/>
              <a:gdLst>
                <a:gd name="connsiteX0" fmla="*/ 236183 w 236182"/>
                <a:gd name="connsiteY0" fmla="*/ 261887 h 261886"/>
                <a:gd name="connsiteX1" fmla="*/ 2721 w 236182"/>
                <a:gd name="connsiteY1" fmla="*/ 19065 h 261886"/>
                <a:gd name="connsiteX2" fmla="*/ 3934 w 236182"/>
                <a:gd name="connsiteY2" fmla="*/ 0 h 261886"/>
                <a:gd name="connsiteX3" fmla="*/ 45531 w 236182"/>
                <a:gd name="connsiteY3" fmla="*/ 41597 h 261886"/>
                <a:gd name="connsiteX4" fmla="*/ 93367 w 236182"/>
                <a:gd name="connsiteY4" fmla="*/ 128950 h 261886"/>
                <a:gd name="connsiteX5" fmla="*/ 213131 w 236182"/>
                <a:gd name="connsiteY5" fmla="*/ 217170 h 261886"/>
                <a:gd name="connsiteX6" fmla="*/ 232370 w 236182"/>
                <a:gd name="connsiteY6" fmla="*/ 228609 h 261886"/>
                <a:gd name="connsiteX7" fmla="*/ 232716 w 236182"/>
                <a:gd name="connsiteY7" fmla="*/ 232422 h 261886"/>
                <a:gd name="connsiteX8" fmla="*/ 236010 w 236182"/>
                <a:gd name="connsiteY8" fmla="*/ 257380 h 261886"/>
                <a:gd name="connsiteX9" fmla="*/ 236010 w 236182"/>
                <a:gd name="connsiteY9" fmla="*/ 261713 h 26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82" h="261886">
                  <a:moveTo>
                    <a:pt x="236183" y="261887"/>
                  </a:moveTo>
                  <a:cubicBezTo>
                    <a:pt x="113126" y="224450"/>
                    <a:pt x="34958" y="144029"/>
                    <a:pt x="2721" y="19065"/>
                  </a:cubicBezTo>
                  <a:cubicBezTo>
                    <a:pt x="987" y="12479"/>
                    <a:pt x="-2999" y="6066"/>
                    <a:pt x="3934" y="0"/>
                  </a:cubicBezTo>
                  <a:cubicBezTo>
                    <a:pt x="18839" y="12826"/>
                    <a:pt x="33918" y="25478"/>
                    <a:pt x="45531" y="41597"/>
                  </a:cubicBezTo>
                  <a:cubicBezTo>
                    <a:pt x="56103" y="73661"/>
                    <a:pt x="71355" y="103472"/>
                    <a:pt x="93367" y="128950"/>
                  </a:cubicBezTo>
                  <a:cubicBezTo>
                    <a:pt x="126471" y="167254"/>
                    <a:pt x="164255" y="200185"/>
                    <a:pt x="213131" y="217170"/>
                  </a:cubicBezTo>
                  <a:cubicBezTo>
                    <a:pt x="220237" y="219597"/>
                    <a:pt x="227344" y="222370"/>
                    <a:pt x="232370" y="228609"/>
                  </a:cubicBezTo>
                  <a:cubicBezTo>
                    <a:pt x="232716" y="229823"/>
                    <a:pt x="232890" y="231209"/>
                    <a:pt x="232716" y="232422"/>
                  </a:cubicBezTo>
                  <a:cubicBezTo>
                    <a:pt x="237223" y="240222"/>
                    <a:pt x="232197" y="249408"/>
                    <a:pt x="236010" y="257380"/>
                  </a:cubicBezTo>
                  <a:lnTo>
                    <a:pt x="236010" y="261713"/>
                  </a:lnTo>
                  <a:close/>
                </a:path>
              </a:pathLst>
            </a:custGeom>
            <a:solidFill>
              <a:srgbClr val="F9C3A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E20D3D7-5BAD-D32E-9F0C-E8A4C09D7ADE}"/>
                </a:ext>
              </a:extLst>
            </p:cNvPr>
            <p:cNvSpPr/>
            <p:nvPr/>
          </p:nvSpPr>
          <p:spPr>
            <a:xfrm>
              <a:off x="2708041" y="5524306"/>
              <a:ext cx="190528" cy="187012"/>
            </a:xfrm>
            <a:custGeom>
              <a:avLst/>
              <a:gdLst>
                <a:gd name="connsiteX0" fmla="*/ 190529 w 190528"/>
                <a:gd name="connsiteY0" fmla="*/ 187013 h 187012"/>
                <a:gd name="connsiteX1" fmla="*/ 1783 w 190528"/>
                <a:gd name="connsiteY1" fmla="*/ 12826 h 187012"/>
                <a:gd name="connsiteX2" fmla="*/ 3689 w 190528"/>
                <a:gd name="connsiteY2" fmla="*/ 0 h 187012"/>
                <a:gd name="connsiteX3" fmla="*/ 162971 w 190528"/>
                <a:gd name="connsiteY3" fmla="*/ 139869 h 187012"/>
                <a:gd name="connsiteX4" fmla="*/ 190182 w 190528"/>
                <a:gd name="connsiteY4" fmla="*/ 170200 h 187012"/>
                <a:gd name="connsiteX5" fmla="*/ 190529 w 190528"/>
                <a:gd name="connsiteY5" fmla="*/ 186839 h 18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28" h="187012">
                  <a:moveTo>
                    <a:pt x="190529" y="187013"/>
                  </a:moveTo>
                  <a:cubicBezTo>
                    <a:pt x="99189" y="159628"/>
                    <a:pt x="39567" y="98099"/>
                    <a:pt x="1783" y="12826"/>
                  </a:cubicBezTo>
                  <a:cubicBezTo>
                    <a:pt x="-297" y="8146"/>
                    <a:pt x="-1510" y="3640"/>
                    <a:pt x="3689" y="0"/>
                  </a:cubicBezTo>
                  <a:cubicBezTo>
                    <a:pt x="56725" y="46797"/>
                    <a:pt x="109415" y="93766"/>
                    <a:pt x="162971" y="139869"/>
                  </a:cubicBezTo>
                  <a:cubicBezTo>
                    <a:pt x="173543" y="149055"/>
                    <a:pt x="187755" y="154082"/>
                    <a:pt x="190182" y="170200"/>
                  </a:cubicBezTo>
                  <a:cubicBezTo>
                    <a:pt x="190182" y="175747"/>
                    <a:pt x="190355" y="181293"/>
                    <a:pt x="190529" y="186839"/>
                  </a:cubicBezTo>
                  <a:close/>
                </a:path>
              </a:pathLst>
            </a:custGeom>
            <a:solidFill>
              <a:srgbClr val="F8BD9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BCBF31A-5B3D-26E7-13E0-8899A6898D8C}"/>
                </a:ext>
              </a:extLst>
            </p:cNvPr>
            <p:cNvSpPr/>
            <p:nvPr/>
          </p:nvSpPr>
          <p:spPr>
            <a:xfrm>
              <a:off x="4732573" y="5411846"/>
              <a:ext cx="60155" cy="274861"/>
            </a:xfrm>
            <a:custGeom>
              <a:avLst/>
              <a:gdLst>
                <a:gd name="connsiteX0" fmla="*/ 31616 w 60155"/>
                <a:gd name="connsiteY0" fmla="*/ 274861 h 274861"/>
                <a:gd name="connsiteX1" fmla="*/ 2671 w 60155"/>
                <a:gd name="connsiteY1" fmla="*/ 216279 h 274861"/>
                <a:gd name="connsiteX2" fmla="*/ 5791 w 60155"/>
                <a:gd name="connsiteY2" fmla="*/ 113500 h 274861"/>
                <a:gd name="connsiteX3" fmla="*/ 13244 w 60155"/>
                <a:gd name="connsiteY3" fmla="*/ 26840 h 274861"/>
                <a:gd name="connsiteX4" fmla="*/ 23296 w 60155"/>
                <a:gd name="connsiteY4" fmla="*/ 495 h 274861"/>
                <a:gd name="connsiteX5" fmla="*/ 52934 w 60155"/>
                <a:gd name="connsiteY5" fmla="*/ 9508 h 274861"/>
                <a:gd name="connsiteX6" fmla="*/ 59173 w 60155"/>
                <a:gd name="connsiteY6" fmla="*/ 23374 h 274861"/>
                <a:gd name="connsiteX7" fmla="*/ 54494 w 60155"/>
                <a:gd name="connsiteY7" fmla="*/ 82996 h 274861"/>
                <a:gd name="connsiteX8" fmla="*/ 40455 w 60155"/>
                <a:gd name="connsiteY8" fmla="*/ 245744 h 274861"/>
                <a:gd name="connsiteX9" fmla="*/ 31616 w 60155"/>
                <a:gd name="connsiteY9" fmla="*/ 274861 h 27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55" h="274861">
                  <a:moveTo>
                    <a:pt x="31616" y="274861"/>
                  </a:moveTo>
                  <a:cubicBezTo>
                    <a:pt x="17403" y="257529"/>
                    <a:pt x="6831" y="238464"/>
                    <a:pt x="2671" y="216279"/>
                  </a:cubicBezTo>
                  <a:cubicBezTo>
                    <a:pt x="-4088" y="181788"/>
                    <a:pt x="3884" y="147644"/>
                    <a:pt x="5791" y="113500"/>
                  </a:cubicBezTo>
                  <a:cubicBezTo>
                    <a:pt x="7351" y="84556"/>
                    <a:pt x="11337" y="55785"/>
                    <a:pt x="13244" y="26840"/>
                  </a:cubicBezTo>
                  <a:cubicBezTo>
                    <a:pt x="13937" y="16961"/>
                    <a:pt x="15670" y="7602"/>
                    <a:pt x="23296" y="495"/>
                  </a:cubicBezTo>
                  <a:cubicBezTo>
                    <a:pt x="34909" y="-2104"/>
                    <a:pt x="43228" y="6215"/>
                    <a:pt x="52934" y="9508"/>
                  </a:cubicBezTo>
                  <a:cubicBezTo>
                    <a:pt x="63160" y="10548"/>
                    <a:pt x="59693" y="17654"/>
                    <a:pt x="59173" y="23374"/>
                  </a:cubicBezTo>
                  <a:cubicBezTo>
                    <a:pt x="54321" y="42959"/>
                    <a:pt x="55880" y="63064"/>
                    <a:pt x="54494" y="82996"/>
                  </a:cubicBezTo>
                  <a:cubicBezTo>
                    <a:pt x="50507" y="137245"/>
                    <a:pt x="44961" y="191494"/>
                    <a:pt x="40455" y="245744"/>
                  </a:cubicBezTo>
                  <a:cubicBezTo>
                    <a:pt x="39588" y="255796"/>
                    <a:pt x="39415" y="266715"/>
                    <a:pt x="31616" y="274861"/>
                  </a:cubicBezTo>
                  <a:close/>
                </a:path>
              </a:pathLst>
            </a:custGeom>
            <a:solidFill>
              <a:srgbClr val="C6664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1514BB-25AA-C1E5-8A41-D6BD9DFC18C4}"/>
                </a:ext>
              </a:extLst>
            </p:cNvPr>
            <p:cNvSpPr/>
            <p:nvPr/>
          </p:nvSpPr>
          <p:spPr>
            <a:xfrm>
              <a:off x="2741810" y="4251616"/>
              <a:ext cx="144991" cy="191172"/>
            </a:xfrm>
            <a:custGeom>
              <a:avLst/>
              <a:gdLst>
                <a:gd name="connsiteX0" fmla="*/ 144974 w 144991"/>
                <a:gd name="connsiteY0" fmla="*/ 175573 h 191172"/>
                <a:gd name="connsiteX1" fmla="*/ 90205 w 144991"/>
                <a:gd name="connsiteY1" fmla="*/ 191172 h 191172"/>
                <a:gd name="connsiteX2" fmla="*/ 82752 w 144991"/>
                <a:gd name="connsiteY2" fmla="*/ 151309 h 191172"/>
                <a:gd name="connsiteX3" fmla="*/ 74953 w 144991"/>
                <a:gd name="connsiteY3" fmla="*/ 121497 h 191172"/>
                <a:gd name="connsiteX4" fmla="*/ 16197 w 144991"/>
                <a:gd name="connsiteY4" fmla="*/ 46623 h 191172"/>
                <a:gd name="connsiteX5" fmla="*/ 5451 w 144991"/>
                <a:gd name="connsiteY5" fmla="*/ 23225 h 191172"/>
                <a:gd name="connsiteX6" fmla="*/ 3198 w 144991"/>
                <a:gd name="connsiteY6" fmla="*/ 1213 h 191172"/>
                <a:gd name="connsiteX7" fmla="*/ 15850 w 144991"/>
                <a:gd name="connsiteY7" fmla="*/ 0 h 191172"/>
                <a:gd name="connsiteX8" fmla="*/ 49128 w 144991"/>
                <a:gd name="connsiteY8" fmla="*/ 9533 h 191172"/>
                <a:gd name="connsiteX9" fmla="*/ 59700 w 144991"/>
                <a:gd name="connsiteY9" fmla="*/ 14212 h 191172"/>
                <a:gd name="connsiteX10" fmla="*/ 136481 w 144991"/>
                <a:gd name="connsiteY10" fmla="*/ 152695 h 191172"/>
                <a:gd name="connsiteX11" fmla="*/ 144974 w 144991"/>
                <a:gd name="connsiteY11" fmla="*/ 175573 h 19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991" h="191172">
                  <a:moveTo>
                    <a:pt x="144974" y="175573"/>
                  </a:moveTo>
                  <a:cubicBezTo>
                    <a:pt x="127295" y="182853"/>
                    <a:pt x="108923" y="187359"/>
                    <a:pt x="90205" y="191172"/>
                  </a:cubicBezTo>
                  <a:cubicBezTo>
                    <a:pt x="80845" y="179213"/>
                    <a:pt x="86392" y="164481"/>
                    <a:pt x="82752" y="151309"/>
                  </a:cubicBezTo>
                  <a:cubicBezTo>
                    <a:pt x="79979" y="141429"/>
                    <a:pt x="78939" y="131030"/>
                    <a:pt x="74953" y="121497"/>
                  </a:cubicBezTo>
                  <a:cubicBezTo>
                    <a:pt x="66113" y="88047"/>
                    <a:pt x="40288" y="68115"/>
                    <a:pt x="16197" y="46623"/>
                  </a:cubicBezTo>
                  <a:cubicBezTo>
                    <a:pt x="13597" y="38304"/>
                    <a:pt x="9784" y="30678"/>
                    <a:pt x="5451" y="23225"/>
                  </a:cubicBezTo>
                  <a:cubicBezTo>
                    <a:pt x="1638" y="16465"/>
                    <a:pt x="-3388" y="9359"/>
                    <a:pt x="3198" y="1213"/>
                  </a:cubicBezTo>
                  <a:cubicBezTo>
                    <a:pt x="7358" y="867"/>
                    <a:pt x="11691" y="347"/>
                    <a:pt x="15850" y="0"/>
                  </a:cubicBezTo>
                  <a:cubicBezTo>
                    <a:pt x="27463" y="1213"/>
                    <a:pt x="38555" y="4160"/>
                    <a:pt x="49128" y="9533"/>
                  </a:cubicBezTo>
                  <a:cubicBezTo>
                    <a:pt x="52421" y="11786"/>
                    <a:pt x="57101" y="10573"/>
                    <a:pt x="59700" y="14212"/>
                  </a:cubicBezTo>
                  <a:cubicBezTo>
                    <a:pt x="85352" y="60315"/>
                    <a:pt x="110656" y="106765"/>
                    <a:pt x="136481" y="152695"/>
                  </a:cubicBezTo>
                  <a:cubicBezTo>
                    <a:pt x="140468" y="159801"/>
                    <a:pt x="145320" y="166734"/>
                    <a:pt x="144974" y="175573"/>
                  </a:cubicBezTo>
                  <a:close/>
                </a:path>
              </a:pathLst>
            </a:custGeom>
            <a:solidFill>
              <a:srgbClr val="88695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4412D58-7885-7B14-BD09-E42E7652236F}"/>
                </a:ext>
              </a:extLst>
            </p:cNvPr>
            <p:cNvSpPr/>
            <p:nvPr/>
          </p:nvSpPr>
          <p:spPr>
            <a:xfrm>
              <a:off x="2790938" y="4259192"/>
              <a:ext cx="166734" cy="86940"/>
            </a:xfrm>
            <a:custGeom>
              <a:avLst/>
              <a:gdLst>
                <a:gd name="connsiteX0" fmla="*/ 7973 w 166734"/>
                <a:gd name="connsiteY0" fmla="*/ 5770 h 86940"/>
                <a:gd name="connsiteX1" fmla="*/ 0 w 166734"/>
                <a:gd name="connsiteY1" fmla="*/ 1957 h 86940"/>
                <a:gd name="connsiteX2" fmla="*/ 72275 w 166734"/>
                <a:gd name="connsiteY2" fmla="*/ 2997 h 86940"/>
                <a:gd name="connsiteX3" fmla="*/ 166734 w 166734"/>
                <a:gd name="connsiteY3" fmla="*/ 80124 h 86940"/>
                <a:gd name="connsiteX4" fmla="*/ 127390 w 166734"/>
                <a:gd name="connsiteY4" fmla="*/ 86017 h 86940"/>
                <a:gd name="connsiteX5" fmla="*/ 84754 w 166734"/>
                <a:gd name="connsiteY5" fmla="*/ 80991 h 86940"/>
                <a:gd name="connsiteX6" fmla="*/ 77301 w 166734"/>
                <a:gd name="connsiteY6" fmla="*/ 77698 h 86940"/>
                <a:gd name="connsiteX7" fmla="*/ 8146 w 166734"/>
                <a:gd name="connsiteY7" fmla="*/ 5596 h 8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734" h="86940">
                  <a:moveTo>
                    <a:pt x="7973" y="5770"/>
                  </a:moveTo>
                  <a:cubicBezTo>
                    <a:pt x="5373" y="4556"/>
                    <a:pt x="2600" y="3343"/>
                    <a:pt x="0" y="1957"/>
                  </a:cubicBezTo>
                  <a:cubicBezTo>
                    <a:pt x="24092" y="50"/>
                    <a:pt x="48356" y="-1683"/>
                    <a:pt x="72275" y="2997"/>
                  </a:cubicBezTo>
                  <a:cubicBezTo>
                    <a:pt x="117164" y="12009"/>
                    <a:pt x="149229" y="37314"/>
                    <a:pt x="166734" y="80124"/>
                  </a:cubicBezTo>
                  <a:cubicBezTo>
                    <a:pt x="154775" y="90177"/>
                    <a:pt x="140563" y="86190"/>
                    <a:pt x="127390" y="86017"/>
                  </a:cubicBezTo>
                  <a:cubicBezTo>
                    <a:pt x="113005" y="85844"/>
                    <a:pt x="98966" y="82724"/>
                    <a:pt x="84754" y="80991"/>
                  </a:cubicBezTo>
                  <a:cubicBezTo>
                    <a:pt x="82154" y="80297"/>
                    <a:pt x="78861" y="79777"/>
                    <a:pt x="77301" y="77698"/>
                  </a:cubicBezTo>
                  <a:cubicBezTo>
                    <a:pt x="57716" y="50313"/>
                    <a:pt x="31891" y="28995"/>
                    <a:pt x="8146" y="5596"/>
                  </a:cubicBezTo>
                  <a:close/>
                </a:path>
              </a:pathLst>
            </a:custGeom>
            <a:solidFill>
              <a:srgbClr val="63514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E81BA51-1BDA-1E3B-B086-AC1350C367DA}"/>
                </a:ext>
              </a:extLst>
            </p:cNvPr>
            <p:cNvSpPr/>
            <p:nvPr/>
          </p:nvSpPr>
          <p:spPr>
            <a:xfrm>
              <a:off x="2869625" y="4335318"/>
              <a:ext cx="104685" cy="89215"/>
            </a:xfrm>
            <a:custGeom>
              <a:avLst/>
              <a:gdLst>
                <a:gd name="connsiteX0" fmla="*/ 0 w 104685"/>
                <a:gd name="connsiteY0" fmla="*/ 12 h 89215"/>
                <a:gd name="connsiteX1" fmla="*/ 87873 w 104685"/>
                <a:gd name="connsiteY1" fmla="*/ 3998 h 89215"/>
                <a:gd name="connsiteX2" fmla="*/ 104685 w 104685"/>
                <a:gd name="connsiteY2" fmla="*/ 62927 h 89215"/>
                <a:gd name="connsiteX3" fmla="*/ 94113 w 104685"/>
                <a:gd name="connsiteY3" fmla="*/ 75232 h 89215"/>
                <a:gd name="connsiteX4" fmla="*/ 33451 w 104685"/>
                <a:gd name="connsiteY4" fmla="*/ 87538 h 89215"/>
                <a:gd name="connsiteX5" fmla="*/ 22012 w 104685"/>
                <a:gd name="connsiteY5" fmla="*/ 83898 h 89215"/>
                <a:gd name="connsiteX6" fmla="*/ 0 w 104685"/>
                <a:gd name="connsiteY6" fmla="*/ 12 h 8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685" h="89215">
                  <a:moveTo>
                    <a:pt x="0" y="12"/>
                  </a:moveTo>
                  <a:cubicBezTo>
                    <a:pt x="29465" y="-335"/>
                    <a:pt x="58409" y="7291"/>
                    <a:pt x="87873" y="3998"/>
                  </a:cubicBezTo>
                  <a:cubicBezTo>
                    <a:pt x="99139" y="22023"/>
                    <a:pt x="101219" y="42648"/>
                    <a:pt x="104685" y="62927"/>
                  </a:cubicBezTo>
                  <a:cubicBezTo>
                    <a:pt x="104165" y="69686"/>
                    <a:pt x="102432" y="74019"/>
                    <a:pt x="94113" y="75232"/>
                  </a:cubicBezTo>
                  <a:cubicBezTo>
                    <a:pt x="73661" y="78526"/>
                    <a:pt x="53556" y="83205"/>
                    <a:pt x="33451" y="87538"/>
                  </a:cubicBezTo>
                  <a:cubicBezTo>
                    <a:pt x="28251" y="90831"/>
                    <a:pt x="23052" y="89098"/>
                    <a:pt x="22012" y="83898"/>
                  </a:cubicBezTo>
                  <a:cubicBezTo>
                    <a:pt x="16639" y="55474"/>
                    <a:pt x="3640" y="28956"/>
                    <a:pt x="0" y="12"/>
                  </a:cubicBezTo>
                  <a:close/>
                </a:path>
              </a:pathLst>
            </a:custGeom>
            <a:solidFill>
              <a:srgbClr val="6B574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DCB9029-9339-4CDE-880F-E4D365F1E6B9}"/>
                </a:ext>
              </a:extLst>
            </p:cNvPr>
            <p:cNvSpPr/>
            <p:nvPr/>
          </p:nvSpPr>
          <p:spPr>
            <a:xfrm>
              <a:off x="4781690" y="5035540"/>
              <a:ext cx="67246" cy="189442"/>
            </a:xfrm>
            <a:custGeom>
              <a:avLst/>
              <a:gdLst>
                <a:gd name="connsiteX0" fmla="*/ 66039 w 67246"/>
                <a:gd name="connsiteY0" fmla="*/ 15602 h 189442"/>
                <a:gd name="connsiteX1" fmla="*/ 36574 w 67246"/>
                <a:gd name="connsiteY1" fmla="*/ 149926 h 189442"/>
                <a:gd name="connsiteX2" fmla="*/ 33108 w 67246"/>
                <a:gd name="connsiteY2" fmla="*/ 161711 h 189442"/>
                <a:gd name="connsiteX3" fmla="*/ 8150 w 67246"/>
                <a:gd name="connsiteY3" fmla="*/ 177483 h 189442"/>
                <a:gd name="connsiteX4" fmla="*/ 4 w 67246"/>
                <a:gd name="connsiteY4" fmla="*/ 189443 h 189442"/>
                <a:gd name="connsiteX5" fmla="*/ 19069 w 67246"/>
                <a:gd name="connsiteY5" fmla="*/ 6243 h 189442"/>
                <a:gd name="connsiteX6" fmla="*/ 54600 w 67246"/>
                <a:gd name="connsiteY6" fmla="*/ 1390 h 189442"/>
                <a:gd name="connsiteX7" fmla="*/ 66212 w 67246"/>
                <a:gd name="connsiteY7" fmla="*/ 15776 h 18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46" h="189442">
                  <a:moveTo>
                    <a:pt x="66039" y="15602"/>
                  </a:moveTo>
                  <a:cubicBezTo>
                    <a:pt x="56160" y="60319"/>
                    <a:pt x="46454" y="105209"/>
                    <a:pt x="36574" y="149926"/>
                  </a:cubicBezTo>
                  <a:cubicBezTo>
                    <a:pt x="35708" y="153912"/>
                    <a:pt x="34321" y="157725"/>
                    <a:pt x="33108" y="161711"/>
                  </a:cubicBezTo>
                  <a:cubicBezTo>
                    <a:pt x="17336" y="155298"/>
                    <a:pt x="8150" y="158418"/>
                    <a:pt x="8150" y="177483"/>
                  </a:cubicBezTo>
                  <a:cubicBezTo>
                    <a:pt x="8150" y="182336"/>
                    <a:pt x="7803" y="188923"/>
                    <a:pt x="4" y="189443"/>
                  </a:cubicBezTo>
                  <a:cubicBezTo>
                    <a:pt x="-169" y="127740"/>
                    <a:pt x="5550" y="66558"/>
                    <a:pt x="19069" y="6243"/>
                  </a:cubicBezTo>
                  <a:cubicBezTo>
                    <a:pt x="29988" y="-1383"/>
                    <a:pt x="42467" y="-690"/>
                    <a:pt x="54600" y="1390"/>
                  </a:cubicBezTo>
                  <a:cubicBezTo>
                    <a:pt x="61879" y="2603"/>
                    <a:pt x="70199" y="4683"/>
                    <a:pt x="66212" y="15776"/>
                  </a:cubicBezTo>
                  <a:close/>
                </a:path>
              </a:pathLst>
            </a:custGeom>
            <a:solidFill>
              <a:srgbClr val="37233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99D93BC-8505-E93D-B63B-F14CDE33E615}"/>
                </a:ext>
              </a:extLst>
            </p:cNvPr>
            <p:cNvSpPr/>
            <p:nvPr/>
          </p:nvSpPr>
          <p:spPr>
            <a:xfrm>
              <a:off x="4800585" y="4921407"/>
              <a:ext cx="93095" cy="129734"/>
            </a:xfrm>
            <a:custGeom>
              <a:avLst/>
              <a:gdLst>
                <a:gd name="connsiteX0" fmla="*/ 47143 w 93095"/>
                <a:gd name="connsiteY0" fmla="*/ 129735 h 129734"/>
                <a:gd name="connsiteX1" fmla="*/ 30158 w 93095"/>
                <a:gd name="connsiteY1" fmla="*/ 120722 h 129734"/>
                <a:gd name="connsiteX2" fmla="*/ 0 w 93095"/>
                <a:gd name="connsiteY2" fmla="*/ 120376 h 129734"/>
                <a:gd name="connsiteX3" fmla="*/ 12306 w 93095"/>
                <a:gd name="connsiteY3" fmla="*/ 71326 h 129734"/>
                <a:gd name="connsiteX4" fmla="*/ 14039 w 93095"/>
                <a:gd name="connsiteY4" fmla="*/ 50008 h 129734"/>
                <a:gd name="connsiteX5" fmla="*/ 30505 w 93095"/>
                <a:gd name="connsiteY5" fmla="*/ 21236 h 129734"/>
                <a:gd name="connsiteX6" fmla="*/ 42637 w 93095"/>
                <a:gd name="connsiteY6" fmla="*/ 91 h 129734"/>
                <a:gd name="connsiteX7" fmla="*/ 79034 w 93095"/>
                <a:gd name="connsiteY7" fmla="*/ 3384 h 129734"/>
                <a:gd name="connsiteX8" fmla="*/ 93073 w 93095"/>
                <a:gd name="connsiteY8" fmla="*/ 13610 h 129734"/>
                <a:gd name="connsiteX9" fmla="*/ 47143 w 93095"/>
                <a:gd name="connsiteY9" fmla="*/ 129735 h 12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95" h="129734">
                  <a:moveTo>
                    <a:pt x="47143" y="129735"/>
                  </a:moveTo>
                  <a:cubicBezTo>
                    <a:pt x="45583" y="118989"/>
                    <a:pt x="37264" y="120895"/>
                    <a:pt x="30158" y="120722"/>
                  </a:cubicBezTo>
                  <a:cubicBezTo>
                    <a:pt x="20105" y="120549"/>
                    <a:pt x="10053" y="120376"/>
                    <a:pt x="0" y="120376"/>
                  </a:cubicBezTo>
                  <a:cubicBezTo>
                    <a:pt x="4160" y="104083"/>
                    <a:pt x="8320" y="87791"/>
                    <a:pt x="12306" y="71326"/>
                  </a:cubicBezTo>
                  <a:cubicBezTo>
                    <a:pt x="14039" y="64393"/>
                    <a:pt x="18025" y="57460"/>
                    <a:pt x="14039" y="50008"/>
                  </a:cubicBezTo>
                  <a:cubicBezTo>
                    <a:pt x="26691" y="44635"/>
                    <a:pt x="25478" y="31116"/>
                    <a:pt x="30505" y="21236"/>
                  </a:cubicBezTo>
                  <a:cubicBezTo>
                    <a:pt x="34318" y="13957"/>
                    <a:pt x="36051" y="5638"/>
                    <a:pt x="42637" y="91"/>
                  </a:cubicBezTo>
                  <a:cubicBezTo>
                    <a:pt x="54943" y="-602"/>
                    <a:pt x="66902" y="2864"/>
                    <a:pt x="79034" y="3384"/>
                  </a:cubicBezTo>
                  <a:cubicBezTo>
                    <a:pt x="85100" y="3558"/>
                    <a:pt x="93593" y="3384"/>
                    <a:pt x="93073" y="13610"/>
                  </a:cubicBezTo>
                  <a:cubicBezTo>
                    <a:pt x="72968" y="50527"/>
                    <a:pt x="61356" y="90564"/>
                    <a:pt x="47143" y="129735"/>
                  </a:cubicBezTo>
                  <a:close/>
                </a:path>
              </a:pathLst>
            </a:custGeom>
            <a:solidFill>
              <a:srgbClr val="40293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E669283-5659-372B-2EA5-3CFF9F971F2F}"/>
                </a:ext>
              </a:extLst>
            </p:cNvPr>
            <p:cNvSpPr/>
            <p:nvPr/>
          </p:nvSpPr>
          <p:spPr>
            <a:xfrm>
              <a:off x="3010599" y="4753614"/>
              <a:ext cx="158869" cy="74387"/>
            </a:xfrm>
            <a:custGeom>
              <a:avLst/>
              <a:gdLst>
                <a:gd name="connsiteX0" fmla="*/ 4268 w 158869"/>
                <a:gd name="connsiteY0" fmla="*/ 43441 h 74387"/>
                <a:gd name="connsiteX1" fmla="*/ 1148 w 158869"/>
                <a:gd name="connsiteY1" fmla="*/ 977 h 74387"/>
                <a:gd name="connsiteX2" fmla="*/ 7561 w 158869"/>
                <a:gd name="connsiteY2" fmla="*/ 284 h 74387"/>
                <a:gd name="connsiteX3" fmla="*/ 87115 w 158869"/>
                <a:gd name="connsiteY3" fmla="*/ 20562 h 74387"/>
                <a:gd name="connsiteX4" fmla="*/ 141884 w 158869"/>
                <a:gd name="connsiteY4" fmla="*/ 13630 h 74387"/>
                <a:gd name="connsiteX5" fmla="*/ 158870 w 158869"/>
                <a:gd name="connsiteY5" fmla="*/ 59559 h 74387"/>
                <a:gd name="connsiteX6" fmla="*/ 119526 w 158869"/>
                <a:gd name="connsiteY6" fmla="*/ 74118 h 74387"/>
                <a:gd name="connsiteX7" fmla="*/ 107740 w 158869"/>
                <a:gd name="connsiteY7" fmla="*/ 72558 h 74387"/>
                <a:gd name="connsiteX8" fmla="*/ 97861 w 158869"/>
                <a:gd name="connsiteY8" fmla="*/ 67359 h 74387"/>
                <a:gd name="connsiteX9" fmla="*/ 77583 w 158869"/>
                <a:gd name="connsiteY9" fmla="*/ 67012 h 74387"/>
                <a:gd name="connsiteX10" fmla="*/ 69437 w 158869"/>
                <a:gd name="connsiteY10" fmla="*/ 66146 h 74387"/>
                <a:gd name="connsiteX11" fmla="*/ 10161 w 158869"/>
                <a:gd name="connsiteY11" fmla="*/ 52627 h 74387"/>
                <a:gd name="connsiteX12" fmla="*/ 6868 w 158869"/>
                <a:gd name="connsiteY12" fmla="*/ 33215 h 74387"/>
                <a:gd name="connsiteX13" fmla="*/ 4268 w 158869"/>
                <a:gd name="connsiteY13" fmla="*/ 43614 h 7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869" h="74387">
                  <a:moveTo>
                    <a:pt x="4268" y="43441"/>
                  </a:moveTo>
                  <a:cubicBezTo>
                    <a:pt x="-3358" y="29748"/>
                    <a:pt x="1668" y="15189"/>
                    <a:pt x="1148" y="977"/>
                  </a:cubicBezTo>
                  <a:cubicBezTo>
                    <a:pt x="3228" y="-63"/>
                    <a:pt x="5308" y="-236"/>
                    <a:pt x="7561" y="284"/>
                  </a:cubicBezTo>
                  <a:cubicBezTo>
                    <a:pt x="32866" y="11723"/>
                    <a:pt x="59731" y="17269"/>
                    <a:pt x="87115" y="20562"/>
                  </a:cubicBezTo>
                  <a:cubicBezTo>
                    <a:pt x="105834" y="22816"/>
                    <a:pt x="124032" y="19696"/>
                    <a:pt x="141884" y="13630"/>
                  </a:cubicBezTo>
                  <a:cubicBezTo>
                    <a:pt x="149857" y="28015"/>
                    <a:pt x="155403" y="43441"/>
                    <a:pt x="158870" y="59559"/>
                  </a:cubicBezTo>
                  <a:cubicBezTo>
                    <a:pt x="149337" y="74118"/>
                    <a:pt x="132179" y="67879"/>
                    <a:pt x="119526" y="74118"/>
                  </a:cubicBezTo>
                  <a:cubicBezTo>
                    <a:pt x="115366" y="74812"/>
                    <a:pt x="111553" y="74118"/>
                    <a:pt x="107740" y="72558"/>
                  </a:cubicBezTo>
                  <a:cubicBezTo>
                    <a:pt x="104274" y="71172"/>
                    <a:pt x="101154" y="69092"/>
                    <a:pt x="97861" y="67359"/>
                  </a:cubicBezTo>
                  <a:cubicBezTo>
                    <a:pt x="91275" y="63546"/>
                    <a:pt x="84342" y="65626"/>
                    <a:pt x="77583" y="67012"/>
                  </a:cubicBezTo>
                  <a:cubicBezTo>
                    <a:pt x="74810" y="67359"/>
                    <a:pt x="72036" y="67012"/>
                    <a:pt x="69437" y="66146"/>
                  </a:cubicBezTo>
                  <a:cubicBezTo>
                    <a:pt x="50718" y="57306"/>
                    <a:pt x="31480" y="50200"/>
                    <a:pt x="10161" y="52627"/>
                  </a:cubicBezTo>
                  <a:cubicBezTo>
                    <a:pt x="3575" y="46387"/>
                    <a:pt x="7561" y="39454"/>
                    <a:pt x="6868" y="33215"/>
                  </a:cubicBezTo>
                  <a:cubicBezTo>
                    <a:pt x="3575" y="34775"/>
                    <a:pt x="8774" y="41188"/>
                    <a:pt x="4268" y="43614"/>
                  </a:cubicBezTo>
                  <a:close/>
                </a:path>
              </a:pathLst>
            </a:custGeom>
            <a:solidFill>
              <a:srgbClr val="F4AB8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8F9CEA6-343D-88B5-15A9-D8FE793EB99E}"/>
                </a:ext>
              </a:extLst>
            </p:cNvPr>
            <p:cNvSpPr/>
            <p:nvPr/>
          </p:nvSpPr>
          <p:spPr>
            <a:xfrm>
              <a:off x="2973617" y="8641990"/>
              <a:ext cx="385810" cy="46013"/>
            </a:xfrm>
            <a:custGeom>
              <a:avLst/>
              <a:gdLst>
                <a:gd name="connsiteX0" fmla="*/ 385464 w 385810"/>
                <a:gd name="connsiteY0" fmla="*/ 41770 h 46013"/>
                <a:gd name="connsiteX1" fmla="*/ 363453 w 385810"/>
                <a:gd name="connsiteY1" fmla="*/ 45757 h 46013"/>
                <a:gd name="connsiteX2" fmla="*/ 213530 w 385810"/>
                <a:gd name="connsiteY2" fmla="*/ 34144 h 46013"/>
                <a:gd name="connsiteX3" fmla="*/ 81807 w 385810"/>
                <a:gd name="connsiteY3" fmla="*/ 24785 h 46013"/>
                <a:gd name="connsiteX4" fmla="*/ 0 w 385810"/>
                <a:gd name="connsiteY4" fmla="*/ 16812 h 46013"/>
                <a:gd name="connsiteX5" fmla="*/ 20625 w 385810"/>
                <a:gd name="connsiteY5" fmla="*/ 0 h 46013"/>
                <a:gd name="connsiteX6" fmla="*/ 33798 w 385810"/>
                <a:gd name="connsiteY6" fmla="*/ 8493 h 46013"/>
                <a:gd name="connsiteX7" fmla="*/ 163614 w 385810"/>
                <a:gd name="connsiteY7" fmla="*/ 16986 h 46013"/>
                <a:gd name="connsiteX8" fmla="*/ 358773 w 385810"/>
                <a:gd name="connsiteY8" fmla="*/ 32931 h 46013"/>
                <a:gd name="connsiteX9" fmla="*/ 385811 w 385810"/>
                <a:gd name="connsiteY9" fmla="*/ 33451 h 46013"/>
                <a:gd name="connsiteX10" fmla="*/ 385637 w 385810"/>
                <a:gd name="connsiteY10" fmla="*/ 41943 h 4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810" h="46013">
                  <a:moveTo>
                    <a:pt x="385464" y="41770"/>
                  </a:moveTo>
                  <a:cubicBezTo>
                    <a:pt x="378705" y="46450"/>
                    <a:pt x="371079" y="46276"/>
                    <a:pt x="363453" y="45757"/>
                  </a:cubicBezTo>
                  <a:cubicBezTo>
                    <a:pt x="313536" y="41770"/>
                    <a:pt x="263447" y="39344"/>
                    <a:pt x="213530" y="34144"/>
                  </a:cubicBezTo>
                  <a:cubicBezTo>
                    <a:pt x="169854" y="29465"/>
                    <a:pt x="125657" y="28944"/>
                    <a:pt x="81807" y="24785"/>
                  </a:cubicBezTo>
                  <a:cubicBezTo>
                    <a:pt x="54596" y="22185"/>
                    <a:pt x="26865" y="23918"/>
                    <a:pt x="0" y="16812"/>
                  </a:cubicBezTo>
                  <a:cubicBezTo>
                    <a:pt x="1907" y="5026"/>
                    <a:pt x="9359" y="173"/>
                    <a:pt x="20625" y="0"/>
                  </a:cubicBezTo>
                  <a:cubicBezTo>
                    <a:pt x="23225" y="5546"/>
                    <a:pt x="27731" y="7973"/>
                    <a:pt x="33798" y="8493"/>
                  </a:cubicBezTo>
                  <a:cubicBezTo>
                    <a:pt x="77128" y="11266"/>
                    <a:pt x="120284" y="13519"/>
                    <a:pt x="163614" y="16986"/>
                  </a:cubicBezTo>
                  <a:cubicBezTo>
                    <a:pt x="228609" y="22012"/>
                    <a:pt x="293778" y="27731"/>
                    <a:pt x="358773" y="32931"/>
                  </a:cubicBezTo>
                  <a:cubicBezTo>
                    <a:pt x="367786" y="33624"/>
                    <a:pt x="376798" y="33277"/>
                    <a:pt x="385811" y="33451"/>
                  </a:cubicBezTo>
                  <a:cubicBezTo>
                    <a:pt x="385811" y="36224"/>
                    <a:pt x="385811" y="38997"/>
                    <a:pt x="385637" y="41943"/>
                  </a:cubicBezTo>
                  <a:close/>
                </a:path>
              </a:pathLst>
            </a:custGeom>
            <a:solidFill>
              <a:srgbClr val="6D76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5B9B4B7-F1BC-42F5-42AB-8C85F10F42A0}"/>
                </a:ext>
              </a:extLst>
            </p:cNvPr>
            <p:cNvSpPr/>
            <p:nvPr/>
          </p:nvSpPr>
          <p:spPr>
            <a:xfrm>
              <a:off x="3085527" y="11687443"/>
              <a:ext cx="116872" cy="65269"/>
            </a:xfrm>
            <a:custGeom>
              <a:avLst/>
              <a:gdLst>
                <a:gd name="connsiteX0" fmla="*/ 4215 w 116872"/>
                <a:gd name="connsiteY0" fmla="*/ 18502 h 65269"/>
                <a:gd name="connsiteX1" fmla="*/ 95728 w 116872"/>
                <a:gd name="connsiteY1" fmla="*/ 1170 h 65269"/>
                <a:gd name="connsiteX2" fmla="*/ 99541 w 116872"/>
                <a:gd name="connsiteY2" fmla="*/ 1170 h 65269"/>
                <a:gd name="connsiteX3" fmla="*/ 116873 w 116872"/>
                <a:gd name="connsiteY3" fmla="*/ 48486 h 65269"/>
                <a:gd name="connsiteX4" fmla="*/ 54304 w 116872"/>
                <a:gd name="connsiteY4" fmla="*/ 64085 h 65269"/>
                <a:gd name="connsiteX5" fmla="*/ 228 w 116872"/>
                <a:gd name="connsiteY5" fmla="*/ 47620 h 65269"/>
                <a:gd name="connsiteX6" fmla="*/ 4388 w 116872"/>
                <a:gd name="connsiteY6" fmla="*/ 18675 h 6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72" h="65269">
                  <a:moveTo>
                    <a:pt x="4215" y="18502"/>
                  </a:moveTo>
                  <a:cubicBezTo>
                    <a:pt x="34719" y="12609"/>
                    <a:pt x="65743" y="10182"/>
                    <a:pt x="95728" y="1170"/>
                  </a:cubicBezTo>
                  <a:cubicBezTo>
                    <a:pt x="96941" y="-390"/>
                    <a:pt x="98154" y="-390"/>
                    <a:pt x="99541" y="1170"/>
                  </a:cubicBezTo>
                  <a:cubicBezTo>
                    <a:pt x="105260" y="16942"/>
                    <a:pt x="110980" y="32714"/>
                    <a:pt x="116873" y="48486"/>
                  </a:cubicBezTo>
                  <a:cubicBezTo>
                    <a:pt x="99541" y="67725"/>
                    <a:pt x="76663" y="66165"/>
                    <a:pt x="54304" y="64085"/>
                  </a:cubicBezTo>
                  <a:cubicBezTo>
                    <a:pt x="35412" y="62352"/>
                    <a:pt x="17040" y="57152"/>
                    <a:pt x="228" y="47620"/>
                  </a:cubicBezTo>
                  <a:cubicBezTo>
                    <a:pt x="2135" y="38087"/>
                    <a:pt x="-3585" y="27341"/>
                    <a:pt x="4388" y="18675"/>
                  </a:cubicBezTo>
                  <a:close/>
                </a:path>
              </a:pathLst>
            </a:custGeom>
            <a:solidFill>
              <a:srgbClr val="D2D2D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DE657C-0203-4DD8-7574-1D585FAF7CFE}"/>
                </a:ext>
              </a:extLst>
            </p:cNvPr>
            <p:cNvSpPr/>
            <p:nvPr/>
          </p:nvSpPr>
          <p:spPr>
            <a:xfrm>
              <a:off x="4780676" y="5187253"/>
              <a:ext cx="34122" cy="245070"/>
            </a:xfrm>
            <a:custGeom>
              <a:avLst/>
              <a:gdLst>
                <a:gd name="connsiteX0" fmla="*/ 1018 w 34122"/>
                <a:gd name="connsiteY0" fmla="*/ 37729 h 245070"/>
                <a:gd name="connsiteX1" fmla="*/ 4484 w 34122"/>
                <a:gd name="connsiteY1" fmla="*/ 16238 h 245070"/>
                <a:gd name="connsiteX2" fmla="*/ 12977 w 34122"/>
                <a:gd name="connsiteY2" fmla="*/ 812 h 245070"/>
                <a:gd name="connsiteX3" fmla="*/ 34122 w 34122"/>
                <a:gd name="connsiteY3" fmla="*/ 9998 h 245070"/>
                <a:gd name="connsiteX4" fmla="*/ 16097 w 34122"/>
                <a:gd name="connsiteY4" fmla="*/ 232368 h 245070"/>
                <a:gd name="connsiteX5" fmla="*/ 8991 w 34122"/>
                <a:gd name="connsiteY5" fmla="*/ 245020 h 245070"/>
                <a:gd name="connsiteX6" fmla="*/ 5004 w 34122"/>
                <a:gd name="connsiteY6" fmla="*/ 234101 h 245070"/>
                <a:gd name="connsiteX7" fmla="*/ 1018 w 34122"/>
                <a:gd name="connsiteY7" fmla="*/ 37729 h 2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22" h="245070">
                  <a:moveTo>
                    <a:pt x="1018" y="37729"/>
                  </a:moveTo>
                  <a:cubicBezTo>
                    <a:pt x="6738" y="31317"/>
                    <a:pt x="3791" y="23344"/>
                    <a:pt x="4484" y="16238"/>
                  </a:cubicBezTo>
                  <a:cubicBezTo>
                    <a:pt x="5178" y="9825"/>
                    <a:pt x="2751" y="1159"/>
                    <a:pt x="12977" y="812"/>
                  </a:cubicBezTo>
                  <a:cubicBezTo>
                    <a:pt x="21123" y="466"/>
                    <a:pt x="31696" y="-3521"/>
                    <a:pt x="34122" y="9998"/>
                  </a:cubicBezTo>
                  <a:cubicBezTo>
                    <a:pt x="21816" y="83659"/>
                    <a:pt x="18524" y="158014"/>
                    <a:pt x="16097" y="232368"/>
                  </a:cubicBezTo>
                  <a:cubicBezTo>
                    <a:pt x="11417" y="235315"/>
                    <a:pt x="20430" y="245887"/>
                    <a:pt x="8991" y="245020"/>
                  </a:cubicBezTo>
                  <a:cubicBezTo>
                    <a:pt x="8124" y="241207"/>
                    <a:pt x="9164" y="236701"/>
                    <a:pt x="5004" y="234101"/>
                  </a:cubicBezTo>
                  <a:cubicBezTo>
                    <a:pt x="3964" y="168586"/>
                    <a:pt x="-2448" y="103244"/>
                    <a:pt x="1018" y="37729"/>
                  </a:cubicBezTo>
                  <a:close/>
                </a:path>
              </a:pathLst>
            </a:custGeom>
            <a:solidFill>
              <a:srgbClr val="34223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41B337A-B27A-B9C5-F545-DEAF877D6670}"/>
                </a:ext>
              </a:extLst>
            </p:cNvPr>
            <p:cNvSpPr/>
            <p:nvPr/>
          </p:nvSpPr>
          <p:spPr>
            <a:xfrm>
              <a:off x="4764188" y="5419621"/>
              <a:ext cx="33671" cy="292737"/>
            </a:xfrm>
            <a:custGeom>
              <a:avLst/>
              <a:gdLst>
                <a:gd name="connsiteX0" fmla="*/ 25478 w 33671"/>
                <a:gd name="connsiteY0" fmla="*/ 12652 h 292737"/>
                <a:gd name="connsiteX1" fmla="*/ 32584 w 33671"/>
                <a:gd name="connsiteY1" fmla="*/ 0 h 292737"/>
                <a:gd name="connsiteX2" fmla="*/ 29118 w 33671"/>
                <a:gd name="connsiteY2" fmla="*/ 46623 h 292737"/>
                <a:gd name="connsiteX3" fmla="*/ 29118 w 33671"/>
                <a:gd name="connsiteY3" fmla="*/ 212837 h 292737"/>
                <a:gd name="connsiteX4" fmla="*/ 33277 w 33671"/>
                <a:gd name="connsiteY4" fmla="*/ 274019 h 292737"/>
                <a:gd name="connsiteX5" fmla="*/ 28251 w 33671"/>
                <a:gd name="connsiteY5" fmla="*/ 292738 h 292737"/>
                <a:gd name="connsiteX6" fmla="*/ 0 w 33671"/>
                <a:gd name="connsiteY6" fmla="*/ 267087 h 292737"/>
                <a:gd name="connsiteX7" fmla="*/ 15945 w 33671"/>
                <a:gd name="connsiteY7" fmla="*/ 100006 h 292737"/>
                <a:gd name="connsiteX8" fmla="*/ 20625 w 33671"/>
                <a:gd name="connsiteY8" fmla="*/ 36571 h 292737"/>
                <a:gd name="connsiteX9" fmla="*/ 25305 w 33671"/>
                <a:gd name="connsiteY9" fmla="*/ 12652 h 29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71" h="292737">
                  <a:moveTo>
                    <a:pt x="25478" y="12652"/>
                  </a:moveTo>
                  <a:cubicBezTo>
                    <a:pt x="31891" y="10746"/>
                    <a:pt x="27905" y="2947"/>
                    <a:pt x="32584" y="0"/>
                  </a:cubicBezTo>
                  <a:cubicBezTo>
                    <a:pt x="34664" y="15772"/>
                    <a:pt x="26171" y="30851"/>
                    <a:pt x="29118" y="46623"/>
                  </a:cubicBezTo>
                  <a:cubicBezTo>
                    <a:pt x="25825" y="102086"/>
                    <a:pt x="25825" y="157375"/>
                    <a:pt x="29118" y="212837"/>
                  </a:cubicBezTo>
                  <a:cubicBezTo>
                    <a:pt x="30504" y="233289"/>
                    <a:pt x="32238" y="253568"/>
                    <a:pt x="33277" y="274019"/>
                  </a:cubicBezTo>
                  <a:cubicBezTo>
                    <a:pt x="33624" y="280605"/>
                    <a:pt x="35184" y="288058"/>
                    <a:pt x="28251" y="292738"/>
                  </a:cubicBezTo>
                  <a:cubicBezTo>
                    <a:pt x="15252" y="288058"/>
                    <a:pt x="6759" y="278526"/>
                    <a:pt x="0" y="267087"/>
                  </a:cubicBezTo>
                  <a:cubicBezTo>
                    <a:pt x="5373" y="211451"/>
                    <a:pt x="10746" y="155642"/>
                    <a:pt x="15945" y="100006"/>
                  </a:cubicBezTo>
                  <a:cubicBezTo>
                    <a:pt x="17852" y="78861"/>
                    <a:pt x="19412" y="57716"/>
                    <a:pt x="20625" y="36571"/>
                  </a:cubicBezTo>
                  <a:cubicBezTo>
                    <a:pt x="21145" y="28251"/>
                    <a:pt x="20625" y="20105"/>
                    <a:pt x="25305" y="12652"/>
                  </a:cubicBezTo>
                  <a:close/>
                </a:path>
              </a:pathLst>
            </a:custGeom>
            <a:solidFill>
              <a:srgbClr val="C05F4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30023C5-C74D-204A-C123-B3C51F585C3E}"/>
                </a:ext>
              </a:extLst>
            </p:cNvPr>
            <p:cNvSpPr/>
            <p:nvPr/>
          </p:nvSpPr>
          <p:spPr>
            <a:xfrm>
              <a:off x="4721526" y="5412341"/>
              <a:ext cx="34516" cy="215783"/>
            </a:xfrm>
            <a:custGeom>
              <a:avLst/>
              <a:gdLst>
                <a:gd name="connsiteX0" fmla="*/ 34517 w 34516"/>
                <a:gd name="connsiteY0" fmla="*/ 0 h 215783"/>
                <a:gd name="connsiteX1" fmla="*/ 13892 w 34516"/>
                <a:gd name="connsiteY1" fmla="*/ 215784 h 215783"/>
                <a:gd name="connsiteX2" fmla="*/ 546 w 34516"/>
                <a:gd name="connsiteY2" fmla="*/ 75914 h 215783"/>
                <a:gd name="connsiteX3" fmla="*/ 6092 w 34516"/>
                <a:gd name="connsiteY3" fmla="*/ 27038 h 215783"/>
                <a:gd name="connsiteX4" fmla="*/ 34517 w 34516"/>
                <a:gd name="connsiteY4" fmla="*/ 173 h 21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6" h="215783">
                  <a:moveTo>
                    <a:pt x="34517" y="0"/>
                  </a:moveTo>
                  <a:cubicBezTo>
                    <a:pt x="27584" y="71928"/>
                    <a:pt x="20651" y="143856"/>
                    <a:pt x="13892" y="215784"/>
                  </a:cubicBezTo>
                  <a:cubicBezTo>
                    <a:pt x="-3787" y="170374"/>
                    <a:pt x="373" y="122884"/>
                    <a:pt x="546" y="75914"/>
                  </a:cubicBezTo>
                  <a:cubicBezTo>
                    <a:pt x="546" y="59449"/>
                    <a:pt x="893" y="42810"/>
                    <a:pt x="6092" y="27038"/>
                  </a:cubicBezTo>
                  <a:cubicBezTo>
                    <a:pt x="10598" y="13346"/>
                    <a:pt x="15451" y="-1040"/>
                    <a:pt x="34517" y="173"/>
                  </a:cubicBezTo>
                  <a:close/>
                </a:path>
              </a:pathLst>
            </a:custGeom>
            <a:solidFill>
              <a:srgbClr val="CB6F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749859A-9E28-2CA5-A2A2-F4D50885781C}"/>
                </a:ext>
              </a:extLst>
            </p:cNvPr>
            <p:cNvSpPr/>
            <p:nvPr/>
          </p:nvSpPr>
          <p:spPr>
            <a:xfrm>
              <a:off x="3099923" y="4634614"/>
              <a:ext cx="68282" cy="86025"/>
            </a:xfrm>
            <a:custGeom>
              <a:avLst/>
              <a:gdLst>
                <a:gd name="connsiteX0" fmla="*/ 2125 w 68282"/>
                <a:gd name="connsiteY0" fmla="*/ 8359 h 86025"/>
                <a:gd name="connsiteX1" fmla="*/ 40255 w 68282"/>
                <a:gd name="connsiteY1" fmla="*/ 13212 h 86025"/>
                <a:gd name="connsiteX2" fmla="*/ 65733 w 68282"/>
                <a:gd name="connsiteY2" fmla="*/ 60182 h 86025"/>
                <a:gd name="connsiteX3" fmla="*/ 54987 w 68282"/>
                <a:gd name="connsiteY3" fmla="*/ 74914 h 86025"/>
                <a:gd name="connsiteX4" fmla="*/ 34536 w 68282"/>
                <a:gd name="connsiteY4" fmla="*/ 76127 h 86025"/>
                <a:gd name="connsiteX5" fmla="*/ 3684 w 68282"/>
                <a:gd name="connsiteY5" fmla="*/ 80980 h 86025"/>
                <a:gd name="connsiteX6" fmla="*/ 2298 w 68282"/>
                <a:gd name="connsiteY6" fmla="*/ 8186 h 8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82" h="86025">
                  <a:moveTo>
                    <a:pt x="2125" y="8359"/>
                  </a:moveTo>
                  <a:cubicBezTo>
                    <a:pt x="16857" y="-5680"/>
                    <a:pt x="29162" y="-654"/>
                    <a:pt x="40255" y="13212"/>
                  </a:cubicBezTo>
                  <a:cubicBezTo>
                    <a:pt x="51347" y="27424"/>
                    <a:pt x="58627" y="43716"/>
                    <a:pt x="65733" y="60182"/>
                  </a:cubicBezTo>
                  <a:cubicBezTo>
                    <a:pt x="71279" y="72834"/>
                    <a:pt x="67813" y="76127"/>
                    <a:pt x="54987" y="74914"/>
                  </a:cubicBezTo>
                  <a:cubicBezTo>
                    <a:pt x="48228" y="74221"/>
                    <a:pt x="41295" y="75780"/>
                    <a:pt x="34536" y="76127"/>
                  </a:cubicBezTo>
                  <a:cubicBezTo>
                    <a:pt x="25523" y="85486"/>
                    <a:pt x="15644" y="90339"/>
                    <a:pt x="3684" y="80980"/>
                  </a:cubicBezTo>
                  <a:cubicBezTo>
                    <a:pt x="-1862" y="56889"/>
                    <a:pt x="-129" y="32450"/>
                    <a:pt x="2298" y="8186"/>
                  </a:cubicBezTo>
                  <a:close/>
                </a:path>
              </a:pathLst>
            </a:custGeom>
            <a:solidFill>
              <a:srgbClr val="86685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E6DCBF5-086F-3BBF-E62F-BAA90F0AB350}"/>
                </a:ext>
              </a:extLst>
            </p:cNvPr>
            <p:cNvSpPr/>
            <p:nvPr/>
          </p:nvSpPr>
          <p:spPr>
            <a:xfrm>
              <a:off x="3015041" y="4735258"/>
              <a:ext cx="137269" cy="44561"/>
            </a:xfrm>
            <a:custGeom>
              <a:avLst/>
              <a:gdLst>
                <a:gd name="connsiteX0" fmla="*/ 137270 w 137269"/>
                <a:gd name="connsiteY0" fmla="*/ 31986 h 44561"/>
                <a:gd name="connsiteX1" fmla="*/ 114218 w 137269"/>
                <a:gd name="connsiteY1" fmla="*/ 43945 h 44561"/>
                <a:gd name="connsiteX2" fmla="*/ 0 w 137269"/>
                <a:gd name="connsiteY2" fmla="*/ 21066 h 44561"/>
                <a:gd name="connsiteX3" fmla="*/ 25132 w 137269"/>
                <a:gd name="connsiteY3" fmla="*/ 3908 h 44561"/>
                <a:gd name="connsiteX4" fmla="*/ 44197 w 137269"/>
                <a:gd name="connsiteY4" fmla="*/ 441 h 44561"/>
                <a:gd name="connsiteX5" fmla="*/ 111445 w 137269"/>
                <a:gd name="connsiteY5" fmla="*/ 8934 h 44561"/>
                <a:gd name="connsiteX6" fmla="*/ 129470 w 137269"/>
                <a:gd name="connsiteY6" fmla="*/ 11534 h 44561"/>
                <a:gd name="connsiteX7" fmla="*/ 137270 w 137269"/>
                <a:gd name="connsiteY7" fmla="*/ 32159 h 4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269" h="44561">
                  <a:moveTo>
                    <a:pt x="137270" y="31986"/>
                  </a:moveTo>
                  <a:cubicBezTo>
                    <a:pt x="134670" y="45505"/>
                    <a:pt x="121671" y="43425"/>
                    <a:pt x="114218" y="43945"/>
                  </a:cubicBezTo>
                  <a:cubicBezTo>
                    <a:pt x="74354" y="46371"/>
                    <a:pt x="35357" y="42212"/>
                    <a:pt x="0" y="21066"/>
                  </a:cubicBezTo>
                  <a:cubicBezTo>
                    <a:pt x="5373" y="11014"/>
                    <a:pt x="16639" y="9454"/>
                    <a:pt x="25132" y="3908"/>
                  </a:cubicBezTo>
                  <a:cubicBezTo>
                    <a:pt x="31198" y="1135"/>
                    <a:pt x="37437" y="-945"/>
                    <a:pt x="44197" y="441"/>
                  </a:cubicBezTo>
                  <a:cubicBezTo>
                    <a:pt x="66035" y="7547"/>
                    <a:pt x="88220" y="12054"/>
                    <a:pt x="111445" y="8934"/>
                  </a:cubicBezTo>
                  <a:cubicBezTo>
                    <a:pt x="117684" y="8067"/>
                    <a:pt x="123924" y="8067"/>
                    <a:pt x="129470" y="11534"/>
                  </a:cubicBezTo>
                  <a:cubicBezTo>
                    <a:pt x="134150" y="17600"/>
                    <a:pt x="136750" y="24360"/>
                    <a:pt x="137270" y="32159"/>
                  </a:cubicBezTo>
                  <a:close/>
                </a:path>
              </a:pathLst>
            </a:custGeom>
            <a:solidFill>
              <a:srgbClr val="F3A07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D25F872-1C7A-BBCD-911B-B42CDAFE9054}"/>
                </a:ext>
              </a:extLst>
            </p:cNvPr>
            <p:cNvSpPr/>
            <p:nvPr/>
          </p:nvSpPr>
          <p:spPr>
            <a:xfrm>
              <a:off x="3059757" y="4642973"/>
              <a:ext cx="47216" cy="88566"/>
            </a:xfrm>
            <a:custGeom>
              <a:avLst/>
              <a:gdLst>
                <a:gd name="connsiteX0" fmla="*/ 42290 w 47216"/>
                <a:gd name="connsiteY0" fmla="*/ 0 h 88566"/>
                <a:gd name="connsiteX1" fmla="*/ 46623 w 47216"/>
                <a:gd name="connsiteY1" fmla="*/ 74354 h 88566"/>
                <a:gd name="connsiteX2" fmla="*/ 11439 w 47216"/>
                <a:gd name="connsiteY2" fmla="*/ 86313 h 88566"/>
                <a:gd name="connsiteX3" fmla="*/ 0 w 47216"/>
                <a:gd name="connsiteY3" fmla="*/ 20452 h 88566"/>
                <a:gd name="connsiteX4" fmla="*/ 38477 w 47216"/>
                <a:gd name="connsiteY4" fmla="*/ 173 h 88566"/>
                <a:gd name="connsiteX5" fmla="*/ 42117 w 47216"/>
                <a:gd name="connsiteY5" fmla="*/ 173 h 8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6" h="88566">
                  <a:moveTo>
                    <a:pt x="42290" y="0"/>
                  </a:moveTo>
                  <a:cubicBezTo>
                    <a:pt x="51649" y="24265"/>
                    <a:pt x="44370" y="49570"/>
                    <a:pt x="46623" y="74354"/>
                  </a:cubicBezTo>
                  <a:cubicBezTo>
                    <a:pt x="37957" y="87353"/>
                    <a:pt x="26345" y="91686"/>
                    <a:pt x="11439" y="86313"/>
                  </a:cubicBezTo>
                  <a:cubicBezTo>
                    <a:pt x="693" y="65515"/>
                    <a:pt x="5893" y="41943"/>
                    <a:pt x="0" y="20452"/>
                  </a:cubicBezTo>
                  <a:cubicBezTo>
                    <a:pt x="12479" y="12826"/>
                    <a:pt x="27385" y="10226"/>
                    <a:pt x="38477" y="173"/>
                  </a:cubicBezTo>
                  <a:cubicBezTo>
                    <a:pt x="39690" y="0"/>
                    <a:pt x="40904" y="0"/>
                    <a:pt x="42117" y="173"/>
                  </a:cubicBezTo>
                  <a:close/>
                </a:path>
              </a:pathLst>
            </a:custGeom>
            <a:solidFill>
              <a:srgbClr val="7A605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62B22DD-5017-61E3-ED74-3E17494B83F6}"/>
                </a:ext>
              </a:extLst>
            </p:cNvPr>
            <p:cNvSpPr/>
            <p:nvPr/>
          </p:nvSpPr>
          <p:spPr>
            <a:xfrm>
              <a:off x="3124711" y="4813347"/>
              <a:ext cx="62149" cy="64856"/>
            </a:xfrm>
            <a:custGeom>
              <a:avLst/>
              <a:gdLst>
                <a:gd name="connsiteX0" fmla="*/ 1948 w 62149"/>
                <a:gd name="connsiteY0" fmla="*/ 13519 h 64856"/>
                <a:gd name="connsiteX1" fmla="*/ 44758 w 62149"/>
                <a:gd name="connsiteY1" fmla="*/ 0 h 64856"/>
                <a:gd name="connsiteX2" fmla="*/ 60703 w 62149"/>
                <a:gd name="connsiteY2" fmla="*/ 45930 h 64856"/>
                <a:gd name="connsiteX3" fmla="*/ 50131 w 62149"/>
                <a:gd name="connsiteY3" fmla="*/ 61009 h 64856"/>
                <a:gd name="connsiteX4" fmla="*/ 18067 w 62149"/>
                <a:gd name="connsiteY4" fmla="*/ 64822 h 64856"/>
                <a:gd name="connsiteX5" fmla="*/ 8707 w 62149"/>
                <a:gd name="connsiteY5" fmla="*/ 56329 h 64856"/>
                <a:gd name="connsiteX6" fmla="*/ 6801 w 62149"/>
                <a:gd name="connsiteY6" fmla="*/ 50436 h 64856"/>
                <a:gd name="connsiteX7" fmla="*/ 215 w 62149"/>
                <a:gd name="connsiteY7" fmla="*/ 22012 h 64856"/>
                <a:gd name="connsiteX8" fmla="*/ 2121 w 62149"/>
                <a:gd name="connsiteY8" fmla="*/ 13692 h 6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149" h="64856">
                  <a:moveTo>
                    <a:pt x="1948" y="13519"/>
                  </a:moveTo>
                  <a:cubicBezTo>
                    <a:pt x="13560" y="520"/>
                    <a:pt x="31586" y="7973"/>
                    <a:pt x="44758" y="0"/>
                  </a:cubicBezTo>
                  <a:cubicBezTo>
                    <a:pt x="53424" y="14039"/>
                    <a:pt x="57757" y="29811"/>
                    <a:pt x="60703" y="45930"/>
                  </a:cubicBezTo>
                  <a:cubicBezTo>
                    <a:pt x="65730" y="57022"/>
                    <a:pt x="56544" y="58756"/>
                    <a:pt x="50131" y="61009"/>
                  </a:cubicBezTo>
                  <a:cubicBezTo>
                    <a:pt x="39905" y="64648"/>
                    <a:pt x="28986" y="64995"/>
                    <a:pt x="18067" y="64822"/>
                  </a:cubicBezTo>
                  <a:cubicBezTo>
                    <a:pt x="13214" y="63955"/>
                    <a:pt x="10961" y="60142"/>
                    <a:pt x="8707" y="56329"/>
                  </a:cubicBezTo>
                  <a:cubicBezTo>
                    <a:pt x="7841" y="54423"/>
                    <a:pt x="7148" y="52516"/>
                    <a:pt x="6801" y="50436"/>
                  </a:cubicBezTo>
                  <a:cubicBezTo>
                    <a:pt x="5934" y="40730"/>
                    <a:pt x="2988" y="31371"/>
                    <a:pt x="215" y="22012"/>
                  </a:cubicBezTo>
                  <a:cubicBezTo>
                    <a:pt x="-305" y="19065"/>
                    <a:pt x="41" y="16119"/>
                    <a:pt x="2121" y="13692"/>
                  </a:cubicBezTo>
                  <a:close/>
                </a:path>
              </a:pathLst>
            </a:custGeom>
            <a:solidFill>
              <a:srgbClr val="F8BD9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9479409-EBA7-8198-81C6-2782565141E0}"/>
                </a:ext>
              </a:extLst>
            </p:cNvPr>
            <p:cNvSpPr/>
            <p:nvPr/>
          </p:nvSpPr>
          <p:spPr>
            <a:xfrm>
              <a:off x="3056811" y="4710914"/>
              <a:ext cx="87873" cy="40292"/>
            </a:xfrm>
            <a:custGeom>
              <a:avLst/>
              <a:gdLst>
                <a:gd name="connsiteX0" fmla="*/ 16292 w 87873"/>
                <a:gd name="connsiteY0" fmla="*/ 18545 h 40292"/>
                <a:gd name="connsiteX1" fmla="*/ 49570 w 87873"/>
                <a:gd name="connsiteY1" fmla="*/ 6413 h 40292"/>
                <a:gd name="connsiteX2" fmla="*/ 77648 w 87873"/>
                <a:gd name="connsiteY2" fmla="*/ 0 h 40292"/>
                <a:gd name="connsiteX3" fmla="*/ 87873 w 87873"/>
                <a:gd name="connsiteY3" fmla="*/ 35877 h 40292"/>
                <a:gd name="connsiteX4" fmla="*/ 0 w 87873"/>
                <a:gd name="connsiteY4" fmla="*/ 27905 h 40292"/>
                <a:gd name="connsiteX5" fmla="*/ 16465 w 87873"/>
                <a:gd name="connsiteY5" fmla="*/ 18719 h 4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873" h="40292">
                  <a:moveTo>
                    <a:pt x="16292" y="18545"/>
                  </a:moveTo>
                  <a:cubicBezTo>
                    <a:pt x="27385" y="14559"/>
                    <a:pt x="38477" y="10399"/>
                    <a:pt x="49570" y="6413"/>
                  </a:cubicBezTo>
                  <a:cubicBezTo>
                    <a:pt x="58929" y="4333"/>
                    <a:pt x="68288" y="2080"/>
                    <a:pt x="77648" y="0"/>
                  </a:cubicBezTo>
                  <a:cubicBezTo>
                    <a:pt x="80594" y="12132"/>
                    <a:pt x="81287" y="24785"/>
                    <a:pt x="87873" y="35877"/>
                  </a:cubicBezTo>
                  <a:cubicBezTo>
                    <a:pt x="57716" y="42290"/>
                    <a:pt x="28078" y="43330"/>
                    <a:pt x="0" y="27905"/>
                  </a:cubicBezTo>
                  <a:cubicBezTo>
                    <a:pt x="1213" y="17159"/>
                    <a:pt x="7799" y="15945"/>
                    <a:pt x="16465" y="18719"/>
                  </a:cubicBezTo>
                  <a:close/>
                </a:path>
              </a:pathLst>
            </a:custGeom>
            <a:solidFill>
              <a:srgbClr val="F0977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DC9C491-3710-970C-FB11-25D3103CEF26}"/>
                </a:ext>
              </a:extLst>
            </p:cNvPr>
            <p:cNvSpPr/>
            <p:nvPr/>
          </p:nvSpPr>
          <p:spPr>
            <a:xfrm>
              <a:off x="3471740" y="7959975"/>
              <a:ext cx="4225" cy="438500"/>
            </a:xfrm>
            <a:custGeom>
              <a:avLst/>
              <a:gdLst>
                <a:gd name="connsiteX0" fmla="*/ 0 w 4225"/>
                <a:gd name="connsiteY0" fmla="*/ 208331 h 438500"/>
                <a:gd name="connsiteX1" fmla="*/ 520 w 4225"/>
                <a:gd name="connsiteY1" fmla="*/ 0 h 438500"/>
                <a:gd name="connsiteX2" fmla="*/ 3640 w 4225"/>
                <a:gd name="connsiteY2" fmla="*/ 94806 h 438500"/>
                <a:gd name="connsiteX3" fmla="*/ 3120 w 4225"/>
                <a:gd name="connsiteY3" fmla="*/ 426541 h 438500"/>
                <a:gd name="connsiteX4" fmla="*/ 867 w 4225"/>
                <a:gd name="connsiteY4" fmla="*/ 438500 h 438500"/>
                <a:gd name="connsiteX5" fmla="*/ 0 w 4225"/>
                <a:gd name="connsiteY5" fmla="*/ 208331 h 4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5" h="438500">
                  <a:moveTo>
                    <a:pt x="0" y="208331"/>
                  </a:moveTo>
                  <a:cubicBezTo>
                    <a:pt x="0" y="138829"/>
                    <a:pt x="347" y="69501"/>
                    <a:pt x="520" y="0"/>
                  </a:cubicBezTo>
                  <a:cubicBezTo>
                    <a:pt x="6586" y="31371"/>
                    <a:pt x="3293" y="63262"/>
                    <a:pt x="3640" y="94806"/>
                  </a:cubicBezTo>
                  <a:cubicBezTo>
                    <a:pt x="4506" y="205384"/>
                    <a:pt x="3640" y="315963"/>
                    <a:pt x="3120" y="426541"/>
                  </a:cubicBezTo>
                  <a:cubicBezTo>
                    <a:pt x="3120" y="430527"/>
                    <a:pt x="1733" y="434514"/>
                    <a:pt x="867" y="438500"/>
                  </a:cubicBezTo>
                  <a:cubicBezTo>
                    <a:pt x="520" y="361719"/>
                    <a:pt x="347" y="285112"/>
                    <a:pt x="0" y="208331"/>
                  </a:cubicBezTo>
                  <a:close/>
                </a:path>
              </a:pathLst>
            </a:custGeom>
            <a:solidFill>
              <a:srgbClr val="5A61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E8E6F0B-AEB0-85A7-13D1-9A56C8F56037}"/>
                </a:ext>
              </a:extLst>
            </p:cNvPr>
            <p:cNvSpPr/>
            <p:nvPr/>
          </p:nvSpPr>
          <p:spPr>
            <a:xfrm>
              <a:off x="3135470" y="4859277"/>
              <a:ext cx="58437" cy="37437"/>
            </a:xfrm>
            <a:custGeom>
              <a:avLst/>
              <a:gdLst>
                <a:gd name="connsiteX0" fmla="*/ 4362 w 58437"/>
                <a:gd name="connsiteY0" fmla="*/ 16639 h 37437"/>
                <a:gd name="connsiteX1" fmla="*/ 31400 w 58437"/>
                <a:gd name="connsiteY1" fmla="*/ 11786 h 37437"/>
                <a:gd name="connsiteX2" fmla="*/ 49945 w 58437"/>
                <a:gd name="connsiteY2" fmla="*/ 0 h 37437"/>
                <a:gd name="connsiteX3" fmla="*/ 58437 w 58437"/>
                <a:gd name="connsiteY3" fmla="*/ 24612 h 37437"/>
                <a:gd name="connsiteX4" fmla="*/ 4015 w 58437"/>
                <a:gd name="connsiteY4" fmla="*/ 37437 h 37437"/>
                <a:gd name="connsiteX5" fmla="*/ 549 w 58437"/>
                <a:gd name="connsiteY5" fmla="*/ 31891 h 37437"/>
                <a:gd name="connsiteX6" fmla="*/ 4535 w 58437"/>
                <a:gd name="connsiteY6" fmla="*/ 16639 h 3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37" h="37437">
                  <a:moveTo>
                    <a:pt x="4362" y="16639"/>
                  </a:moveTo>
                  <a:cubicBezTo>
                    <a:pt x="12681" y="10746"/>
                    <a:pt x="22560" y="14039"/>
                    <a:pt x="31400" y="11786"/>
                  </a:cubicBezTo>
                  <a:cubicBezTo>
                    <a:pt x="38332" y="10053"/>
                    <a:pt x="48212" y="10919"/>
                    <a:pt x="49945" y="0"/>
                  </a:cubicBezTo>
                  <a:cubicBezTo>
                    <a:pt x="55664" y="7279"/>
                    <a:pt x="57398" y="15772"/>
                    <a:pt x="58437" y="24612"/>
                  </a:cubicBezTo>
                  <a:cubicBezTo>
                    <a:pt x="42319" y="37611"/>
                    <a:pt x="22560" y="34664"/>
                    <a:pt x="4015" y="37437"/>
                  </a:cubicBezTo>
                  <a:cubicBezTo>
                    <a:pt x="2282" y="35877"/>
                    <a:pt x="1242" y="34144"/>
                    <a:pt x="549" y="31891"/>
                  </a:cubicBezTo>
                  <a:cubicBezTo>
                    <a:pt x="-491" y="26171"/>
                    <a:pt x="-491" y="20798"/>
                    <a:pt x="4535" y="16639"/>
                  </a:cubicBezTo>
                  <a:close/>
                </a:path>
              </a:pathLst>
            </a:custGeom>
            <a:solidFill>
              <a:srgbClr val="FAC9A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A61771A-89D8-0682-0B43-DF3F3071A6E1}"/>
                </a:ext>
              </a:extLst>
            </p:cNvPr>
            <p:cNvSpPr/>
            <p:nvPr/>
          </p:nvSpPr>
          <p:spPr>
            <a:xfrm>
              <a:off x="3180686" y="11564515"/>
              <a:ext cx="4209" cy="124270"/>
            </a:xfrm>
            <a:custGeom>
              <a:avLst/>
              <a:gdLst>
                <a:gd name="connsiteX0" fmla="*/ 4209 w 4209"/>
                <a:gd name="connsiteY0" fmla="*/ 123924 h 124270"/>
                <a:gd name="connsiteX1" fmla="*/ 2303 w 4209"/>
                <a:gd name="connsiteY1" fmla="*/ 124270 h 124270"/>
                <a:gd name="connsiteX2" fmla="*/ 396 w 4209"/>
                <a:gd name="connsiteY2" fmla="*/ 124270 h 124270"/>
                <a:gd name="connsiteX3" fmla="*/ 396 w 4209"/>
                <a:gd name="connsiteY3" fmla="*/ 19585 h 124270"/>
                <a:gd name="connsiteX4" fmla="*/ 3689 w 4209"/>
                <a:gd name="connsiteY4" fmla="*/ 0 h 124270"/>
                <a:gd name="connsiteX5" fmla="*/ 4036 w 4209"/>
                <a:gd name="connsiteY5" fmla="*/ 123924 h 124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9" h="124270">
                  <a:moveTo>
                    <a:pt x="4209" y="123924"/>
                  </a:moveTo>
                  <a:lnTo>
                    <a:pt x="2303" y="124270"/>
                  </a:lnTo>
                  <a:lnTo>
                    <a:pt x="396" y="124270"/>
                  </a:lnTo>
                  <a:cubicBezTo>
                    <a:pt x="396" y="89260"/>
                    <a:pt x="396" y="54422"/>
                    <a:pt x="396" y="19585"/>
                  </a:cubicBezTo>
                  <a:cubicBezTo>
                    <a:pt x="396" y="12999"/>
                    <a:pt x="-1684" y="5893"/>
                    <a:pt x="3689" y="0"/>
                  </a:cubicBezTo>
                  <a:cubicBezTo>
                    <a:pt x="3689" y="41250"/>
                    <a:pt x="3862" y="82674"/>
                    <a:pt x="4036" y="123924"/>
                  </a:cubicBezTo>
                  <a:close/>
                </a:path>
              </a:pathLst>
            </a:custGeom>
            <a:solidFill>
              <a:srgbClr val="3B3D3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194A045-D97C-FB09-A658-7C63B5482BB2}"/>
                </a:ext>
              </a:extLst>
            </p:cNvPr>
            <p:cNvSpPr/>
            <p:nvPr/>
          </p:nvSpPr>
          <p:spPr>
            <a:xfrm>
              <a:off x="5014289" y="6225733"/>
              <a:ext cx="36570" cy="16812"/>
            </a:xfrm>
            <a:custGeom>
              <a:avLst/>
              <a:gdLst>
                <a:gd name="connsiteX0" fmla="*/ 15252 w 36570"/>
                <a:gd name="connsiteY0" fmla="*/ 0 h 16812"/>
                <a:gd name="connsiteX1" fmla="*/ 36571 w 36570"/>
                <a:gd name="connsiteY1" fmla="*/ 16812 h 16812"/>
                <a:gd name="connsiteX2" fmla="*/ 0 w 36570"/>
                <a:gd name="connsiteY2" fmla="*/ 5546 h 16812"/>
                <a:gd name="connsiteX3" fmla="*/ 15425 w 36570"/>
                <a:gd name="connsiteY3" fmla="*/ 0 h 1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70" h="16812">
                  <a:moveTo>
                    <a:pt x="15252" y="0"/>
                  </a:moveTo>
                  <a:cubicBezTo>
                    <a:pt x="17852" y="11266"/>
                    <a:pt x="32411" y="7279"/>
                    <a:pt x="36571" y="16812"/>
                  </a:cubicBezTo>
                  <a:cubicBezTo>
                    <a:pt x="24265" y="13692"/>
                    <a:pt x="10746" y="14039"/>
                    <a:pt x="0" y="5546"/>
                  </a:cubicBezTo>
                  <a:cubicBezTo>
                    <a:pt x="6066" y="6240"/>
                    <a:pt x="10919" y="3640"/>
                    <a:pt x="15425" y="0"/>
                  </a:cubicBezTo>
                  <a:close/>
                </a:path>
              </a:pathLst>
            </a:custGeom>
            <a:solidFill>
              <a:srgbClr val="D0775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B6800-D73C-6D55-727A-A8776D839AD9}"/>
                </a:ext>
              </a:extLst>
            </p:cNvPr>
            <p:cNvSpPr/>
            <p:nvPr/>
          </p:nvSpPr>
          <p:spPr>
            <a:xfrm>
              <a:off x="3376238" y="8393796"/>
              <a:ext cx="8643" cy="36570"/>
            </a:xfrm>
            <a:custGeom>
              <a:avLst/>
              <a:gdLst>
                <a:gd name="connsiteX0" fmla="*/ 3642 w 8643"/>
                <a:gd name="connsiteY0" fmla="*/ 0 h 36570"/>
                <a:gd name="connsiteX1" fmla="*/ 8148 w 8643"/>
                <a:gd name="connsiteY1" fmla="*/ 36571 h 36570"/>
                <a:gd name="connsiteX2" fmla="*/ 1042 w 8643"/>
                <a:gd name="connsiteY2" fmla="*/ 33104 h 36570"/>
                <a:gd name="connsiteX3" fmla="*/ 3642 w 8643"/>
                <a:gd name="connsiteY3" fmla="*/ 0 h 3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3" h="36570">
                  <a:moveTo>
                    <a:pt x="3642" y="0"/>
                  </a:moveTo>
                  <a:cubicBezTo>
                    <a:pt x="1042" y="12652"/>
                    <a:pt x="10921" y="23745"/>
                    <a:pt x="8148" y="36571"/>
                  </a:cubicBezTo>
                  <a:cubicBezTo>
                    <a:pt x="5721" y="35357"/>
                    <a:pt x="3468" y="34317"/>
                    <a:pt x="1042" y="33104"/>
                  </a:cubicBezTo>
                  <a:cubicBezTo>
                    <a:pt x="348" y="22012"/>
                    <a:pt x="-1905" y="10573"/>
                    <a:pt x="3642" y="0"/>
                  </a:cubicBezTo>
                  <a:close/>
                </a:path>
              </a:pathLst>
            </a:custGeom>
            <a:solidFill>
              <a:srgbClr val="B6B7B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91AE86C-DA24-54A1-5F09-82E672DD0B8D}"/>
                </a:ext>
              </a:extLst>
            </p:cNvPr>
            <p:cNvSpPr/>
            <p:nvPr/>
          </p:nvSpPr>
          <p:spPr>
            <a:xfrm>
              <a:off x="3722036" y="7170328"/>
              <a:ext cx="7431" cy="22358"/>
            </a:xfrm>
            <a:custGeom>
              <a:avLst/>
              <a:gdLst>
                <a:gd name="connsiteX0" fmla="*/ 7431 w 7431"/>
                <a:gd name="connsiteY0" fmla="*/ 0 h 22358"/>
                <a:gd name="connsiteX1" fmla="*/ 7431 w 7431"/>
                <a:gd name="connsiteY1" fmla="*/ 22358 h 22358"/>
                <a:gd name="connsiteX2" fmla="*/ 152 w 7431"/>
                <a:gd name="connsiteY2" fmla="*/ 7799 h 22358"/>
                <a:gd name="connsiteX3" fmla="*/ 7431 w 7431"/>
                <a:gd name="connsiteY3" fmla="*/ 0 h 2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31" h="22358">
                  <a:moveTo>
                    <a:pt x="7431" y="0"/>
                  </a:moveTo>
                  <a:lnTo>
                    <a:pt x="7431" y="22358"/>
                  </a:lnTo>
                  <a:cubicBezTo>
                    <a:pt x="1018" y="18025"/>
                    <a:pt x="-542" y="13345"/>
                    <a:pt x="152" y="7799"/>
                  </a:cubicBezTo>
                  <a:cubicBezTo>
                    <a:pt x="2578" y="5199"/>
                    <a:pt x="5005" y="2600"/>
                    <a:pt x="7431" y="0"/>
                  </a:cubicBezTo>
                  <a:close/>
                </a:path>
              </a:pathLst>
            </a:custGeom>
            <a:solidFill>
              <a:srgbClr val="AEAFB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31B664F-DCDB-52B6-EF89-6BF0114F4237}"/>
                </a:ext>
              </a:extLst>
            </p:cNvPr>
            <p:cNvSpPr/>
            <p:nvPr/>
          </p:nvSpPr>
          <p:spPr>
            <a:xfrm>
              <a:off x="4618955" y="8292230"/>
              <a:ext cx="4629" cy="29811"/>
            </a:xfrm>
            <a:custGeom>
              <a:avLst/>
              <a:gdLst>
                <a:gd name="connsiteX0" fmla="*/ 3457 w 4629"/>
                <a:gd name="connsiteY0" fmla="*/ 0 h 29811"/>
                <a:gd name="connsiteX1" fmla="*/ 858 w 4629"/>
                <a:gd name="connsiteY1" fmla="*/ 29811 h 29811"/>
                <a:gd name="connsiteX2" fmla="*/ 3457 w 4629"/>
                <a:gd name="connsiteY2" fmla="*/ 0 h 2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9" h="29811">
                  <a:moveTo>
                    <a:pt x="3457" y="0"/>
                  </a:moveTo>
                  <a:cubicBezTo>
                    <a:pt x="4324" y="10053"/>
                    <a:pt x="6577" y="20278"/>
                    <a:pt x="858" y="29811"/>
                  </a:cubicBezTo>
                  <a:cubicBezTo>
                    <a:pt x="165" y="19758"/>
                    <a:pt x="-1569" y="9533"/>
                    <a:pt x="3457" y="0"/>
                  </a:cubicBezTo>
                  <a:close/>
                </a:path>
              </a:pathLst>
            </a:custGeom>
            <a:solidFill>
              <a:srgbClr val="7780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A28F008-6219-BF85-3578-3B9D1D53C123}"/>
                </a:ext>
              </a:extLst>
            </p:cNvPr>
            <p:cNvSpPr/>
            <p:nvPr/>
          </p:nvSpPr>
          <p:spPr>
            <a:xfrm>
              <a:off x="3293107" y="9373921"/>
              <a:ext cx="3856" cy="25305"/>
            </a:xfrm>
            <a:custGeom>
              <a:avLst/>
              <a:gdLst>
                <a:gd name="connsiteX0" fmla="*/ 459 w 3856"/>
                <a:gd name="connsiteY0" fmla="*/ 25305 h 25305"/>
                <a:gd name="connsiteX1" fmla="*/ 3579 w 3856"/>
                <a:gd name="connsiteY1" fmla="*/ 0 h 25305"/>
                <a:gd name="connsiteX2" fmla="*/ 459 w 3856"/>
                <a:gd name="connsiteY2" fmla="*/ 25305 h 2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6" h="25305">
                  <a:moveTo>
                    <a:pt x="459" y="25305"/>
                  </a:moveTo>
                  <a:cubicBezTo>
                    <a:pt x="1153" y="16812"/>
                    <a:pt x="-2487" y="7800"/>
                    <a:pt x="3579" y="0"/>
                  </a:cubicBezTo>
                  <a:cubicBezTo>
                    <a:pt x="3753" y="8666"/>
                    <a:pt x="4966" y="17332"/>
                    <a:pt x="459" y="25305"/>
                  </a:cubicBezTo>
                  <a:close/>
                </a:path>
              </a:pathLst>
            </a:custGeom>
            <a:solidFill>
              <a:srgbClr val="63697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57986C0-D672-2076-F106-41BE79021DB9}"/>
                </a:ext>
              </a:extLst>
            </p:cNvPr>
            <p:cNvSpPr/>
            <p:nvPr/>
          </p:nvSpPr>
          <p:spPr>
            <a:xfrm>
              <a:off x="3255756" y="9797863"/>
              <a:ext cx="3931" cy="25304"/>
            </a:xfrm>
            <a:custGeom>
              <a:avLst/>
              <a:gdLst>
                <a:gd name="connsiteX0" fmla="*/ 546 w 3931"/>
                <a:gd name="connsiteY0" fmla="*/ 25305 h 25304"/>
                <a:gd name="connsiteX1" fmla="*/ 3493 w 3931"/>
                <a:gd name="connsiteY1" fmla="*/ 0 h 25304"/>
                <a:gd name="connsiteX2" fmla="*/ 546 w 3931"/>
                <a:gd name="connsiteY2" fmla="*/ 25305 h 2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1" h="25304">
                  <a:moveTo>
                    <a:pt x="546" y="25305"/>
                  </a:moveTo>
                  <a:cubicBezTo>
                    <a:pt x="1066" y="16812"/>
                    <a:pt x="-2400" y="7973"/>
                    <a:pt x="3493" y="0"/>
                  </a:cubicBezTo>
                  <a:cubicBezTo>
                    <a:pt x="4013" y="8666"/>
                    <a:pt x="4879" y="17159"/>
                    <a:pt x="546" y="25305"/>
                  </a:cubicBezTo>
                  <a:close/>
                </a:path>
              </a:pathLst>
            </a:custGeom>
            <a:solidFill>
              <a:srgbClr val="5A60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05BF185-A67A-F62D-06A9-FF22DE0BCC5B}"/>
                </a:ext>
              </a:extLst>
            </p:cNvPr>
            <p:cNvSpPr/>
            <p:nvPr/>
          </p:nvSpPr>
          <p:spPr>
            <a:xfrm>
              <a:off x="3347244" y="8783766"/>
              <a:ext cx="3827" cy="25131"/>
            </a:xfrm>
            <a:custGeom>
              <a:avLst/>
              <a:gdLst>
                <a:gd name="connsiteX0" fmla="*/ 398 w 3827"/>
                <a:gd name="connsiteY0" fmla="*/ 25132 h 25131"/>
                <a:gd name="connsiteX1" fmla="*/ 3518 w 3827"/>
                <a:gd name="connsiteY1" fmla="*/ 0 h 25131"/>
                <a:gd name="connsiteX2" fmla="*/ 398 w 3827"/>
                <a:gd name="connsiteY2" fmla="*/ 25132 h 2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7" h="25131">
                  <a:moveTo>
                    <a:pt x="398" y="25132"/>
                  </a:moveTo>
                  <a:cubicBezTo>
                    <a:pt x="1265" y="16812"/>
                    <a:pt x="-2548" y="7800"/>
                    <a:pt x="3518" y="0"/>
                  </a:cubicBezTo>
                  <a:cubicBezTo>
                    <a:pt x="3865" y="8493"/>
                    <a:pt x="4731" y="17159"/>
                    <a:pt x="398" y="25132"/>
                  </a:cubicBezTo>
                  <a:close/>
                </a:path>
              </a:pathLst>
            </a:custGeom>
            <a:solidFill>
              <a:srgbClr val="6D76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F41B15F-8053-9584-8A3E-7C2ACE97DDA0}"/>
                </a:ext>
              </a:extLst>
            </p:cNvPr>
            <p:cNvSpPr/>
            <p:nvPr/>
          </p:nvSpPr>
          <p:spPr>
            <a:xfrm>
              <a:off x="2898475" y="5715305"/>
              <a:ext cx="4305" cy="24958"/>
            </a:xfrm>
            <a:custGeom>
              <a:avLst/>
              <a:gdLst>
                <a:gd name="connsiteX0" fmla="*/ 3734 w 4305"/>
                <a:gd name="connsiteY0" fmla="*/ 24958 h 24958"/>
                <a:gd name="connsiteX1" fmla="*/ 441 w 4305"/>
                <a:gd name="connsiteY1" fmla="*/ 0 h 24958"/>
                <a:gd name="connsiteX2" fmla="*/ 3734 w 4305"/>
                <a:gd name="connsiteY2" fmla="*/ 24958 h 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5" h="24958">
                  <a:moveTo>
                    <a:pt x="3734" y="24958"/>
                  </a:moveTo>
                  <a:cubicBezTo>
                    <a:pt x="-2679" y="17332"/>
                    <a:pt x="1308" y="8319"/>
                    <a:pt x="441" y="0"/>
                  </a:cubicBezTo>
                  <a:cubicBezTo>
                    <a:pt x="6334" y="7626"/>
                    <a:pt x="3734" y="16465"/>
                    <a:pt x="3734" y="24958"/>
                  </a:cubicBezTo>
                  <a:close/>
                </a:path>
              </a:pathLst>
            </a:custGeom>
            <a:solidFill>
              <a:srgbClr val="FAC9A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0A190BB-B815-9961-F0D2-943ECDF1D0FF}"/>
                </a:ext>
              </a:extLst>
            </p:cNvPr>
            <p:cNvSpPr/>
            <p:nvPr/>
          </p:nvSpPr>
          <p:spPr>
            <a:xfrm>
              <a:off x="3313905" y="9149472"/>
              <a:ext cx="3812" cy="25304"/>
            </a:xfrm>
            <a:custGeom>
              <a:avLst/>
              <a:gdLst>
                <a:gd name="connsiteX0" fmla="*/ 459 w 3812"/>
                <a:gd name="connsiteY0" fmla="*/ 25305 h 25304"/>
                <a:gd name="connsiteX1" fmla="*/ 3579 w 3812"/>
                <a:gd name="connsiteY1" fmla="*/ 0 h 25304"/>
                <a:gd name="connsiteX2" fmla="*/ 459 w 3812"/>
                <a:gd name="connsiteY2" fmla="*/ 25305 h 2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2" h="25304">
                  <a:moveTo>
                    <a:pt x="459" y="25305"/>
                  </a:moveTo>
                  <a:cubicBezTo>
                    <a:pt x="1153" y="16812"/>
                    <a:pt x="-2487" y="7799"/>
                    <a:pt x="3579" y="0"/>
                  </a:cubicBezTo>
                  <a:cubicBezTo>
                    <a:pt x="3753" y="8666"/>
                    <a:pt x="4792" y="17332"/>
                    <a:pt x="459" y="25305"/>
                  </a:cubicBezTo>
                  <a:close/>
                </a:path>
              </a:pathLst>
            </a:custGeom>
            <a:solidFill>
              <a:srgbClr val="676E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DAF6D8C-081B-CE2F-73B4-50BA2C7FC94E}"/>
                </a:ext>
              </a:extLst>
            </p:cNvPr>
            <p:cNvSpPr/>
            <p:nvPr/>
          </p:nvSpPr>
          <p:spPr>
            <a:xfrm>
              <a:off x="3280628" y="9511017"/>
              <a:ext cx="3856" cy="25304"/>
            </a:xfrm>
            <a:custGeom>
              <a:avLst/>
              <a:gdLst>
                <a:gd name="connsiteX0" fmla="*/ 460 w 3856"/>
                <a:gd name="connsiteY0" fmla="*/ 25305 h 25304"/>
                <a:gd name="connsiteX1" fmla="*/ 3579 w 3856"/>
                <a:gd name="connsiteY1" fmla="*/ 0 h 25304"/>
                <a:gd name="connsiteX2" fmla="*/ 460 w 3856"/>
                <a:gd name="connsiteY2" fmla="*/ 25305 h 2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6" h="25304">
                  <a:moveTo>
                    <a:pt x="460" y="25305"/>
                  </a:moveTo>
                  <a:cubicBezTo>
                    <a:pt x="1153" y="16812"/>
                    <a:pt x="-2487" y="7800"/>
                    <a:pt x="3579" y="0"/>
                  </a:cubicBezTo>
                  <a:cubicBezTo>
                    <a:pt x="3753" y="8666"/>
                    <a:pt x="4966" y="17332"/>
                    <a:pt x="460" y="25305"/>
                  </a:cubicBezTo>
                  <a:close/>
                </a:path>
              </a:pathLst>
            </a:custGeom>
            <a:solidFill>
              <a:srgbClr val="61667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5F5ACED-7BA9-759B-7C20-B2196E58178A}"/>
                </a:ext>
              </a:extLst>
            </p:cNvPr>
            <p:cNvSpPr/>
            <p:nvPr/>
          </p:nvSpPr>
          <p:spPr>
            <a:xfrm>
              <a:off x="1602075" y="5952407"/>
              <a:ext cx="1202352" cy="2123702"/>
            </a:xfrm>
            <a:custGeom>
              <a:avLst/>
              <a:gdLst>
                <a:gd name="connsiteX0" fmla="*/ 614653 w 1202352"/>
                <a:gd name="connsiteY0" fmla="*/ 1871338 h 2123702"/>
                <a:gd name="connsiteX1" fmla="*/ 388644 w 1202352"/>
                <a:gd name="connsiteY1" fmla="*/ 2039806 h 2123702"/>
                <a:gd name="connsiteX2" fmla="*/ 192965 w 1202352"/>
                <a:gd name="connsiteY2" fmla="*/ 2122306 h 2123702"/>
                <a:gd name="connsiteX3" fmla="*/ 159168 w 1202352"/>
                <a:gd name="connsiteY3" fmla="*/ 2109307 h 2123702"/>
                <a:gd name="connsiteX4" fmla="*/ 12712 w 1202352"/>
                <a:gd name="connsiteY4" fmla="*/ 1667340 h 2123702"/>
                <a:gd name="connsiteX5" fmla="*/ 68348 w 1202352"/>
                <a:gd name="connsiteY5" fmla="*/ 976833 h 2123702"/>
                <a:gd name="connsiteX6" fmla="*/ 320702 w 1202352"/>
                <a:gd name="connsiteY6" fmla="*/ 331735 h 2123702"/>
                <a:gd name="connsiteX7" fmla="*/ 422268 w 1202352"/>
                <a:gd name="connsiteY7" fmla="*/ 203651 h 2123702"/>
                <a:gd name="connsiteX8" fmla="*/ 656597 w 1202352"/>
                <a:gd name="connsiteY8" fmla="*/ 0 h 2123702"/>
                <a:gd name="connsiteX9" fmla="*/ 676355 w 1202352"/>
                <a:gd name="connsiteY9" fmla="*/ 21318 h 2123702"/>
                <a:gd name="connsiteX10" fmla="*/ 748457 w 1202352"/>
                <a:gd name="connsiteY10" fmla="*/ 152002 h 2123702"/>
                <a:gd name="connsiteX11" fmla="*/ 920044 w 1202352"/>
                <a:gd name="connsiteY11" fmla="*/ 464498 h 2123702"/>
                <a:gd name="connsiteX12" fmla="*/ 1073779 w 1202352"/>
                <a:gd name="connsiteY12" fmla="*/ 744237 h 2123702"/>
                <a:gd name="connsiteX13" fmla="*/ 1128548 w 1202352"/>
                <a:gd name="connsiteY13" fmla="*/ 844243 h 2123702"/>
                <a:gd name="connsiteX14" fmla="*/ 1136520 w 1202352"/>
                <a:gd name="connsiteY14" fmla="*/ 867294 h 2123702"/>
                <a:gd name="connsiteX15" fmla="*/ 1118669 w 1202352"/>
                <a:gd name="connsiteY15" fmla="*/ 953434 h 2123702"/>
                <a:gd name="connsiteX16" fmla="*/ 1112602 w 1202352"/>
                <a:gd name="connsiteY16" fmla="*/ 965740 h 2123702"/>
                <a:gd name="connsiteX17" fmla="*/ 628172 w 1202352"/>
                <a:gd name="connsiteY17" fmla="*/ 996938 h 2123702"/>
                <a:gd name="connsiteX18" fmla="*/ 605641 w 1202352"/>
                <a:gd name="connsiteY18" fmla="*/ 978566 h 2123702"/>
                <a:gd name="connsiteX19" fmla="*/ 561617 w 1202352"/>
                <a:gd name="connsiteY19" fmla="*/ 910798 h 2123702"/>
                <a:gd name="connsiteX20" fmla="*/ 409269 w 1202352"/>
                <a:gd name="connsiteY20" fmla="*/ 1474088 h 2123702"/>
                <a:gd name="connsiteX21" fmla="*/ 625399 w 1202352"/>
                <a:gd name="connsiteY21" fmla="*/ 1354324 h 2123702"/>
                <a:gd name="connsiteX22" fmla="*/ 628866 w 1202352"/>
                <a:gd name="connsiteY22" fmla="*/ 1352244 h 2123702"/>
                <a:gd name="connsiteX23" fmla="*/ 676529 w 1202352"/>
                <a:gd name="connsiteY23" fmla="*/ 1278583 h 2123702"/>
                <a:gd name="connsiteX24" fmla="*/ 683808 w 1202352"/>
                <a:gd name="connsiteY24" fmla="*/ 1263158 h 2123702"/>
                <a:gd name="connsiteX25" fmla="*/ 690741 w 1202352"/>
                <a:gd name="connsiteY25" fmla="*/ 1289329 h 2123702"/>
                <a:gd name="connsiteX26" fmla="*/ 693167 w 1202352"/>
                <a:gd name="connsiteY26" fmla="*/ 1314807 h 2123702"/>
                <a:gd name="connsiteX27" fmla="*/ 750710 w 1202352"/>
                <a:gd name="connsiteY27" fmla="*/ 1280143 h 2123702"/>
                <a:gd name="connsiteX28" fmla="*/ 826277 w 1202352"/>
                <a:gd name="connsiteY28" fmla="*/ 1241839 h 2123702"/>
                <a:gd name="connsiteX29" fmla="*/ 1045007 w 1202352"/>
                <a:gd name="connsiteY29" fmla="*/ 1118955 h 2123702"/>
                <a:gd name="connsiteX30" fmla="*/ 1090417 w 1202352"/>
                <a:gd name="connsiteY30" fmla="*/ 1094171 h 2123702"/>
                <a:gd name="connsiteX31" fmla="*/ 1126641 w 1202352"/>
                <a:gd name="connsiteY31" fmla="*/ 1067999 h 2123702"/>
                <a:gd name="connsiteX32" fmla="*/ 1139120 w 1202352"/>
                <a:gd name="connsiteY32" fmla="*/ 1083078 h 2123702"/>
                <a:gd name="connsiteX33" fmla="*/ 1202209 w 1202352"/>
                <a:gd name="connsiteY33" fmla="*/ 1197296 h 2123702"/>
                <a:gd name="connsiteX34" fmla="*/ 1184530 w 1202352"/>
                <a:gd name="connsiteY34" fmla="*/ 1241666 h 2123702"/>
                <a:gd name="connsiteX35" fmla="*/ 1043274 w 1202352"/>
                <a:gd name="connsiteY35" fmla="*/ 1429372 h 2123702"/>
                <a:gd name="connsiteX36" fmla="*/ 1025942 w 1202352"/>
                <a:gd name="connsiteY36" fmla="*/ 1449823 h 2123702"/>
                <a:gd name="connsiteX37" fmla="*/ 887459 w 1202352"/>
                <a:gd name="connsiteY37" fmla="*/ 1608585 h 2123702"/>
                <a:gd name="connsiteX38" fmla="*/ 844476 w 1202352"/>
                <a:gd name="connsiteY38" fmla="*/ 1668034 h 2123702"/>
                <a:gd name="connsiteX39" fmla="*/ 824544 w 1202352"/>
                <a:gd name="connsiteY39" fmla="*/ 1675140 h 2123702"/>
                <a:gd name="connsiteX40" fmla="*/ 691088 w 1202352"/>
                <a:gd name="connsiteY40" fmla="*/ 1808596 h 2123702"/>
                <a:gd name="connsiteX41" fmla="*/ 678262 w 1202352"/>
                <a:gd name="connsiteY41" fmla="*/ 1856780 h 2123702"/>
                <a:gd name="connsiteX42" fmla="*/ 668729 w 1202352"/>
                <a:gd name="connsiteY42" fmla="*/ 1884164 h 2123702"/>
                <a:gd name="connsiteX43" fmla="*/ 661623 w 1202352"/>
                <a:gd name="connsiteY43" fmla="*/ 1837541 h 2123702"/>
                <a:gd name="connsiteX44" fmla="*/ 614653 w 1202352"/>
                <a:gd name="connsiteY44" fmla="*/ 1871858 h 212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02352" h="2123702">
                  <a:moveTo>
                    <a:pt x="614653" y="1871338"/>
                  </a:moveTo>
                  <a:cubicBezTo>
                    <a:pt x="542379" y="1931480"/>
                    <a:pt x="469584" y="1991103"/>
                    <a:pt x="388644" y="2039806"/>
                  </a:cubicBezTo>
                  <a:cubicBezTo>
                    <a:pt x="327462" y="2076723"/>
                    <a:pt x="264027" y="2108614"/>
                    <a:pt x="192965" y="2122306"/>
                  </a:cubicBezTo>
                  <a:cubicBezTo>
                    <a:pt x="178233" y="2125079"/>
                    <a:pt x="168007" y="2125079"/>
                    <a:pt x="159168" y="2109307"/>
                  </a:cubicBezTo>
                  <a:cubicBezTo>
                    <a:pt x="81347" y="1971517"/>
                    <a:pt x="33337" y="1824022"/>
                    <a:pt x="12712" y="1667340"/>
                  </a:cubicBezTo>
                  <a:cubicBezTo>
                    <a:pt x="-18139" y="1433185"/>
                    <a:pt x="9766" y="1203709"/>
                    <a:pt x="68348" y="976833"/>
                  </a:cubicBezTo>
                  <a:cubicBezTo>
                    <a:pt x="126410" y="751690"/>
                    <a:pt x="213244" y="537466"/>
                    <a:pt x="320702" y="331735"/>
                  </a:cubicBezTo>
                  <a:cubicBezTo>
                    <a:pt x="346007" y="283205"/>
                    <a:pt x="385177" y="243688"/>
                    <a:pt x="422268" y="203651"/>
                  </a:cubicBezTo>
                  <a:cubicBezTo>
                    <a:pt x="492983" y="127217"/>
                    <a:pt x="569763" y="57889"/>
                    <a:pt x="656597" y="0"/>
                  </a:cubicBezTo>
                  <a:cubicBezTo>
                    <a:pt x="669769" y="867"/>
                    <a:pt x="671676" y="13172"/>
                    <a:pt x="676355" y="21318"/>
                  </a:cubicBezTo>
                  <a:cubicBezTo>
                    <a:pt x="700793" y="64648"/>
                    <a:pt x="724712" y="108325"/>
                    <a:pt x="748457" y="152002"/>
                  </a:cubicBezTo>
                  <a:cubicBezTo>
                    <a:pt x="805306" y="256341"/>
                    <a:pt x="862848" y="360333"/>
                    <a:pt x="920044" y="464498"/>
                  </a:cubicBezTo>
                  <a:cubicBezTo>
                    <a:pt x="971346" y="557744"/>
                    <a:pt x="1022129" y="651164"/>
                    <a:pt x="1073779" y="744237"/>
                  </a:cubicBezTo>
                  <a:cubicBezTo>
                    <a:pt x="1092150" y="777514"/>
                    <a:pt x="1110176" y="810965"/>
                    <a:pt x="1128548" y="844243"/>
                  </a:cubicBezTo>
                  <a:cubicBezTo>
                    <a:pt x="1132534" y="851522"/>
                    <a:pt x="1137734" y="858282"/>
                    <a:pt x="1136520" y="867294"/>
                  </a:cubicBezTo>
                  <a:cubicBezTo>
                    <a:pt x="1129414" y="895719"/>
                    <a:pt x="1118669" y="923450"/>
                    <a:pt x="1118669" y="953434"/>
                  </a:cubicBezTo>
                  <a:cubicBezTo>
                    <a:pt x="1118669" y="958287"/>
                    <a:pt x="1117109" y="962967"/>
                    <a:pt x="1112602" y="965740"/>
                  </a:cubicBezTo>
                  <a:cubicBezTo>
                    <a:pt x="950895" y="974060"/>
                    <a:pt x="789360" y="983419"/>
                    <a:pt x="628172" y="996938"/>
                  </a:cubicBezTo>
                  <a:cubicBezTo>
                    <a:pt x="615520" y="997111"/>
                    <a:pt x="610840" y="987578"/>
                    <a:pt x="605641" y="978566"/>
                  </a:cubicBezTo>
                  <a:cubicBezTo>
                    <a:pt x="592468" y="956034"/>
                    <a:pt x="579643" y="933503"/>
                    <a:pt x="561617" y="910798"/>
                  </a:cubicBezTo>
                  <a:cubicBezTo>
                    <a:pt x="510315" y="1099197"/>
                    <a:pt x="460398" y="1284996"/>
                    <a:pt x="409269" y="1474088"/>
                  </a:cubicBezTo>
                  <a:cubicBezTo>
                    <a:pt x="483450" y="1433185"/>
                    <a:pt x="553991" y="1393148"/>
                    <a:pt x="625399" y="1354324"/>
                  </a:cubicBezTo>
                  <a:cubicBezTo>
                    <a:pt x="626612" y="1353631"/>
                    <a:pt x="627652" y="1352764"/>
                    <a:pt x="628866" y="1352244"/>
                  </a:cubicBezTo>
                  <a:cubicBezTo>
                    <a:pt x="662316" y="1339072"/>
                    <a:pt x="684675" y="1318967"/>
                    <a:pt x="676529" y="1278583"/>
                  </a:cubicBezTo>
                  <a:cubicBezTo>
                    <a:pt x="675315" y="1273037"/>
                    <a:pt x="676702" y="1266104"/>
                    <a:pt x="683808" y="1263158"/>
                  </a:cubicBezTo>
                  <a:cubicBezTo>
                    <a:pt x="694034" y="1269744"/>
                    <a:pt x="689701" y="1280316"/>
                    <a:pt x="690741" y="1289329"/>
                  </a:cubicBezTo>
                  <a:cubicBezTo>
                    <a:pt x="691781" y="1297302"/>
                    <a:pt x="689008" y="1305621"/>
                    <a:pt x="693167" y="1314807"/>
                  </a:cubicBezTo>
                  <a:cubicBezTo>
                    <a:pt x="713792" y="1305101"/>
                    <a:pt x="734071" y="1295742"/>
                    <a:pt x="750710" y="1280143"/>
                  </a:cubicBezTo>
                  <a:cubicBezTo>
                    <a:pt x="778788" y="1273210"/>
                    <a:pt x="801493" y="1255358"/>
                    <a:pt x="826277" y="1241839"/>
                  </a:cubicBezTo>
                  <a:cubicBezTo>
                    <a:pt x="899592" y="1201802"/>
                    <a:pt x="972213" y="1160206"/>
                    <a:pt x="1045007" y="1118955"/>
                  </a:cubicBezTo>
                  <a:cubicBezTo>
                    <a:pt x="1059913" y="1110462"/>
                    <a:pt x="1074992" y="1101970"/>
                    <a:pt x="1090417" y="1094171"/>
                  </a:cubicBezTo>
                  <a:cubicBezTo>
                    <a:pt x="1104630" y="1088624"/>
                    <a:pt x="1117282" y="1080651"/>
                    <a:pt x="1126641" y="1067999"/>
                  </a:cubicBezTo>
                  <a:cubicBezTo>
                    <a:pt x="1135307" y="1069212"/>
                    <a:pt x="1135654" y="1077532"/>
                    <a:pt x="1139120" y="1083078"/>
                  </a:cubicBezTo>
                  <a:cubicBezTo>
                    <a:pt x="1161305" y="1120515"/>
                    <a:pt x="1180197" y="1159686"/>
                    <a:pt x="1202209" y="1197296"/>
                  </a:cubicBezTo>
                  <a:cubicBezTo>
                    <a:pt x="1203769" y="1215148"/>
                    <a:pt x="1192330" y="1227627"/>
                    <a:pt x="1184530" y="1241666"/>
                  </a:cubicBezTo>
                  <a:cubicBezTo>
                    <a:pt x="1140160" y="1306314"/>
                    <a:pt x="1092324" y="1368363"/>
                    <a:pt x="1043274" y="1429372"/>
                  </a:cubicBezTo>
                  <a:cubicBezTo>
                    <a:pt x="1037728" y="1436305"/>
                    <a:pt x="1031488" y="1442891"/>
                    <a:pt x="1025942" y="1449823"/>
                  </a:cubicBezTo>
                  <a:cubicBezTo>
                    <a:pt x="981052" y="1503900"/>
                    <a:pt x="935816" y="1557629"/>
                    <a:pt x="887459" y="1608585"/>
                  </a:cubicBezTo>
                  <a:cubicBezTo>
                    <a:pt x="870647" y="1626437"/>
                    <a:pt x="852449" y="1643596"/>
                    <a:pt x="844476" y="1668034"/>
                  </a:cubicBezTo>
                  <a:cubicBezTo>
                    <a:pt x="836677" y="1667167"/>
                    <a:pt x="830610" y="1668900"/>
                    <a:pt x="824544" y="1675140"/>
                  </a:cubicBezTo>
                  <a:cubicBezTo>
                    <a:pt x="780521" y="1720030"/>
                    <a:pt x="736151" y="1764573"/>
                    <a:pt x="691088" y="1808596"/>
                  </a:cubicBezTo>
                  <a:cubicBezTo>
                    <a:pt x="676355" y="1822982"/>
                    <a:pt x="679822" y="1839794"/>
                    <a:pt x="678262" y="1856780"/>
                  </a:cubicBezTo>
                  <a:cubicBezTo>
                    <a:pt x="677395" y="1866312"/>
                    <a:pt x="684501" y="1879484"/>
                    <a:pt x="668729" y="1884164"/>
                  </a:cubicBezTo>
                  <a:cubicBezTo>
                    <a:pt x="659023" y="1870298"/>
                    <a:pt x="668036" y="1853313"/>
                    <a:pt x="661623" y="1837541"/>
                  </a:cubicBezTo>
                  <a:cubicBezTo>
                    <a:pt x="643771" y="1846553"/>
                    <a:pt x="635278" y="1867872"/>
                    <a:pt x="614653" y="1871858"/>
                  </a:cubicBezTo>
                  <a:close/>
                </a:path>
              </a:pathLst>
            </a:custGeom>
            <a:solidFill>
              <a:srgbClr val="6972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9BCA445-F509-9C19-224E-9B6F91C069A7}"/>
                </a:ext>
              </a:extLst>
            </p:cNvPr>
            <p:cNvSpPr/>
            <p:nvPr/>
          </p:nvSpPr>
          <p:spPr>
            <a:xfrm>
              <a:off x="5051033" y="8255139"/>
              <a:ext cx="643585" cy="1175709"/>
            </a:xfrm>
            <a:custGeom>
              <a:avLst/>
              <a:gdLst>
                <a:gd name="connsiteX0" fmla="*/ 70541 w 643585"/>
                <a:gd name="connsiteY0" fmla="*/ 1110289 h 1175709"/>
                <a:gd name="connsiteX1" fmla="*/ 49743 w 643585"/>
                <a:gd name="connsiteY1" fmla="*/ 1002138 h 1175709"/>
                <a:gd name="connsiteX2" fmla="*/ 24958 w 643585"/>
                <a:gd name="connsiteY2" fmla="*/ 885666 h 1175709"/>
                <a:gd name="connsiteX3" fmla="*/ 0 w 643585"/>
                <a:gd name="connsiteY3" fmla="*/ 754116 h 1175709"/>
                <a:gd name="connsiteX4" fmla="*/ 38477 w 643585"/>
                <a:gd name="connsiteY4" fmla="*/ 742850 h 1175709"/>
                <a:gd name="connsiteX5" fmla="*/ 235542 w 643585"/>
                <a:gd name="connsiteY5" fmla="*/ 737997 h 1175709"/>
                <a:gd name="connsiteX6" fmla="*/ 297591 w 643585"/>
                <a:gd name="connsiteY6" fmla="*/ 733318 h 1175709"/>
                <a:gd name="connsiteX7" fmla="*/ 341787 w 643585"/>
                <a:gd name="connsiteY7" fmla="*/ 688601 h 1175709"/>
                <a:gd name="connsiteX8" fmla="*/ 350973 w 643585"/>
                <a:gd name="connsiteY8" fmla="*/ 566584 h 1175709"/>
                <a:gd name="connsiteX9" fmla="*/ 366399 w 643585"/>
                <a:gd name="connsiteY9" fmla="*/ 349240 h 1175709"/>
                <a:gd name="connsiteX10" fmla="*/ 380091 w 643585"/>
                <a:gd name="connsiteY10" fmla="*/ 146456 h 1175709"/>
                <a:gd name="connsiteX11" fmla="*/ 385118 w 643585"/>
                <a:gd name="connsiteY11" fmla="*/ 88567 h 1175709"/>
                <a:gd name="connsiteX12" fmla="*/ 386851 w 643585"/>
                <a:gd name="connsiteY12" fmla="*/ 81980 h 1175709"/>
                <a:gd name="connsiteX13" fmla="*/ 437634 w 643585"/>
                <a:gd name="connsiteY13" fmla="*/ 51649 h 1175709"/>
                <a:gd name="connsiteX14" fmla="*/ 531226 w 643585"/>
                <a:gd name="connsiteY14" fmla="*/ 0 h 1175709"/>
                <a:gd name="connsiteX15" fmla="*/ 625686 w 643585"/>
                <a:gd name="connsiteY15" fmla="*/ 146109 h 1175709"/>
                <a:gd name="connsiteX16" fmla="*/ 643191 w 643585"/>
                <a:gd name="connsiteY16" fmla="*/ 273153 h 1175709"/>
                <a:gd name="connsiteX17" fmla="*/ 643538 w 643585"/>
                <a:gd name="connsiteY17" fmla="*/ 297764 h 1175709"/>
                <a:gd name="connsiteX18" fmla="*/ 640938 w 643585"/>
                <a:gd name="connsiteY18" fmla="*/ 319776 h 1175709"/>
                <a:gd name="connsiteX19" fmla="*/ 618406 w 643585"/>
                <a:gd name="connsiteY19" fmla="*/ 575076 h 1175709"/>
                <a:gd name="connsiteX20" fmla="*/ 590329 w 643585"/>
                <a:gd name="connsiteY20" fmla="*/ 827431 h 1175709"/>
                <a:gd name="connsiteX21" fmla="*/ 568317 w 643585"/>
                <a:gd name="connsiteY21" fmla="*/ 1041135 h 1175709"/>
                <a:gd name="connsiteX22" fmla="*/ 556011 w 643585"/>
                <a:gd name="connsiteY22" fmla="*/ 1143393 h 1175709"/>
                <a:gd name="connsiteX23" fmla="*/ 530706 w 643585"/>
                <a:gd name="connsiteY23" fmla="*/ 1153619 h 1175709"/>
                <a:gd name="connsiteX24" fmla="*/ 235195 w 643585"/>
                <a:gd name="connsiteY24" fmla="*/ 1167312 h 1175709"/>
                <a:gd name="connsiteX25" fmla="*/ 119591 w 643585"/>
                <a:gd name="connsiteY25" fmla="*/ 1173725 h 1175709"/>
                <a:gd name="connsiteX26" fmla="*/ 78860 w 643585"/>
                <a:gd name="connsiteY26" fmla="*/ 1159859 h 1175709"/>
                <a:gd name="connsiteX27" fmla="*/ 70368 w 643585"/>
                <a:gd name="connsiteY27" fmla="*/ 1109943 h 117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585" h="1175709">
                  <a:moveTo>
                    <a:pt x="70541" y="1110289"/>
                  </a:moveTo>
                  <a:cubicBezTo>
                    <a:pt x="63608" y="1074239"/>
                    <a:pt x="56676" y="1038188"/>
                    <a:pt x="49743" y="1002138"/>
                  </a:cubicBezTo>
                  <a:cubicBezTo>
                    <a:pt x="41424" y="963314"/>
                    <a:pt x="33104" y="924490"/>
                    <a:pt x="24958" y="885666"/>
                  </a:cubicBezTo>
                  <a:cubicBezTo>
                    <a:pt x="20625" y="841123"/>
                    <a:pt x="7279" y="798139"/>
                    <a:pt x="0" y="754116"/>
                  </a:cubicBezTo>
                  <a:cubicBezTo>
                    <a:pt x="10573" y="742504"/>
                    <a:pt x="25651" y="746663"/>
                    <a:pt x="38477" y="742850"/>
                  </a:cubicBezTo>
                  <a:cubicBezTo>
                    <a:pt x="104165" y="740078"/>
                    <a:pt x="169680" y="735917"/>
                    <a:pt x="235542" y="737997"/>
                  </a:cubicBezTo>
                  <a:cubicBezTo>
                    <a:pt x="256340" y="738691"/>
                    <a:pt x="276966" y="736264"/>
                    <a:pt x="297591" y="733318"/>
                  </a:cubicBezTo>
                  <a:cubicBezTo>
                    <a:pt x="324109" y="729505"/>
                    <a:pt x="338668" y="715292"/>
                    <a:pt x="341787" y="688601"/>
                  </a:cubicBezTo>
                  <a:cubicBezTo>
                    <a:pt x="346294" y="648044"/>
                    <a:pt x="348027" y="607141"/>
                    <a:pt x="350973" y="566584"/>
                  </a:cubicBezTo>
                  <a:cubicBezTo>
                    <a:pt x="356346" y="494136"/>
                    <a:pt x="361719" y="421688"/>
                    <a:pt x="366399" y="349240"/>
                  </a:cubicBezTo>
                  <a:cubicBezTo>
                    <a:pt x="370905" y="281645"/>
                    <a:pt x="376625" y="214050"/>
                    <a:pt x="380091" y="146456"/>
                  </a:cubicBezTo>
                  <a:cubicBezTo>
                    <a:pt x="381131" y="127044"/>
                    <a:pt x="384597" y="107978"/>
                    <a:pt x="385118" y="88567"/>
                  </a:cubicBezTo>
                  <a:cubicBezTo>
                    <a:pt x="385464" y="86313"/>
                    <a:pt x="385984" y="84060"/>
                    <a:pt x="386851" y="81980"/>
                  </a:cubicBezTo>
                  <a:cubicBezTo>
                    <a:pt x="400023" y="65862"/>
                    <a:pt x="420648" y="61355"/>
                    <a:pt x="437634" y="51649"/>
                  </a:cubicBezTo>
                  <a:cubicBezTo>
                    <a:pt x="468485" y="33971"/>
                    <a:pt x="499162" y="15772"/>
                    <a:pt x="531226" y="0"/>
                  </a:cubicBezTo>
                  <a:cubicBezTo>
                    <a:pt x="567624" y="45410"/>
                    <a:pt x="601941" y="92206"/>
                    <a:pt x="625686" y="146109"/>
                  </a:cubicBezTo>
                  <a:cubicBezTo>
                    <a:pt x="643884" y="187012"/>
                    <a:pt x="644404" y="229823"/>
                    <a:pt x="643191" y="273153"/>
                  </a:cubicBezTo>
                  <a:cubicBezTo>
                    <a:pt x="643018" y="281299"/>
                    <a:pt x="643365" y="289618"/>
                    <a:pt x="643538" y="297764"/>
                  </a:cubicBezTo>
                  <a:cubicBezTo>
                    <a:pt x="640245" y="304870"/>
                    <a:pt x="643191" y="312670"/>
                    <a:pt x="640938" y="319776"/>
                  </a:cubicBezTo>
                  <a:cubicBezTo>
                    <a:pt x="633485" y="404876"/>
                    <a:pt x="626899" y="489976"/>
                    <a:pt x="618406" y="575076"/>
                  </a:cubicBezTo>
                  <a:cubicBezTo>
                    <a:pt x="609914" y="659310"/>
                    <a:pt x="599341" y="743370"/>
                    <a:pt x="590329" y="827431"/>
                  </a:cubicBezTo>
                  <a:cubicBezTo>
                    <a:pt x="582702" y="898665"/>
                    <a:pt x="576983" y="970073"/>
                    <a:pt x="568317" y="1041135"/>
                  </a:cubicBezTo>
                  <a:cubicBezTo>
                    <a:pt x="564157" y="1075279"/>
                    <a:pt x="564677" y="1109943"/>
                    <a:pt x="556011" y="1143393"/>
                  </a:cubicBezTo>
                  <a:cubicBezTo>
                    <a:pt x="550465" y="1153966"/>
                    <a:pt x="540239" y="1153446"/>
                    <a:pt x="530706" y="1153619"/>
                  </a:cubicBezTo>
                  <a:cubicBezTo>
                    <a:pt x="432087" y="1155353"/>
                    <a:pt x="333815" y="1163152"/>
                    <a:pt x="235195" y="1167312"/>
                  </a:cubicBezTo>
                  <a:cubicBezTo>
                    <a:pt x="196718" y="1168872"/>
                    <a:pt x="158068" y="1168698"/>
                    <a:pt x="119591" y="1173725"/>
                  </a:cubicBezTo>
                  <a:cubicBezTo>
                    <a:pt x="105205" y="1175631"/>
                    <a:pt x="86833" y="1180831"/>
                    <a:pt x="78860" y="1159859"/>
                  </a:cubicBezTo>
                  <a:lnTo>
                    <a:pt x="70368" y="1109943"/>
                  </a:lnTo>
                  <a:close/>
                </a:path>
              </a:pathLst>
            </a:custGeom>
            <a:solidFill>
              <a:srgbClr val="7780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E4708AE-ACC3-F740-0301-4111364FC460}"/>
                </a:ext>
              </a:extLst>
            </p:cNvPr>
            <p:cNvSpPr/>
            <p:nvPr/>
          </p:nvSpPr>
          <p:spPr>
            <a:xfrm>
              <a:off x="2352414" y="5832123"/>
              <a:ext cx="613494" cy="1019477"/>
            </a:xfrm>
            <a:custGeom>
              <a:avLst/>
              <a:gdLst>
                <a:gd name="connsiteX0" fmla="*/ 97256 w 613494"/>
                <a:gd name="connsiteY0" fmla="*/ 0 h 1019477"/>
                <a:gd name="connsiteX1" fmla="*/ 384101 w 613494"/>
                <a:gd name="connsiteY1" fmla="*/ 191346 h 1019477"/>
                <a:gd name="connsiteX2" fmla="*/ 403686 w 613494"/>
                <a:gd name="connsiteY2" fmla="*/ 185973 h 1019477"/>
                <a:gd name="connsiteX3" fmla="*/ 426738 w 613494"/>
                <a:gd name="connsiteY3" fmla="*/ 144896 h 1019477"/>
                <a:gd name="connsiteX4" fmla="*/ 456549 w 613494"/>
                <a:gd name="connsiteY4" fmla="*/ 155642 h 1019477"/>
                <a:gd name="connsiteX5" fmla="*/ 519984 w 613494"/>
                <a:gd name="connsiteY5" fmla="*/ 248368 h 1019477"/>
                <a:gd name="connsiteX6" fmla="*/ 594339 w 613494"/>
                <a:gd name="connsiteY6" fmla="*/ 818245 h 1019477"/>
                <a:gd name="connsiteX7" fmla="*/ 612884 w 613494"/>
                <a:gd name="connsiteY7" fmla="*/ 995551 h 1019477"/>
                <a:gd name="connsiteX8" fmla="*/ 612017 w 613494"/>
                <a:gd name="connsiteY8" fmla="*/ 1013923 h 1019477"/>
                <a:gd name="connsiteX9" fmla="*/ 596245 w 613494"/>
                <a:gd name="connsiteY9" fmla="*/ 1012363 h 1019477"/>
                <a:gd name="connsiteX10" fmla="*/ 560021 w 613494"/>
                <a:gd name="connsiteY10" fmla="*/ 939742 h 1019477"/>
                <a:gd name="connsiteX11" fmla="*/ 556901 w 613494"/>
                <a:gd name="connsiteY11" fmla="*/ 923450 h 1019477"/>
                <a:gd name="connsiteX12" fmla="*/ 537663 w 613494"/>
                <a:gd name="connsiteY12" fmla="*/ 901265 h 1019477"/>
                <a:gd name="connsiteX13" fmla="*/ 513571 w 613494"/>
                <a:gd name="connsiteY13" fmla="*/ 913917 h 1019477"/>
                <a:gd name="connsiteX14" fmla="*/ 476481 w 613494"/>
                <a:gd name="connsiteY14" fmla="*/ 966260 h 1019477"/>
                <a:gd name="connsiteX15" fmla="*/ 459149 w 613494"/>
                <a:gd name="connsiteY15" fmla="*/ 982206 h 1019477"/>
                <a:gd name="connsiteX16" fmla="*/ 447016 w 613494"/>
                <a:gd name="connsiteY16" fmla="*/ 968513 h 1019477"/>
                <a:gd name="connsiteX17" fmla="*/ 333318 w 613494"/>
                <a:gd name="connsiteY17" fmla="*/ 744930 h 1019477"/>
                <a:gd name="connsiteX18" fmla="*/ 326559 w 613494"/>
                <a:gd name="connsiteY18" fmla="*/ 727598 h 1019477"/>
                <a:gd name="connsiteX19" fmla="*/ 217020 w 613494"/>
                <a:gd name="connsiteY19" fmla="*/ 458952 h 1019477"/>
                <a:gd name="connsiteX20" fmla="*/ 6436 w 613494"/>
                <a:gd name="connsiteY20" fmla="*/ 78167 h 1019477"/>
                <a:gd name="connsiteX21" fmla="*/ 1583 w 613494"/>
                <a:gd name="connsiteY21" fmla="*/ 59449 h 1019477"/>
                <a:gd name="connsiteX22" fmla="*/ 77498 w 613494"/>
                <a:gd name="connsiteY22" fmla="*/ 14212 h 1019477"/>
                <a:gd name="connsiteX23" fmla="*/ 97256 w 613494"/>
                <a:gd name="connsiteY23" fmla="*/ 173 h 10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3494" h="1019477">
                  <a:moveTo>
                    <a:pt x="97256" y="0"/>
                  </a:moveTo>
                  <a:cubicBezTo>
                    <a:pt x="192929" y="63608"/>
                    <a:pt x="288775" y="127217"/>
                    <a:pt x="384101" y="191346"/>
                  </a:cubicBezTo>
                  <a:cubicBezTo>
                    <a:pt x="394500" y="198278"/>
                    <a:pt x="398487" y="196545"/>
                    <a:pt x="403686" y="185973"/>
                  </a:cubicBezTo>
                  <a:cubicBezTo>
                    <a:pt x="410619" y="171934"/>
                    <a:pt x="414952" y="156162"/>
                    <a:pt x="426738" y="144896"/>
                  </a:cubicBezTo>
                  <a:cubicBezTo>
                    <a:pt x="439390" y="140909"/>
                    <a:pt x="446843" y="151482"/>
                    <a:pt x="456549" y="155642"/>
                  </a:cubicBezTo>
                  <a:cubicBezTo>
                    <a:pt x="497452" y="173147"/>
                    <a:pt x="513571" y="204171"/>
                    <a:pt x="519984" y="248368"/>
                  </a:cubicBezTo>
                  <a:cubicBezTo>
                    <a:pt x="547369" y="437980"/>
                    <a:pt x="573540" y="627766"/>
                    <a:pt x="594339" y="818245"/>
                  </a:cubicBezTo>
                  <a:cubicBezTo>
                    <a:pt x="600751" y="877347"/>
                    <a:pt x="606124" y="936622"/>
                    <a:pt x="612884" y="995551"/>
                  </a:cubicBezTo>
                  <a:cubicBezTo>
                    <a:pt x="613577" y="1001791"/>
                    <a:pt x="614097" y="1008030"/>
                    <a:pt x="612017" y="1013923"/>
                  </a:cubicBezTo>
                  <a:cubicBezTo>
                    <a:pt x="605778" y="1024669"/>
                    <a:pt x="600058" y="1017390"/>
                    <a:pt x="596245" y="1012363"/>
                  </a:cubicBezTo>
                  <a:cubicBezTo>
                    <a:pt x="579953" y="990352"/>
                    <a:pt x="559848" y="970073"/>
                    <a:pt x="560021" y="939742"/>
                  </a:cubicBezTo>
                  <a:cubicBezTo>
                    <a:pt x="560021" y="934369"/>
                    <a:pt x="558115" y="928823"/>
                    <a:pt x="556901" y="923450"/>
                  </a:cubicBezTo>
                  <a:cubicBezTo>
                    <a:pt x="554301" y="912704"/>
                    <a:pt x="549102" y="904038"/>
                    <a:pt x="537663" y="901265"/>
                  </a:cubicBezTo>
                  <a:cubicBezTo>
                    <a:pt x="526224" y="898492"/>
                    <a:pt x="519984" y="906465"/>
                    <a:pt x="513571" y="913917"/>
                  </a:cubicBezTo>
                  <a:cubicBezTo>
                    <a:pt x="499359" y="930210"/>
                    <a:pt x="487573" y="947888"/>
                    <a:pt x="476481" y="966260"/>
                  </a:cubicBezTo>
                  <a:cubicBezTo>
                    <a:pt x="472321" y="973193"/>
                    <a:pt x="469375" y="981686"/>
                    <a:pt x="459149" y="982206"/>
                  </a:cubicBezTo>
                  <a:cubicBezTo>
                    <a:pt x="452736" y="979779"/>
                    <a:pt x="449789" y="974060"/>
                    <a:pt x="447016" y="968513"/>
                  </a:cubicBezTo>
                  <a:cubicBezTo>
                    <a:pt x="410272" y="893292"/>
                    <a:pt x="369195" y="820498"/>
                    <a:pt x="333318" y="744930"/>
                  </a:cubicBezTo>
                  <a:cubicBezTo>
                    <a:pt x="330718" y="739384"/>
                    <a:pt x="328639" y="733491"/>
                    <a:pt x="326559" y="727598"/>
                  </a:cubicBezTo>
                  <a:cubicBezTo>
                    <a:pt x="295708" y="635739"/>
                    <a:pt x="257751" y="546652"/>
                    <a:pt x="217020" y="458952"/>
                  </a:cubicBezTo>
                  <a:cubicBezTo>
                    <a:pt x="155838" y="327055"/>
                    <a:pt x="85990" y="199838"/>
                    <a:pt x="6436" y="78167"/>
                  </a:cubicBezTo>
                  <a:cubicBezTo>
                    <a:pt x="2797" y="72621"/>
                    <a:pt x="-2750" y="67248"/>
                    <a:pt x="1583" y="59449"/>
                  </a:cubicBezTo>
                  <a:cubicBezTo>
                    <a:pt x="24288" y="39864"/>
                    <a:pt x="52540" y="29811"/>
                    <a:pt x="77498" y="14212"/>
                  </a:cubicBezTo>
                  <a:cubicBezTo>
                    <a:pt x="84257" y="9879"/>
                    <a:pt x="93616" y="9013"/>
                    <a:pt x="97256" y="173"/>
                  </a:cubicBezTo>
                  <a:close/>
                </a:path>
              </a:pathLst>
            </a:custGeom>
            <a:solidFill>
              <a:srgbClr val="EEEDE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8CBBF6D-6AC1-952B-1131-5D3FC5858BCD}"/>
                </a:ext>
              </a:extLst>
            </p:cNvPr>
            <p:cNvSpPr/>
            <p:nvPr/>
          </p:nvSpPr>
          <p:spPr>
            <a:xfrm>
              <a:off x="2219718" y="7126062"/>
              <a:ext cx="651640" cy="2620179"/>
            </a:xfrm>
            <a:custGeom>
              <a:avLst/>
              <a:gdLst>
                <a:gd name="connsiteX0" fmla="*/ 562900 w 651640"/>
                <a:gd name="connsiteY0" fmla="*/ 65238 h 2620179"/>
                <a:gd name="connsiteX1" fmla="*/ 583352 w 651640"/>
                <a:gd name="connsiteY1" fmla="*/ 24681 h 2620179"/>
                <a:gd name="connsiteX2" fmla="*/ 641414 w 651640"/>
                <a:gd name="connsiteY2" fmla="*/ 416 h 2620179"/>
                <a:gd name="connsiteX3" fmla="*/ 651640 w 651640"/>
                <a:gd name="connsiteY3" fmla="*/ 5269 h 2620179"/>
                <a:gd name="connsiteX4" fmla="*/ 611776 w 651640"/>
                <a:gd name="connsiteY4" fmla="*/ 152418 h 2620179"/>
                <a:gd name="connsiteX5" fmla="*/ 573473 w 651640"/>
                <a:gd name="connsiteY5" fmla="*/ 309100 h 2620179"/>
                <a:gd name="connsiteX6" fmla="*/ 525290 w 651640"/>
                <a:gd name="connsiteY6" fmla="*/ 480860 h 2620179"/>
                <a:gd name="connsiteX7" fmla="*/ 459601 w 651640"/>
                <a:gd name="connsiteY7" fmla="*/ 710682 h 2620179"/>
                <a:gd name="connsiteX8" fmla="*/ 387847 w 651640"/>
                <a:gd name="connsiteY8" fmla="*/ 958704 h 2620179"/>
                <a:gd name="connsiteX9" fmla="*/ 321465 w 651640"/>
                <a:gd name="connsiteY9" fmla="*/ 1186793 h 2620179"/>
                <a:gd name="connsiteX10" fmla="*/ 297547 w 651640"/>
                <a:gd name="connsiteY10" fmla="*/ 1267387 h 2620179"/>
                <a:gd name="connsiteX11" fmla="*/ 269642 w 651640"/>
                <a:gd name="connsiteY11" fmla="*/ 1359073 h 2620179"/>
                <a:gd name="connsiteX12" fmla="*/ 264963 w 651640"/>
                <a:gd name="connsiteY12" fmla="*/ 1377445 h 2620179"/>
                <a:gd name="connsiteX13" fmla="*/ 224406 w 651640"/>
                <a:gd name="connsiteY13" fmla="*/ 1517835 h 2620179"/>
                <a:gd name="connsiteX14" fmla="*/ 237751 w 651640"/>
                <a:gd name="connsiteY14" fmla="*/ 1540366 h 2620179"/>
                <a:gd name="connsiteX15" fmla="*/ 246764 w 651640"/>
                <a:gd name="connsiteY15" fmla="*/ 1544872 h 2620179"/>
                <a:gd name="connsiteX16" fmla="*/ 267043 w 651640"/>
                <a:gd name="connsiteY16" fmla="*/ 1581443 h 2620179"/>
                <a:gd name="connsiteX17" fmla="*/ 254390 w 651640"/>
                <a:gd name="connsiteY17" fmla="*/ 1665330 h 2620179"/>
                <a:gd name="connsiteX18" fmla="*/ 254390 w 651640"/>
                <a:gd name="connsiteY18" fmla="*/ 1696008 h 2620179"/>
                <a:gd name="connsiteX19" fmla="*/ 238271 w 651640"/>
                <a:gd name="connsiteY19" fmla="*/ 1806413 h 2620179"/>
                <a:gd name="connsiteX20" fmla="*/ 218166 w 651640"/>
                <a:gd name="connsiteY20" fmla="*/ 1940043 h 2620179"/>
                <a:gd name="connsiteX21" fmla="*/ 192688 w 651640"/>
                <a:gd name="connsiteY21" fmla="*/ 2113363 h 2620179"/>
                <a:gd name="connsiteX22" fmla="*/ 168423 w 651640"/>
                <a:gd name="connsiteY22" fmla="*/ 2264671 h 2620179"/>
                <a:gd name="connsiteX23" fmla="*/ 164784 w 651640"/>
                <a:gd name="connsiteY23" fmla="*/ 2283737 h 2620179"/>
                <a:gd name="connsiteX24" fmla="*/ 163224 w 651640"/>
                <a:gd name="connsiteY24" fmla="*/ 2302109 h 2620179"/>
                <a:gd name="connsiteX25" fmla="*/ 161837 w 651640"/>
                <a:gd name="connsiteY25" fmla="*/ 2308001 h 2620179"/>
                <a:gd name="connsiteX26" fmla="*/ 156291 w 651640"/>
                <a:gd name="connsiteY26" fmla="*/ 2343185 h 2620179"/>
                <a:gd name="connsiteX27" fmla="*/ 154211 w 651640"/>
                <a:gd name="connsiteY27" fmla="*/ 2354971 h 2620179"/>
                <a:gd name="connsiteX28" fmla="*/ 151958 w 651640"/>
                <a:gd name="connsiteY28" fmla="*/ 2369703 h 2620179"/>
                <a:gd name="connsiteX29" fmla="*/ 148318 w 651640"/>
                <a:gd name="connsiteY29" fmla="*/ 2394142 h 2620179"/>
                <a:gd name="connsiteX30" fmla="*/ 146412 w 651640"/>
                <a:gd name="connsiteY30" fmla="*/ 2415807 h 2620179"/>
                <a:gd name="connsiteX31" fmla="*/ 143812 w 651640"/>
                <a:gd name="connsiteY31" fmla="*/ 2430712 h 2620179"/>
                <a:gd name="connsiteX32" fmla="*/ 142079 w 651640"/>
                <a:gd name="connsiteY32" fmla="*/ 2445791 h 2620179"/>
                <a:gd name="connsiteX33" fmla="*/ 139132 w 651640"/>
                <a:gd name="connsiteY33" fmla="*/ 2460523 h 2620179"/>
                <a:gd name="connsiteX34" fmla="*/ 135839 w 651640"/>
                <a:gd name="connsiteY34" fmla="*/ 2481669 h 2620179"/>
                <a:gd name="connsiteX35" fmla="*/ 134106 w 651640"/>
                <a:gd name="connsiteY35" fmla="*/ 2507147 h 2620179"/>
                <a:gd name="connsiteX36" fmla="*/ 127000 w 651640"/>
                <a:gd name="connsiteY36" fmla="*/ 2517892 h 2620179"/>
                <a:gd name="connsiteX37" fmla="*/ 113654 w 651640"/>
                <a:gd name="connsiteY37" fmla="*/ 2607846 h 2620179"/>
                <a:gd name="connsiteX38" fmla="*/ 104121 w 651640"/>
                <a:gd name="connsiteY38" fmla="*/ 2619978 h 2620179"/>
                <a:gd name="connsiteX39" fmla="*/ 6022 w 651640"/>
                <a:gd name="connsiteY39" fmla="*/ 2605766 h 2620179"/>
                <a:gd name="connsiteX40" fmla="*/ 823 w 651640"/>
                <a:gd name="connsiteY40" fmla="*/ 2580461 h 2620179"/>
                <a:gd name="connsiteX41" fmla="*/ 38433 w 651640"/>
                <a:gd name="connsiteY41" fmla="*/ 2252886 h 2620179"/>
                <a:gd name="connsiteX42" fmla="*/ 86963 w 651640"/>
                <a:gd name="connsiteY42" fmla="*/ 1828425 h 2620179"/>
                <a:gd name="connsiteX43" fmla="*/ 116427 w 651640"/>
                <a:gd name="connsiteY43" fmla="*/ 1570870 h 2620179"/>
                <a:gd name="connsiteX44" fmla="*/ 121973 w 651640"/>
                <a:gd name="connsiteY44" fmla="*/ 1550939 h 2620179"/>
                <a:gd name="connsiteX45" fmla="*/ 157158 w 651640"/>
                <a:gd name="connsiteY45" fmla="*/ 1449546 h 2620179"/>
                <a:gd name="connsiteX46" fmla="*/ 229779 w 651640"/>
                <a:gd name="connsiteY46" fmla="*/ 1202565 h 2620179"/>
                <a:gd name="connsiteX47" fmla="*/ 299107 w 651640"/>
                <a:gd name="connsiteY47" fmla="*/ 960263 h 2620179"/>
                <a:gd name="connsiteX48" fmla="*/ 370168 w 651640"/>
                <a:gd name="connsiteY48" fmla="*/ 712242 h 2620179"/>
                <a:gd name="connsiteX49" fmla="*/ 429617 w 651640"/>
                <a:gd name="connsiteY49" fmla="*/ 509804 h 2620179"/>
                <a:gd name="connsiteX50" fmla="*/ 436203 w 651640"/>
                <a:gd name="connsiteY50" fmla="*/ 483806 h 2620179"/>
                <a:gd name="connsiteX51" fmla="*/ 485946 w 651640"/>
                <a:gd name="connsiteY51" fmla="*/ 315339 h 2620179"/>
                <a:gd name="connsiteX52" fmla="*/ 498772 w 651640"/>
                <a:gd name="connsiteY52" fmla="*/ 267503 h 2620179"/>
                <a:gd name="connsiteX53" fmla="*/ 547301 w 651640"/>
                <a:gd name="connsiteY53" fmla="*/ 102675 h 2620179"/>
                <a:gd name="connsiteX54" fmla="*/ 562553 w 651640"/>
                <a:gd name="connsiteY54" fmla="*/ 64545 h 2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1640" h="2620179">
                  <a:moveTo>
                    <a:pt x="562900" y="65238"/>
                  </a:moveTo>
                  <a:cubicBezTo>
                    <a:pt x="569660" y="51719"/>
                    <a:pt x="576592" y="38200"/>
                    <a:pt x="583352" y="24681"/>
                  </a:cubicBezTo>
                  <a:cubicBezTo>
                    <a:pt x="599644" y="9256"/>
                    <a:pt x="621136" y="6309"/>
                    <a:pt x="641414" y="416"/>
                  </a:cubicBezTo>
                  <a:cubicBezTo>
                    <a:pt x="645574" y="-797"/>
                    <a:pt x="649560" y="590"/>
                    <a:pt x="651640" y="5269"/>
                  </a:cubicBezTo>
                  <a:cubicBezTo>
                    <a:pt x="638294" y="54319"/>
                    <a:pt x="624949" y="103368"/>
                    <a:pt x="611776" y="152418"/>
                  </a:cubicBezTo>
                  <a:cubicBezTo>
                    <a:pt x="606923" y="206494"/>
                    <a:pt x="587685" y="257277"/>
                    <a:pt x="573473" y="309100"/>
                  </a:cubicBezTo>
                  <a:cubicBezTo>
                    <a:pt x="557700" y="366468"/>
                    <a:pt x="542102" y="423837"/>
                    <a:pt x="525290" y="480860"/>
                  </a:cubicBezTo>
                  <a:cubicBezTo>
                    <a:pt x="502758" y="557294"/>
                    <a:pt x="481613" y="634075"/>
                    <a:pt x="459601" y="710682"/>
                  </a:cubicBezTo>
                  <a:cubicBezTo>
                    <a:pt x="434990" y="793183"/>
                    <a:pt x="411072" y="875857"/>
                    <a:pt x="387847" y="958704"/>
                  </a:cubicBezTo>
                  <a:cubicBezTo>
                    <a:pt x="365142" y="1034618"/>
                    <a:pt x="343130" y="1110532"/>
                    <a:pt x="321465" y="1186793"/>
                  </a:cubicBezTo>
                  <a:cubicBezTo>
                    <a:pt x="313146" y="1213484"/>
                    <a:pt x="305173" y="1240349"/>
                    <a:pt x="297547" y="1267387"/>
                  </a:cubicBezTo>
                  <a:cubicBezTo>
                    <a:pt x="288361" y="1298065"/>
                    <a:pt x="280215" y="1328916"/>
                    <a:pt x="269642" y="1359073"/>
                  </a:cubicBezTo>
                  <a:cubicBezTo>
                    <a:pt x="268429" y="1365313"/>
                    <a:pt x="266349" y="1371379"/>
                    <a:pt x="264963" y="1377445"/>
                  </a:cubicBezTo>
                  <a:cubicBezTo>
                    <a:pt x="252657" y="1424588"/>
                    <a:pt x="238098" y="1471211"/>
                    <a:pt x="224406" y="1517835"/>
                  </a:cubicBezTo>
                  <a:cubicBezTo>
                    <a:pt x="220419" y="1531700"/>
                    <a:pt x="217473" y="1541926"/>
                    <a:pt x="237751" y="1540366"/>
                  </a:cubicBezTo>
                  <a:cubicBezTo>
                    <a:pt x="241218" y="1540019"/>
                    <a:pt x="244164" y="1542446"/>
                    <a:pt x="246764" y="1544872"/>
                  </a:cubicBezTo>
                  <a:cubicBezTo>
                    <a:pt x="282815" y="1540886"/>
                    <a:pt x="262536" y="1568097"/>
                    <a:pt x="267043" y="1581443"/>
                  </a:cubicBezTo>
                  <a:cubicBezTo>
                    <a:pt x="259243" y="1608828"/>
                    <a:pt x="256297" y="1636905"/>
                    <a:pt x="254390" y="1665330"/>
                  </a:cubicBezTo>
                  <a:cubicBezTo>
                    <a:pt x="258030" y="1675556"/>
                    <a:pt x="256297" y="1685782"/>
                    <a:pt x="254390" y="1696008"/>
                  </a:cubicBezTo>
                  <a:cubicBezTo>
                    <a:pt x="248151" y="1732751"/>
                    <a:pt x="243124" y="1769496"/>
                    <a:pt x="238271" y="1806413"/>
                  </a:cubicBezTo>
                  <a:cubicBezTo>
                    <a:pt x="229952" y="1850782"/>
                    <a:pt x="225272" y="1895673"/>
                    <a:pt x="218166" y="1940043"/>
                  </a:cubicBezTo>
                  <a:cubicBezTo>
                    <a:pt x="208807" y="1997758"/>
                    <a:pt x="201874" y="2055821"/>
                    <a:pt x="192688" y="2113363"/>
                  </a:cubicBezTo>
                  <a:cubicBezTo>
                    <a:pt x="185929" y="2163972"/>
                    <a:pt x="174663" y="2213889"/>
                    <a:pt x="168423" y="2264671"/>
                  </a:cubicBezTo>
                  <a:cubicBezTo>
                    <a:pt x="167383" y="2271084"/>
                    <a:pt x="165304" y="2277150"/>
                    <a:pt x="164784" y="2283737"/>
                  </a:cubicBezTo>
                  <a:cubicBezTo>
                    <a:pt x="164090" y="2289803"/>
                    <a:pt x="164264" y="2296042"/>
                    <a:pt x="163224" y="2302109"/>
                  </a:cubicBezTo>
                  <a:cubicBezTo>
                    <a:pt x="162877" y="2304188"/>
                    <a:pt x="162530" y="2306095"/>
                    <a:pt x="161837" y="2308001"/>
                  </a:cubicBezTo>
                  <a:cubicBezTo>
                    <a:pt x="159237" y="2319614"/>
                    <a:pt x="159584" y="2331746"/>
                    <a:pt x="156291" y="2343185"/>
                  </a:cubicBezTo>
                  <a:cubicBezTo>
                    <a:pt x="155944" y="2347172"/>
                    <a:pt x="155078" y="2350985"/>
                    <a:pt x="154211" y="2354971"/>
                  </a:cubicBezTo>
                  <a:cubicBezTo>
                    <a:pt x="152651" y="2359824"/>
                    <a:pt x="151958" y="2364677"/>
                    <a:pt x="151958" y="2369703"/>
                  </a:cubicBezTo>
                  <a:cubicBezTo>
                    <a:pt x="151958" y="2378023"/>
                    <a:pt x="149185" y="2385822"/>
                    <a:pt x="148318" y="2394142"/>
                  </a:cubicBezTo>
                  <a:cubicBezTo>
                    <a:pt x="147798" y="2401421"/>
                    <a:pt x="147971" y="2408700"/>
                    <a:pt x="146412" y="2415807"/>
                  </a:cubicBezTo>
                  <a:cubicBezTo>
                    <a:pt x="145025" y="2420659"/>
                    <a:pt x="143812" y="2425686"/>
                    <a:pt x="143812" y="2430712"/>
                  </a:cubicBezTo>
                  <a:cubicBezTo>
                    <a:pt x="143638" y="2435738"/>
                    <a:pt x="143292" y="2440938"/>
                    <a:pt x="142079" y="2445791"/>
                  </a:cubicBezTo>
                  <a:cubicBezTo>
                    <a:pt x="140692" y="2450644"/>
                    <a:pt x="139652" y="2455497"/>
                    <a:pt x="139132" y="2460523"/>
                  </a:cubicBezTo>
                  <a:cubicBezTo>
                    <a:pt x="138092" y="2467630"/>
                    <a:pt x="135319" y="2474389"/>
                    <a:pt x="135839" y="2481669"/>
                  </a:cubicBezTo>
                  <a:cubicBezTo>
                    <a:pt x="135492" y="2490161"/>
                    <a:pt x="136186" y="2498654"/>
                    <a:pt x="134106" y="2507147"/>
                  </a:cubicBezTo>
                  <a:cubicBezTo>
                    <a:pt x="132893" y="2511480"/>
                    <a:pt x="130466" y="2514946"/>
                    <a:pt x="127000" y="2517892"/>
                  </a:cubicBezTo>
                  <a:cubicBezTo>
                    <a:pt x="122493" y="2547876"/>
                    <a:pt x="117987" y="2577861"/>
                    <a:pt x="113654" y="2607846"/>
                  </a:cubicBezTo>
                  <a:cubicBezTo>
                    <a:pt x="112788" y="2613738"/>
                    <a:pt x="114174" y="2621538"/>
                    <a:pt x="104121" y="2619978"/>
                  </a:cubicBezTo>
                  <a:cubicBezTo>
                    <a:pt x="71364" y="2615298"/>
                    <a:pt x="38780" y="2610619"/>
                    <a:pt x="6022" y="2605766"/>
                  </a:cubicBezTo>
                  <a:cubicBezTo>
                    <a:pt x="-1604" y="2598486"/>
                    <a:pt x="-217" y="2589300"/>
                    <a:pt x="823" y="2580461"/>
                  </a:cubicBezTo>
                  <a:cubicBezTo>
                    <a:pt x="13822" y="2471269"/>
                    <a:pt x="25954" y="2362077"/>
                    <a:pt x="38433" y="2252886"/>
                  </a:cubicBezTo>
                  <a:cubicBezTo>
                    <a:pt x="54725" y="2111456"/>
                    <a:pt x="71017" y="1970027"/>
                    <a:pt x="86963" y="1828425"/>
                  </a:cubicBezTo>
                  <a:cubicBezTo>
                    <a:pt x="96669" y="1742631"/>
                    <a:pt x="107241" y="1656838"/>
                    <a:pt x="116427" y="1570870"/>
                  </a:cubicBezTo>
                  <a:cubicBezTo>
                    <a:pt x="117121" y="1563938"/>
                    <a:pt x="118680" y="1557178"/>
                    <a:pt x="121973" y="1550939"/>
                  </a:cubicBezTo>
                  <a:cubicBezTo>
                    <a:pt x="142772" y="1520261"/>
                    <a:pt x="146585" y="1483690"/>
                    <a:pt x="157158" y="1449546"/>
                  </a:cubicBezTo>
                  <a:cubicBezTo>
                    <a:pt x="182462" y="1367566"/>
                    <a:pt x="203954" y="1284372"/>
                    <a:pt x="229779" y="1202565"/>
                  </a:cubicBezTo>
                  <a:cubicBezTo>
                    <a:pt x="252310" y="1121625"/>
                    <a:pt x="276055" y="1041031"/>
                    <a:pt x="299107" y="960263"/>
                  </a:cubicBezTo>
                  <a:cubicBezTo>
                    <a:pt x="322852" y="877590"/>
                    <a:pt x="347983" y="795436"/>
                    <a:pt x="370168" y="712242"/>
                  </a:cubicBezTo>
                  <a:cubicBezTo>
                    <a:pt x="389407" y="644647"/>
                    <a:pt x="410898" y="577572"/>
                    <a:pt x="429617" y="509804"/>
                  </a:cubicBezTo>
                  <a:cubicBezTo>
                    <a:pt x="432043" y="501138"/>
                    <a:pt x="435163" y="492819"/>
                    <a:pt x="436203" y="483806"/>
                  </a:cubicBezTo>
                  <a:cubicBezTo>
                    <a:pt x="452149" y="427477"/>
                    <a:pt x="470347" y="371841"/>
                    <a:pt x="485946" y="315339"/>
                  </a:cubicBezTo>
                  <a:cubicBezTo>
                    <a:pt x="490279" y="299394"/>
                    <a:pt x="495652" y="283621"/>
                    <a:pt x="498772" y="267503"/>
                  </a:cubicBezTo>
                  <a:cubicBezTo>
                    <a:pt x="515410" y="212734"/>
                    <a:pt x="531702" y="157791"/>
                    <a:pt x="547301" y="102675"/>
                  </a:cubicBezTo>
                  <a:cubicBezTo>
                    <a:pt x="550941" y="89503"/>
                    <a:pt x="556487" y="76850"/>
                    <a:pt x="562553" y="64545"/>
                  </a:cubicBezTo>
                  <a:close/>
                </a:path>
              </a:pathLst>
            </a:custGeom>
            <a:solidFill>
              <a:srgbClr val="39294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DA4F6A9-CB2D-E1A2-3B86-683092CF5998}"/>
                </a:ext>
              </a:extLst>
            </p:cNvPr>
            <p:cNvSpPr/>
            <p:nvPr/>
          </p:nvSpPr>
          <p:spPr>
            <a:xfrm>
              <a:off x="2134298" y="8599527"/>
              <a:ext cx="212403" cy="1148556"/>
            </a:xfrm>
            <a:custGeom>
              <a:avLst/>
              <a:gdLst>
                <a:gd name="connsiteX0" fmla="*/ 212247 w 212403"/>
                <a:gd name="connsiteY0" fmla="*/ 74528 h 1148556"/>
                <a:gd name="connsiteX1" fmla="*/ 190928 w 212403"/>
                <a:gd name="connsiteY1" fmla="*/ 260847 h 1148556"/>
                <a:gd name="connsiteX2" fmla="*/ 162504 w 212403"/>
                <a:gd name="connsiteY2" fmla="*/ 493963 h 1148556"/>
                <a:gd name="connsiteX3" fmla="*/ 141012 w 212403"/>
                <a:gd name="connsiteY3" fmla="*/ 692761 h 1148556"/>
                <a:gd name="connsiteX4" fmla="*/ 116747 w 212403"/>
                <a:gd name="connsiteY4" fmla="*/ 893119 h 1148556"/>
                <a:gd name="connsiteX5" fmla="*/ 95255 w 212403"/>
                <a:gd name="connsiteY5" fmla="*/ 1091917 h 1148556"/>
                <a:gd name="connsiteX6" fmla="*/ 91616 w 212403"/>
                <a:gd name="connsiteY6" fmla="*/ 1132994 h 1148556"/>
                <a:gd name="connsiteX7" fmla="*/ 71857 w 212403"/>
                <a:gd name="connsiteY7" fmla="*/ 1148073 h 1148556"/>
                <a:gd name="connsiteX8" fmla="*/ 20554 w 212403"/>
                <a:gd name="connsiteY8" fmla="*/ 1089318 h 1148556"/>
                <a:gd name="connsiteX9" fmla="*/ 11368 w 212403"/>
                <a:gd name="connsiteY9" fmla="*/ 574730 h 1148556"/>
                <a:gd name="connsiteX10" fmla="*/ 3049 w 212403"/>
                <a:gd name="connsiteY10" fmla="*/ 159801 h 1148556"/>
                <a:gd name="connsiteX11" fmla="*/ 103 w 212403"/>
                <a:gd name="connsiteY11" fmla="*/ 91513 h 1148556"/>
                <a:gd name="connsiteX12" fmla="*/ 14662 w 212403"/>
                <a:gd name="connsiteY12" fmla="*/ 75568 h 1148556"/>
                <a:gd name="connsiteX13" fmla="*/ 63365 w 212403"/>
                <a:gd name="connsiteY13" fmla="*/ 24265 h 1148556"/>
                <a:gd name="connsiteX14" fmla="*/ 65618 w 212403"/>
                <a:gd name="connsiteY14" fmla="*/ 0 h 1148556"/>
                <a:gd name="connsiteX15" fmla="*/ 72377 w 212403"/>
                <a:gd name="connsiteY15" fmla="*/ 45063 h 1148556"/>
                <a:gd name="connsiteX16" fmla="*/ 83296 w 212403"/>
                <a:gd name="connsiteY16" fmla="*/ 67075 h 1148556"/>
                <a:gd name="connsiteX17" fmla="*/ 111028 w 212403"/>
                <a:gd name="connsiteY17" fmla="*/ 50263 h 1148556"/>
                <a:gd name="connsiteX18" fmla="*/ 121253 w 212403"/>
                <a:gd name="connsiteY18" fmla="*/ 38477 h 1148556"/>
                <a:gd name="connsiteX19" fmla="*/ 125760 w 212403"/>
                <a:gd name="connsiteY19" fmla="*/ 49743 h 1148556"/>
                <a:gd name="connsiteX20" fmla="*/ 147078 w 212403"/>
                <a:gd name="connsiteY20" fmla="*/ 65169 h 1148556"/>
                <a:gd name="connsiteX21" fmla="*/ 196128 w 212403"/>
                <a:gd name="connsiteY21" fmla="*/ 62049 h 1148556"/>
                <a:gd name="connsiteX22" fmla="*/ 212247 w 212403"/>
                <a:gd name="connsiteY22" fmla="*/ 74528 h 114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2403" h="1148556">
                  <a:moveTo>
                    <a:pt x="212247" y="74528"/>
                  </a:moveTo>
                  <a:cubicBezTo>
                    <a:pt x="205140" y="136576"/>
                    <a:pt x="198208" y="198798"/>
                    <a:pt x="190928" y="260847"/>
                  </a:cubicBezTo>
                  <a:cubicBezTo>
                    <a:pt x="181742" y="338494"/>
                    <a:pt x="171516" y="416142"/>
                    <a:pt x="162504" y="493963"/>
                  </a:cubicBezTo>
                  <a:cubicBezTo>
                    <a:pt x="154878" y="560171"/>
                    <a:pt x="148638" y="626552"/>
                    <a:pt x="141012" y="692761"/>
                  </a:cubicBezTo>
                  <a:cubicBezTo>
                    <a:pt x="133386" y="759663"/>
                    <a:pt x="124373" y="826391"/>
                    <a:pt x="116747" y="893119"/>
                  </a:cubicBezTo>
                  <a:cubicBezTo>
                    <a:pt x="109121" y="959327"/>
                    <a:pt x="102708" y="1025709"/>
                    <a:pt x="95255" y="1091917"/>
                  </a:cubicBezTo>
                  <a:cubicBezTo>
                    <a:pt x="93696" y="1105610"/>
                    <a:pt x="89883" y="1118955"/>
                    <a:pt x="91616" y="1132994"/>
                  </a:cubicBezTo>
                  <a:cubicBezTo>
                    <a:pt x="91616" y="1146513"/>
                    <a:pt x="85203" y="1149980"/>
                    <a:pt x="71857" y="1148073"/>
                  </a:cubicBezTo>
                  <a:cubicBezTo>
                    <a:pt x="20728" y="1140794"/>
                    <a:pt x="21248" y="1141140"/>
                    <a:pt x="20554" y="1089318"/>
                  </a:cubicBezTo>
                  <a:cubicBezTo>
                    <a:pt x="17781" y="917731"/>
                    <a:pt x="14662" y="746317"/>
                    <a:pt x="11368" y="574730"/>
                  </a:cubicBezTo>
                  <a:cubicBezTo>
                    <a:pt x="8769" y="436420"/>
                    <a:pt x="5996" y="298111"/>
                    <a:pt x="3049" y="159801"/>
                  </a:cubicBezTo>
                  <a:cubicBezTo>
                    <a:pt x="2529" y="137096"/>
                    <a:pt x="1489" y="114218"/>
                    <a:pt x="103" y="91513"/>
                  </a:cubicBezTo>
                  <a:cubicBezTo>
                    <a:pt x="-591" y="80421"/>
                    <a:pt x="2009" y="75914"/>
                    <a:pt x="14662" y="75568"/>
                  </a:cubicBezTo>
                  <a:cubicBezTo>
                    <a:pt x="63191" y="74181"/>
                    <a:pt x="63018" y="73661"/>
                    <a:pt x="63365" y="24265"/>
                  </a:cubicBezTo>
                  <a:cubicBezTo>
                    <a:pt x="63365" y="16119"/>
                    <a:pt x="60938" y="7626"/>
                    <a:pt x="65618" y="0"/>
                  </a:cubicBezTo>
                  <a:cubicBezTo>
                    <a:pt x="77403" y="13692"/>
                    <a:pt x="70124" y="30158"/>
                    <a:pt x="72377" y="45063"/>
                  </a:cubicBezTo>
                  <a:cubicBezTo>
                    <a:pt x="73764" y="53556"/>
                    <a:pt x="68564" y="66728"/>
                    <a:pt x="83296" y="67075"/>
                  </a:cubicBezTo>
                  <a:cubicBezTo>
                    <a:pt x="95082" y="67422"/>
                    <a:pt x="108774" y="67941"/>
                    <a:pt x="111028" y="50263"/>
                  </a:cubicBezTo>
                  <a:cubicBezTo>
                    <a:pt x="111721" y="44890"/>
                    <a:pt x="111721" y="36917"/>
                    <a:pt x="121253" y="38477"/>
                  </a:cubicBezTo>
                  <a:cubicBezTo>
                    <a:pt x="124200" y="41770"/>
                    <a:pt x="125413" y="45583"/>
                    <a:pt x="125760" y="49743"/>
                  </a:cubicBezTo>
                  <a:cubicBezTo>
                    <a:pt x="126626" y="63782"/>
                    <a:pt x="135466" y="66382"/>
                    <a:pt x="147078" y="65169"/>
                  </a:cubicBezTo>
                  <a:cubicBezTo>
                    <a:pt x="163370" y="63608"/>
                    <a:pt x="179662" y="59969"/>
                    <a:pt x="196128" y="62049"/>
                  </a:cubicBezTo>
                  <a:cubicBezTo>
                    <a:pt x="203407" y="63089"/>
                    <a:pt x="213806" y="61529"/>
                    <a:pt x="212247" y="74528"/>
                  </a:cubicBezTo>
                  <a:close/>
                </a:path>
              </a:pathLst>
            </a:custGeom>
            <a:solidFill>
              <a:srgbClr val="654E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12B9CED-6B27-FACF-3B50-26D4D4C2935C}"/>
                </a:ext>
              </a:extLst>
            </p:cNvPr>
            <p:cNvSpPr/>
            <p:nvPr/>
          </p:nvSpPr>
          <p:spPr>
            <a:xfrm>
              <a:off x="5130067" y="9399053"/>
              <a:ext cx="476977" cy="226697"/>
            </a:xfrm>
            <a:custGeom>
              <a:avLst/>
              <a:gdLst>
                <a:gd name="connsiteX0" fmla="*/ 0 w 476977"/>
                <a:gd name="connsiteY0" fmla="*/ 16292 h 226697"/>
                <a:gd name="connsiteX1" fmla="*/ 50783 w 476977"/>
                <a:gd name="connsiteY1" fmla="*/ 23051 h 226697"/>
                <a:gd name="connsiteX2" fmla="*/ 75221 w 476977"/>
                <a:gd name="connsiteY2" fmla="*/ 20452 h 226697"/>
                <a:gd name="connsiteX3" fmla="*/ 292044 w 476977"/>
                <a:gd name="connsiteY3" fmla="*/ 11786 h 226697"/>
                <a:gd name="connsiteX4" fmla="*/ 457045 w 476977"/>
                <a:gd name="connsiteY4" fmla="*/ 3987 h 226697"/>
                <a:gd name="connsiteX5" fmla="*/ 476977 w 476977"/>
                <a:gd name="connsiteY5" fmla="*/ 0 h 226697"/>
                <a:gd name="connsiteX6" fmla="*/ 467098 w 476977"/>
                <a:gd name="connsiteY6" fmla="*/ 129644 h 226697"/>
                <a:gd name="connsiteX7" fmla="*/ 460338 w 476977"/>
                <a:gd name="connsiteY7" fmla="*/ 199492 h 226697"/>
                <a:gd name="connsiteX8" fmla="*/ 389451 w 476977"/>
                <a:gd name="connsiteY8" fmla="*/ 209544 h 226697"/>
                <a:gd name="connsiteX9" fmla="*/ 91513 w 476977"/>
                <a:gd name="connsiteY9" fmla="*/ 222890 h 226697"/>
                <a:gd name="connsiteX10" fmla="*/ 37264 w 476977"/>
                <a:gd name="connsiteY10" fmla="*/ 220290 h 226697"/>
                <a:gd name="connsiteX11" fmla="*/ 12306 w 476977"/>
                <a:gd name="connsiteY11" fmla="*/ 87354 h 226697"/>
                <a:gd name="connsiteX12" fmla="*/ 0 w 476977"/>
                <a:gd name="connsiteY12" fmla="*/ 16639 h 22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977" h="226697">
                  <a:moveTo>
                    <a:pt x="0" y="16292"/>
                  </a:moveTo>
                  <a:cubicBezTo>
                    <a:pt x="15079" y="31197"/>
                    <a:pt x="33797" y="24091"/>
                    <a:pt x="50783" y="23051"/>
                  </a:cubicBezTo>
                  <a:cubicBezTo>
                    <a:pt x="58756" y="22531"/>
                    <a:pt x="66902" y="20625"/>
                    <a:pt x="75221" y="20452"/>
                  </a:cubicBezTo>
                  <a:cubicBezTo>
                    <a:pt x="147495" y="17678"/>
                    <a:pt x="219770" y="16119"/>
                    <a:pt x="292044" y="11786"/>
                  </a:cubicBezTo>
                  <a:cubicBezTo>
                    <a:pt x="346987" y="8493"/>
                    <a:pt x="401930" y="3640"/>
                    <a:pt x="457045" y="3987"/>
                  </a:cubicBezTo>
                  <a:cubicBezTo>
                    <a:pt x="463978" y="3987"/>
                    <a:pt x="470911" y="3987"/>
                    <a:pt x="476977" y="0"/>
                  </a:cubicBezTo>
                  <a:cubicBezTo>
                    <a:pt x="473857" y="43157"/>
                    <a:pt x="471431" y="86487"/>
                    <a:pt x="467098" y="129644"/>
                  </a:cubicBezTo>
                  <a:cubicBezTo>
                    <a:pt x="464845" y="152869"/>
                    <a:pt x="466405" y="176613"/>
                    <a:pt x="460338" y="199492"/>
                  </a:cubicBezTo>
                  <a:cubicBezTo>
                    <a:pt x="437807" y="210584"/>
                    <a:pt x="413022" y="208851"/>
                    <a:pt x="389451" y="209544"/>
                  </a:cubicBezTo>
                  <a:cubicBezTo>
                    <a:pt x="290138" y="212317"/>
                    <a:pt x="190999" y="221330"/>
                    <a:pt x="91513" y="222890"/>
                  </a:cubicBezTo>
                  <a:cubicBezTo>
                    <a:pt x="73314" y="223237"/>
                    <a:pt x="54769" y="232769"/>
                    <a:pt x="37264" y="220290"/>
                  </a:cubicBezTo>
                  <a:cubicBezTo>
                    <a:pt x="28944" y="175920"/>
                    <a:pt x="20625" y="131550"/>
                    <a:pt x="12306" y="87354"/>
                  </a:cubicBezTo>
                  <a:cubicBezTo>
                    <a:pt x="8146" y="63782"/>
                    <a:pt x="3986" y="40210"/>
                    <a:pt x="0" y="16639"/>
                  </a:cubicBezTo>
                  <a:close/>
                </a:path>
              </a:pathLst>
            </a:custGeom>
            <a:solidFill>
              <a:srgbClr val="737C8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36BBC04-8045-DDE6-F111-6B9E60582655}"/>
                </a:ext>
              </a:extLst>
            </p:cNvPr>
            <p:cNvSpPr/>
            <p:nvPr/>
          </p:nvSpPr>
          <p:spPr>
            <a:xfrm>
              <a:off x="2125735" y="11205437"/>
              <a:ext cx="219973" cy="518583"/>
            </a:xfrm>
            <a:custGeom>
              <a:avLst/>
              <a:gdLst>
                <a:gd name="connsiteX0" fmla="*/ 17505 w 219973"/>
                <a:gd name="connsiteY0" fmla="*/ 367397 h 518583"/>
                <a:gd name="connsiteX1" fmla="*/ 16292 w 219973"/>
                <a:gd name="connsiteY1" fmla="*/ 332213 h 518583"/>
                <a:gd name="connsiteX2" fmla="*/ 13172 w 219973"/>
                <a:gd name="connsiteY2" fmla="*/ 292523 h 518583"/>
                <a:gd name="connsiteX3" fmla="*/ 11959 w 219973"/>
                <a:gd name="connsiteY3" fmla="*/ 256472 h 518583"/>
                <a:gd name="connsiteX4" fmla="*/ 9013 w 219973"/>
                <a:gd name="connsiteY4" fmla="*/ 213489 h 518583"/>
                <a:gd name="connsiteX5" fmla="*/ 3813 w 219973"/>
                <a:gd name="connsiteY5" fmla="*/ 85232 h 518583"/>
                <a:gd name="connsiteX6" fmla="*/ 867 w 219973"/>
                <a:gd name="connsiteY6" fmla="*/ 34796 h 518583"/>
                <a:gd name="connsiteX7" fmla="*/ 0 w 219973"/>
                <a:gd name="connsiteY7" fmla="*/ 5505 h 518583"/>
                <a:gd name="connsiteX8" fmla="*/ 48183 w 219973"/>
                <a:gd name="connsiteY8" fmla="*/ 3772 h 518583"/>
                <a:gd name="connsiteX9" fmla="*/ 195852 w 219973"/>
                <a:gd name="connsiteY9" fmla="*/ 14864 h 518583"/>
                <a:gd name="connsiteX10" fmla="*/ 215610 w 219973"/>
                <a:gd name="connsiteY10" fmla="*/ 20064 h 518583"/>
                <a:gd name="connsiteX11" fmla="*/ 218210 w 219973"/>
                <a:gd name="connsiteY11" fmla="*/ 45888 h 518583"/>
                <a:gd name="connsiteX12" fmla="*/ 157201 w 219973"/>
                <a:gd name="connsiteY12" fmla="*/ 456831 h 518583"/>
                <a:gd name="connsiteX13" fmla="*/ 146282 w 219973"/>
                <a:gd name="connsiteY13" fmla="*/ 513507 h 518583"/>
                <a:gd name="connsiteX14" fmla="*/ 130337 w 219973"/>
                <a:gd name="connsiteY14" fmla="*/ 516106 h 518583"/>
                <a:gd name="connsiteX15" fmla="*/ 53729 w 219973"/>
                <a:gd name="connsiteY15" fmla="*/ 517666 h 518583"/>
                <a:gd name="connsiteX16" fmla="*/ 25825 w 219973"/>
                <a:gd name="connsiteY16" fmla="*/ 504321 h 518583"/>
                <a:gd name="connsiteX17" fmla="*/ 24438 w 219973"/>
                <a:gd name="connsiteY17" fmla="*/ 472430 h 518583"/>
                <a:gd name="connsiteX18" fmla="*/ 21665 w 219973"/>
                <a:gd name="connsiteY18" fmla="*/ 437766 h 518583"/>
                <a:gd name="connsiteX19" fmla="*/ 20452 w 219973"/>
                <a:gd name="connsiteY19" fmla="*/ 405354 h 518583"/>
                <a:gd name="connsiteX20" fmla="*/ 17332 w 219973"/>
                <a:gd name="connsiteY20" fmla="*/ 367051 h 51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973" h="518583">
                  <a:moveTo>
                    <a:pt x="17505" y="367397"/>
                  </a:moveTo>
                  <a:lnTo>
                    <a:pt x="16292" y="332213"/>
                  </a:lnTo>
                  <a:cubicBezTo>
                    <a:pt x="12132" y="319214"/>
                    <a:pt x="16985" y="305522"/>
                    <a:pt x="13172" y="292523"/>
                  </a:cubicBezTo>
                  <a:cubicBezTo>
                    <a:pt x="12826" y="280564"/>
                    <a:pt x="12306" y="268432"/>
                    <a:pt x="11959" y="256472"/>
                  </a:cubicBezTo>
                  <a:cubicBezTo>
                    <a:pt x="7799" y="242433"/>
                    <a:pt x="12826" y="227701"/>
                    <a:pt x="9013" y="213489"/>
                  </a:cubicBezTo>
                  <a:cubicBezTo>
                    <a:pt x="6066" y="170852"/>
                    <a:pt x="2773" y="128042"/>
                    <a:pt x="3813" y="85232"/>
                  </a:cubicBezTo>
                  <a:cubicBezTo>
                    <a:pt x="-867" y="68593"/>
                    <a:pt x="4506" y="51435"/>
                    <a:pt x="867" y="34796"/>
                  </a:cubicBezTo>
                  <a:cubicBezTo>
                    <a:pt x="520" y="25090"/>
                    <a:pt x="347" y="15384"/>
                    <a:pt x="0" y="5505"/>
                  </a:cubicBezTo>
                  <a:cubicBezTo>
                    <a:pt x="15599" y="-5241"/>
                    <a:pt x="32411" y="2905"/>
                    <a:pt x="48183" y="3772"/>
                  </a:cubicBezTo>
                  <a:cubicBezTo>
                    <a:pt x="97406" y="6718"/>
                    <a:pt x="146802" y="9318"/>
                    <a:pt x="195852" y="14864"/>
                  </a:cubicBezTo>
                  <a:cubicBezTo>
                    <a:pt x="202611" y="15731"/>
                    <a:pt x="209544" y="16077"/>
                    <a:pt x="215610" y="20064"/>
                  </a:cubicBezTo>
                  <a:cubicBezTo>
                    <a:pt x="222717" y="28036"/>
                    <a:pt x="219250" y="37049"/>
                    <a:pt x="218210" y="45888"/>
                  </a:cubicBezTo>
                  <a:cubicBezTo>
                    <a:pt x="201745" y="183505"/>
                    <a:pt x="174880" y="319388"/>
                    <a:pt x="157201" y="456831"/>
                  </a:cubicBezTo>
                  <a:cubicBezTo>
                    <a:pt x="154775" y="475896"/>
                    <a:pt x="154948" y="495655"/>
                    <a:pt x="146282" y="513507"/>
                  </a:cubicBezTo>
                  <a:cubicBezTo>
                    <a:pt x="141429" y="516973"/>
                    <a:pt x="135883" y="516800"/>
                    <a:pt x="130337" y="516106"/>
                  </a:cubicBezTo>
                  <a:cubicBezTo>
                    <a:pt x="104685" y="513680"/>
                    <a:pt x="79381" y="514199"/>
                    <a:pt x="53729" y="517666"/>
                  </a:cubicBezTo>
                  <a:cubicBezTo>
                    <a:pt x="42463" y="519226"/>
                    <a:pt x="29291" y="520786"/>
                    <a:pt x="25825" y="504321"/>
                  </a:cubicBezTo>
                  <a:cubicBezTo>
                    <a:pt x="25305" y="493748"/>
                    <a:pt x="24958" y="483176"/>
                    <a:pt x="24438" y="472430"/>
                  </a:cubicBezTo>
                  <a:cubicBezTo>
                    <a:pt x="20625" y="461164"/>
                    <a:pt x="25131" y="449031"/>
                    <a:pt x="21665" y="437766"/>
                  </a:cubicBezTo>
                  <a:cubicBezTo>
                    <a:pt x="21318" y="427019"/>
                    <a:pt x="20798" y="416101"/>
                    <a:pt x="20452" y="405354"/>
                  </a:cubicBezTo>
                  <a:cubicBezTo>
                    <a:pt x="16119" y="392875"/>
                    <a:pt x="21318" y="379703"/>
                    <a:pt x="17332" y="367051"/>
                  </a:cubicBezTo>
                  <a:close/>
                </a:path>
              </a:pathLst>
            </a:custGeom>
            <a:solidFill>
              <a:srgbClr val="3D3F4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E336D07-EED6-DE2B-9CDB-778E256AC605}"/>
                </a:ext>
              </a:extLst>
            </p:cNvPr>
            <p:cNvSpPr/>
            <p:nvPr/>
          </p:nvSpPr>
          <p:spPr>
            <a:xfrm>
              <a:off x="2253994" y="5894426"/>
              <a:ext cx="560936" cy="1010807"/>
            </a:xfrm>
            <a:custGeom>
              <a:avLst/>
              <a:gdLst>
                <a:gd name="connsiteX0" fmla="*/ 429312 w 560936"/>
                <a:gd name="connsiteY0" fmla="*/ 664602 h 1010807"/>
                <a:gd name="connsiteX1" fmla="*/ 557742 w 560936"/>
                <a:gd name="connsiteY1" fmla="*/ 919036 h 1010807"/>
                <a:gd name="connsiteX2" fmla="*/ 558782 w 560936"/>
                <a:gd name="connsiteY2" fmla="*/ 936714 h 1010807"/>
                <a:gd name="connsiteX3" fmla="*/ 534690 w 560936"/>
                <a:gd name="connsiteY3" fmla="*/ 1000843 h 1010807"/>
                <a:gd name="connsiteX4" fmla="*/ 515799 w 560936"/>
                <a:gd name="connsiteY4" fmla="*/ 1003096 h 1010807"/>
                <a:gd name="connsiteX5" fmla="*/ 482001 w 560936"/>
                <a:gd name="connsiteY5" fmla="*/ 923542 h 1010807"/>
                <a:gd name="connsiteX6" fmla="*/ 365010 w 560936"/>
                <a:gd name="connsiteY6" fmla="*/ 708798 h 1010807"/>
                <a:gd name="connsiteX7" fmla="*/ 210062 w 560936"/>
                <a:gd name="connsiteY7" fmla="*/ 427326 h 1010807"/>
                <a:gd name="connsiteX8" fmla="*/ 10917 w 560936"/>
                <a:gd name="connsiteY8" fmla="*/ 65954 h 1010807"/>
                <a:gd name="connsiteX9" fmla="*/ 4677 w 560936"/>
                <a:gd name="connsiteY9" fmla="*/ 58154 h 1010807"/>
                <a:gd name="connsiteX10" fmla="*/ 18196 w 560936"/>
                <a:gd name="connsiteY10" fmla="*/ 22970 h 1010807"/>
                <a:gd name="connsiteX11" fmla="*/ 40381 w 560936"/>
                <a:gd name="connsiteY11" fmla="*/ 8065 h 1010807"/>
                <a:gd name="connsiteX12" fmla="*/ 70886 w 560936"/>
                <a:gd name="connsiteY12" fmla="*/ 13091 h 1010807"/>
                <a:gd name="connsiteX13" fmla="*/ 109189 w 560936"/>
                <a:gd name="connsiteY13" fmla="*/ 74273 h 1010807"/>
                <a:gd name="connsiteX14" fmla="*/ 343345 w 560936"/>
                <a:gd name="connsiteY14" fmla="*/ 499601 h 1010807"/>
                <a:gd name="connsiteX15" fmla="*/ 429138 w 560936"/>
                <a:gd name="connsiteY15" fmla="*/ 664775 h 101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936" h="1010807">
                  <a:moveTo>
                    <a:pt x="429312" y="664602"/>
                  </a:moveTo>
                  <a:cubicBezTo>
                    <a:pt x="469175" y="750915"/>
                    <a:pt x="515452" y="833936"/>
                    <a:pt x="557742" y="919036"/>
                  </a:cubicBezTo>
                  <a:cubicBezTo>
                    <a:pt x="562768" y="924582"/>
                    <a:pt x="560862" y="930822"/>
                    <a:pt x="558782" y="936714"/>
                  </a:cubicBezTo>
                  <a:cubicBezTo>
                    <a:pt x="550983" y="958206"/>
                    <a:pt x="543357" y="979698"/>
                    <a:pt x="534690" y="1000843"/>
                  </a:cubicBezTo>
                  <a:cubicBezTo>
                    <a:pt x="529838" y="1012802"/>
                    <a:pt x="521865" y="1014535"/>
                    <a:pt x="515799" y="1003096"/>
                  </a:cubicBezTo>
                  <a:cubicBezTo>
                    <a:pt x="502280" y="977618"/>
                    <a:pt x="484948" y="953526"/>
                    <a:pt x="482001" y="923542"/>
                  </a:cubicBezTo>
                  <a:cubicBezTo>
                    <a:pt x="443004" y="851961"/>
                    <a:pt x="404180" y="780206"/>
                    <a:pt x="365010" y="708798"/>
                  </a:cubicBezTo>
                  <a:cubicBezTo>
                    <a:pt x="313534" y="614859"/>
                    <a:pt x="261711" y="521093"/>
                    <a:pt x="210062" y="427326"/>
                  </a:cubicBezTo>
                  <a:cubicBezTo>
                    <a:pt x="143680" y="306869"/>
                    <a:pt x="77472" y="186411"/>
                    <a:pt x="10917" y="65954"/>
                  </a:cubicBezTo>
                  <a:cubicBezTo>
                    <a:pt x="9357" y="63007"/>
                    <a:pt x="6757" y="60754"/>
                    <a:pt x="4677" y="58154"/>
                  </a:cubicBezTo>
                  <a:cubicBezTo>
                    <a:pt x="-5549" y="40649"/>
                    <a:pt x="1904" y="30596"/>
                    <a:pt x="18196" y="22970"/>
                  </a:cubicBezTo>
                  <a:cubicBezTo>
                    <a:pt x="26169" y="19157"/>
                    <a:pt x="33968" y="14131"/>
                    <a:pt x="40381" y="8065"/>
                  </a:cubicBezTo>
                  <a:cubicBezTo>
                    <a:pt x="53380" y="-4414"/>
                    <a:pt x="62913" y="-2161"/>
                    <a:pt x="70886" y="13091"/>
                  </a:cubicBezTo>
                  <a:cubicBezTo>
                    <a:pt x="89778" y="29556"/>
                    <a:pt x="97404" y="53301"/>
                    <a:pt x="109189" y="74273"/>
                  </a:cubicBezTo>
                  <a:cubicBezTo>
                    <a:pt x="188570" y="215356"/>
                    <a:pt x="266564" y="357132"/>
                    <a:pt x="343345" y="499601"/>
                  </a:cubicBezTo>
                  <a:cubicBezTo>
                    <a:pt x="372809" y="554197"/>
                    <a:pt x="403487" y="608273"/>
                    <a:pt x="429138" y="664775"/>
                  </a:cubicBezTo>
                  <a:close/>
                </a:path>
              </a:pathLst>
            </a:custGeom>
            <a:solidFill>
              <a:srgbClr val="39294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BD9DC5-8CF4-5EFE-D880-30F98DFD5D22}"/>
                </a:ext>
              </a:extLst>
            </p:cNvPr>
            <p:cNvSpPr/>
            <p:nvPr/>
          </p:nvSpPr>
          <p:spPr>
            <a:xfrm>
              <a:off x="2134747" y="10330764"/>
              <a:ext cx="349609" cy="257438"/>
            </a:xfrm>
            <a:custGeom>
              <a:avLst/>
              <a:gdLst>
                <a:gd name="connsiteX0" fmla="*/ 173 w 349609"/>
                <a:gd name="connsiteY0" fmla="*/ 227628 h 257438"/>
                <a:gd name="connsiteX1" fmla="*/ 53383 w 349609"/>
                <a:gd name="connsiteY1" fmla="*/ 3178 h 257438"/>
                <a:gd name="connsiteX2" fmla="*/ 104685 w 349609"/>
                <a:gd name="connsiteY2" fmla="*/ 1791 h 257438"/>
                <a:gd name="connsiteX3" fmla="*/ 317003 w 349609"/>
                <a:gd name="connsiteY3" fmla="*/ 17910 h 257438"/>
                <a:gd name="connsiteX4" fmla="*/ 346640 w 349609"/>
                <a:gd name="connsiteY4" fmla="*/ 29870 h 257438"/>
                <a:gd name="connsiteX5" fmla="*/ 348027 w 349609"/>
                <a:gd name="connsiteY5" fmla="*/ 58294 h 257438"/>
                <a:gd name="connsiteX6" fmla="*/ 318563 w 349609"/>
                <a:gd name="connsiteY6" fmla="*/ 233694 h 257438"/>
                <a:gd name="connsiteX7" fmla="*/ 306603 w 349609"/>
                <a:gd name="connsiteY7" fmla="*/ 257439 h 257438"/>
                <a:gd name="connsiteX8" fmla="*/ 247675 w 349609"/>
                <a:gd name="connsiteY8" fmla="*/ 242707 h 257438"/>
                <a:gd name="connsiteX9" fmla="*/ 39170 w 349609"/>
                <a:gd name="connsiteY9" fmla="*/ 226068 h 257438"/>
                <a:gd name="connsiteX10" fmla="*/ 0 w 349609"/>
                <a:gd name="connsiteY10" fmla="*/ 227455 h 2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609" h="257438">
                  <a:moveTo>
                    <a:pt x="173" y="227628"/>
                  </a:moveTo>
                  <a:cubicBezTo>
                    <a:pt x="11093" y="151194"/>
                    <a:pt x="28078" y="76146"/>
                    <a:pt x="53383" y="3178"/>
                  </a:cubicBezTo>
                  <a:cubicBezTo>
                    <a:pt x="70368" y="-2022"/>
                    <a:pt x="87700" y="405"/>
                    <a:pt x="104685" y="1791"/>
                  </a:cubicBezTo>
                  <a:cubicBezTo>
                    <a:pt x="175400" y="7685"/>
                    <a:pt x="246288" y="13404"/>
                    <a:pt x="317003" y="17910"/>
                  </a:cubicBezTo>
                  <a:cubicBezTo>
                    <a:pt x="328095" y="18603"/>
                    <a:pt x="339188" y="19817"/>
                    <a:pt x="346640" y="29870"/>
                  </a:cubicBezTo>
                  <a:cubicBezTo>
                    <a:pt x="351147" y="39056"/>
                    <a:pt x="349587" y="48761"/>
                    <a:pt x="348027" y="58294"/>
                  </a:cubicBezTo>
                  <a:cubicBezTo>
                    <a:pt x="338321" y="116876"/>
                    <a:pt x="328788" y="175285"/>
                    <a:pt x="318563" y="233694"/>
                  </a:cubicBezTo>
                  <a:cubicBezTo>
                    <a:pt x="317003" y="242360"/>
                    <a:pt x="319256" y="253973"/>
                    <a:pt x="306603" y="257439"/>
                  </a:cubicBezTo>
                  <a:cubicBezTo>
                    <a:pt x="289791" y="241493"/>
                    <a:pt x="267780" y="244267"/>
                    <a:pt x="247675" y="242707"/>
                  </a:cubicBezTo>
                  <a:cubicBezTo>
                    <a:pt x="178173" y="237334"/>
                    <a:pt x="108498" y="232827"/>
                    <a:pt x="39170" y="226068"/>
                  </a:cubicBezTo>
                  <a:cubicBezTo>
                    <a:pt x="25825" y="224855"/>
                    <a:pt x="12999" y="227975"/>
                    <a:pt x="0" y="227455"/>
                  </a:cubicBezTo>
                  <a:close/>
                </a:path>
              </a:pathLst>
            </a:custGeom>
            <a:solidFill>
              <a:srgbClr val="4C50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05FA177-C3EB-EFEB-29DD-3DE4A66B1973}"/>
                </a:ext>
              </a:extLst>
            </p:cNvPr>
            <p:cNvSpPr/>
            <p:nvPr/>
          </p:nvSpPr>
          <p:spPr>
            <a:xfrm>
              <a:off x="5283241" y="10423047"/>
              <a:ext cx="411676" cy="192651"/>
            </a:xfrm>
            <a:custGeom>
              <a:avLst/>
              <a:gdLst>
                <a:gd name="connsiteX0" fmla="*/ 4721 w 411676"/>
                <a:gd name="connsiteY0" fmla="*/ 102240 h 192651"/>
                <a:gd name="connsiteX1" fmla="*/ 4721 w 411676"/>
                <a:gd name="connsiteY1" fmla="*/ 81442 h 192651"/>
                <a:gd name="connsiteX2" fmla="*/ 561 w 411676"/>
                <a:gd name="connsiteY2" fmla="*/ 23206 h 192651"/>
                <a:gd name="connsiteX3" fmla="*/ 27946 w 411676"/>
                <a:gd name="connsiteY3" fmla="*/ 16620 h 192651"/>
                <a:gd name="connsiteX4" fmla="*/ 164522 w 411676"/>
                <a:gd name="connsiteY4" fmla="*/ 9514 h 192651"/>
                <a:gd name="connsiteX5" fmla="*/ 382039 w 411676"/>
                <a:gd name="connsiteY5" fmla="*/ 154 h 192651"/>
                <a:gd name="connsiteX6" fmla="*/ 411676 w 411676"/>
                <a:gd name="connsiteY6" fmla="*/ 6567 h 192651"/>
                <a:gd name="connsiteX7" fmla="*/ 386718 w 411676"/>
                <a:gd name="connsiteY7" fmla="*/ 168622 h 192651"/>
                <a:gd name="connsiteX8" fmla="*/ 369560 w 411676"/>
                <a:gd name="connsiteY8" fmla="*/ 174861 h 192651"/>
                <a:gd name="connsiteX9" fmla="*/ 208198 w 411676"/>
                <a:gd name="connsiteY9" fmla="*/ 183354 h 192651"/>
                <a:gd name="connsiteX10" fmla="*/ 61223 w 411676"/>
                <a:gd name="connsiteY10" fmla="*/ 190980 h 192651"/>
                <a:gd name="connsiteX11" fmla="*/ 12867 w 411676"/>
                <a:gd name="connsiteY11" fmla="*/ 185434 h 192651"/>
                <a:gd name="connsiteX12" fmla="*/ 8707 w 411676"/>
                <a:gd name="connsiteY12" fmla="*/ 131358 h 192651"/>
                <a:gd name="connsiteX13" fmla="*/ 4547 w 411676"/>
                <a:gd name="connsiteY13" fmla="*/ 102240 h 19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676" h="192651">
                  <a:moveTo>
                    <a:pt x="4721" y="102240"/>
                  </a:moveTo>
                  <a:cubicBezTo>
                    <a:pt x="4721" y="95307"/>
                    <a:pt x="4721" y="88374"/>
                    <a:pt x="4721" y="81442"/>
                  </a:cubicBezTo>
                  <a:cubicBezTo>
                    <a:pt x="6281" y="61856"/>
                    <a:pt x="-2212" y="42965"/>
                    <a:pt x="561" y="23206"/>
                  </a:cubicBezTo>
                  <a:cubicBezTo>
                    <a:pt x="8360" y="15407"/>
                    <a:pt x="18413" y="17313"/>
                    <a:pt x="27946" y="16620"/>
                  </a:cubicBezTo>
                  <a:cubicBezTo>
                    <a:pt x="73529" y="13500"/>
                    <a:pt x="119112" y="11420"/>
                    <a:pt x="164522" y="9514"/>
                  </a:cubicBezTo>
                  <a:cubicBezTo>
                    <a:pt x="236970" y="6567"/>
                    <a:pt x="309418" y="674"/>
                    <a:pt x="382039" y="154"/>
                  </a:cubicBezTo>
                  <a:cubicBezTo>
                    <a:pt x="392265" y="154"/>
                    <a:pt x="403010" y="-1579"/>
                    <a:pt x="411676" y="6567"/>
                  </a:cubicBezTo>
                  <a:cubicBezTo>
                    <a:pt x="407343" y="61163"/>
                    <a:pt x="398158" y="115066"/>
                    <a:pt x="386718" y="168622"/>
                  </a:cubicBezTo>
                  <a:cubicBezTo>
                    <a:pt x="381865" y="173128"/>
                    <a:pt x="375799" y="174515"/>
                    <a:pt x="369560" y="174861"/>
                  </a:cubicBezTo>
                  <a:cubicBezTo>
                    <a:pt x="315830" y="177634"/>
                    <a:pt x="261928" y="180407"/>
                    <a:pt x="208198" y="183354"/>
                  </a:cubicBezTo>
                  <a:cubicBezTo>
                    <a:pt x="159322" y="185954"/>
                    <a:pt x="110273" y="187340"/>
                    <a:pt x="61223" y="190980"/>
                  </a:cubicBezTo>
                  <a:cubicBezTo>
                    <a:pt x="45104" y="192193"/>
                    <a:pt x="27946" y="196006"/>
                    <a:pt x="12867" y="185434"/>
                  </a:cubicBezTo>
                  <a:cubicBezTo>
                    <a:pt x="15466" y="167062"/>
                    <a:pt x="8187" y="149556"/>
                    <a:pt x="8707" y="131358"/>
                  </a:cubicBezTo>
                  <a:cubicBezTo>
                    <a:pt x="3334" y="122172"/>
                    <a:pt x="10094" y="111426"/>
                    <a:pt x="4547" y="102240"/>
                  </a:cubicBezTo>
                  <a:close/>
                </a:path>
              </a:pathLst>
            </a:custGeom>
            <a:solidFill>
              <a:srgbClr val="61667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3A85912-C649-CFDC-7B2F-694F64D0553F}"/>
                </a:ext>
              </a:extLst>
            </p:cNvPr>
            <p:cNvSpPr/>
            <p:nvPr/>
          </p:nvSpPr>
          <p:spPr>
            <a:xfrm>
              <a:off x="5266990" y="10285991"/>
              <a:ext cx="445671" cy="160261"/>
            </a:xfrm>
            <a:custGeom>
              <a:avLst/>
              <a:gdLst>
                <a:gd name="connsiteX0" fmla="*/ 427928 w 445671"/>
                <a:gd name="connsiteY0" fmla="*/ 143623 h 160261"/>
                <a:gd name="connsiteX1" fmla="*/ 266393 w 445671"/>
                <a:gd name="connsiteY1" fmla="*/ 148650 h 160261"/>
                <a:gd name="connsiteX2" fmla="*/ 99312 w 445671"/>
                <a:gd name="connsiteY2" fmla="*/ 156969 h 160261"/>
                <a:gd name="connsiteX3" fmla="*/ 16639 w 445671"/>
                <a:gd name="connsiteY3" fmla="*/ 160262 h 160261"/>
                <a:gd name="connsiteX4" fmla="*/ 16639 w 445671"/>
                <a:gd name="connsiteY4" fmla="*/ 160262 h 160261"/>
                <a:gd name="connsiteX5" fmla="*/ 12479 w 445671"/>
                <a:gd name="connsiteY5" fmla="*/ 139464 h 160261"/>
                <a:gd name="connsiteX6" fmla="*/ 0 w 445671"/>
                <a:gd name="connsiteY6" fmla="*/ 27152 h 160261"/>
                <a:gd name="connsiteX7" fmla="*/ 0 w 445671"/>
                <a:gd name="connsiteY7" fmla="*/ 14673 h 160261"/>
                <a:gd name="connsiteX8" fmla="*/ 96193 w 445671"/>
                <a:gd name="connsiteY8" fmla="*/ 15540 h 160261"/>
                <a:gd name="connsiteX9" fmla="*/ 211797 w 445671"/>
                <a:gd name="connsiteY9" fmla="*/ 9820 h 160261"/>
                <a:gd name="connsiteX10" fmla="*/ 416142 w 445671"/>
                <a:gd name="connsiteY10" fmla="*/ 114 h 160261"/>
                <a:gd name="connsiteX11" fmla="*/ 442486 w 445671"/>
                <a:gd name="connsiteY11" fmla="*/ 3754 h 160261"/>
                <a:gd name="connsiteX12" fmla="*/ 445606 w 445671"/>
                <a:gd name="connsiteY12" fmla="*/ 10340 h 160261"/>
                <a:gd name="connsiteX13" fmla="*/ 443526 w 445671"/>
                <a:gd name="connsiteY13" fmla="*/ 23339 h 160261"/>
                <a:gd name="connsiteX14" fmla="*/ 440233 w 445671"/>
                <a:gd name="connsiteY14" fmla="*/ 43791 h 160261"/>
                <a:gd name="connsiteX15" fmla="*/ 427754 w 445671"/>
                <a:gd name="connsiteY15" fmla="*/ 143623 h 16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5671" h="160261">
                  <a:moveTo>
                    <a:pt x="427928" y="143623"/>
                  </a:moveTo>
                  <a:cubicBezTo>
                    <a:pt x="374025" y="140677"/>
                    <a:pt x="320296" y="147090"/>
                    <a:pt x="266393" y="148650"/>
                  </a:cubicBezTo>
                  <a:cubicBezTo>
                    <a:pt x="210757" y="150383"/>
                    <a:pt x="154948" y="153849"/>
                    <a:pt x="99312" y="156969"/>
                  </a:cubicBezTo>
                  <a:cubicBezTo>
                    <a:pt x="71755" y="158529"/>
                    <a:pt x="44197" y="159396"/>
                    <a:pt x="16639" y="160262"/>
                  </a:cubicBezTo>
                  <a:lnTo>
                    <a:pt x="16639" y="160262"/>
                  </a:lnTo>
                  <a:cubicBezTo>
                    <a:pt x="11786" y="154023"/>
                    <a:pt x="17506" y="145703"/>
                    <a:pt x="12479" y="139464"/>
                  </a:cubicBezTo>
                  <a:cubicBezTo>
                    <a:pt x="8319" y="102027"/>
                    <a:pt x="4160" y="64589"/>
                    <a:pt x="0" y="27152"/>
                  </a:cubicBezTo>
                  <a:cubicBezTo>
                    <a:pt x="0" y="22993"/>
                    <a:pt x="0" y="18833"/>
                    <a:pt x="0" y="14673"/>
                  </a:cubicBezTo>
                  <a:cubicBezTo>
                    <a:pt x="31891" y="24379"/>
                    <a:pt x="64302" y="17100"/>
                    <a:pt x="96193" y="15540"/>
                  </a:cubicBezTo>
                  <a:cubicBezTo>
                    <a:pt x="134670" y="13807"/>
                    <a:pt x="173320" y="11727"/>
                    <a:pt x="211797" y="9820"/>
                  </a:cubicBezTo>
                  <a:cubicBezTo>
                    <a:pt x="279912" y="6354"/>
                    <a:pt x="348027" y="1848"/>
                    <a:pt x="416142" y="114"/>
                  </a:cubicBezTo>
                  <a:cubicBezTo>
                    <a:pt x="424981" y="-59"/>
                    <a:pt x="434167" y="-579"/>
                    <a:pt x="442486" y="3754"/>
                  </a:cubicBezTo>
                  <a:cubicBezTo>
                    <a:pt x="444913" y="5314"/>
                    <a:pt x="445953" y="7394"/>
                    <a:pt x="445606" y="10340"/>
                  </a:cubicBezTo>
                  <a:cubicBezTo>
                    <a:pt x="444913" y="14673"/>
                    <a:pt x="444220" y="19006"/>
                    <a:pt x="443526" y="23339"/>
                  </a:cubicBezTo>
                  <a:cubicBezTo>
                    <a:pt x="440233" y="29752"/>
                    <a:pt x="444913" y="37551"/>
                    <a:pt x="440233" y="43791"/>
                  </a:cubicBezTo>
                  <a:cubicBezTo>
                    <a:pt x="439887" y="77588"/>
                    <a:pt x="435554" y="110866"/>
                    <a:pt x="427754" y="143623"/>
                  </a:cubicBezTo>
                  <a:close/>
                </a:path>
              </a:pathLst>
            </a:custGeom>
            <a:solidFill>
              <a:srgbClr val="63697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3E7592E-0BA7-6852-EBFE-0EE3D74607A8}"/>
                </a:ext>
              </a:extLst>
            </p:cNvPr>
            <p:cNvSpPr/>
            <p:nvPr/>
          </p:nvSpPr>
          <p:spPr>
            <a:xfrm>
              <a:off x="5296281" y="10591669"/>
              <a:ext cx="373851" cy="173298"/>
            </a:xfrm>
            <a:custGeom>
              <a:avLst/>
              <a:gdLst>
                <a:gd name="connsiteX0" fmla="*/ 0 w 373851"/>
                <a:gd name="connsiteY0" fmla="*/ 16639 h 173298"/>
                <a:gd name="connsiteX1" fmla="*/ 214917 w 373851"/>
                <a:gd name="connsiteY1" fmla="*/ 7800 h 173298"/>
                <a:gd name="connsiteX2" fmla="*/ 373852 w 373851"/>
                <a:gd name="connsiteY2" fmla="*/ 0 h 173298"/>
                <a:gd name="connsiteX3" fmla="*/ 344734 w 373851"/>
                <a:gd name="connsiteY3" fmla="*/ 166041 h 173298"/>
                <a:gd name="connsiteX4" fmla="*/ 285285 w 373851"/>
                <a:gd name="connsiteY4" fmla="*/ 161188 h 173298"/>
                <a:gd name="connsiteX5" fmla="*/ 136230 w 373851"/>
                <a:gd name="connsiteY5" fmla="*/ 168814 h 173298"/>
                <a:gd name="connsiteX6" fmla="*/ 34837 w 373851"/>
                <a:gd name="connsiteY6" fmla="*/ 172974 h 173298"/>
                <a:gd name="connsiteX7" fmla="*/ 12479 w 373851"/>
                <a:gd name="connsiteY7" fmla="*/ 170547 h 173298"/>
                <a:gd name="connsiteX8" fmla="*/ 0 w 373851"/>
                <a:gd name="connsiteY8" fmla="*/ 45930 h 173298"/>
                <a:gd name="connsiteX9" fmla="*/ 0 w 373851"/>
                <a:gd name="connsiteY9" fmla="*/ 16812 h 17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851" h="173298">
                  <a:moveTo>
                    <a:pt x="0" y="16639"/>
                  </a:moveTo>
                  <a:cubicBezTo>
                    <a:pt x="71581" y="13865"/>
                    <a:pt x="143336" y="12306"/>
                    <a:pt x="214917" y="7800"/>
                  </a:cubicBezTo>
                  <a:cubicBezTo>
                    <a:pt x="267780" y="4506"/>
                    <a:pt x="320642" y="173"/>
                    <a:pt x="373852" y="0"/>
                  </a:cubicBezTo>
                  <a:cubicBezTo>
                    <a:pt x="366572" y="55809"/>
                    <a:pt x="357213" y="111098"/>
                    <a:pt x="344734" y="166041"/>
                  </a:cubicBezTo>
                  <a:cubicBezTo>
                    <a:pt x="325495" y="158068"/>
                    <a:pt x="305390" y="159628"/>
                    <a:pt x="285285" y="161188"/>
                  </a:cubicBezTo>
                  <a:cubicBezTo>
                    <a:pt x="235716" y="164828"/>
                    <a:pt x="185973" y="166907"/>
                    <a:pt x="136230" y="168814"/>
                  </a:cubicBezTo>
                  <a:cubicBezTo>
                    <a:pt x="102432" y="170027"/>
                    <a:pt x="68635" y="174534"/>
                    <a:pt x="34837" y="172974"/>
                  </a:cubicBezTo>
                  <a:cubicBezTo>
                    <a:pt x="27385" y="172627"/>
                    <a:pt x="19585" y="174360"/>
                    <a:pt x="12479" y="170547"/>
                  </a:cubicBezTo>
                  <a:cubicBezTo>
                    <a:pt x="9013" y="128950"/>
                    <a:pt x="6933" y="87180"/>
                    <a:pt x="0" y="45930"/>
                  </a:cubicBezTo>
                  <a:cubicBezTo>
                    <a:pt x="0" y="36224"/>
                    <a:pt x="0" y="26518"/>
                    <a:pt x="0" y="16812"/>
                  </a:cubicBezTo>
                  <a:close/>
                </a:path>
              </a:pathLst>
            </a:custGeom>
            <a:solidFill>
              <a:srgbClr val="5C626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FBA3289-7F13-CCB7-C3BB-88D194079423}"/>
                </a:ext>
              </a:extLst>
            </p:cNvPr>
            <p:cNvSpPr/>
            <p:nvPr/>
          </p:nvSpPr>
          <p:spPr>
            <a:xfrm>
              <a:off x="5225564" y="9940601"/>
              <a:ext cx="456181" cy="154794"/>
            </a:xfrm>
            <a:custGeom>
              <a:avLst/>
              <a:gdLst>
                <a:gd name="connsiteX0" fmla="*/ 16641 w 456181"/>
                <a:gd name="connsiteY0" fmla="*/ 148093 h 154794"/>
                <a:gd name="connsiteX1" fmla="*/ 12481 w 456181"/>
                <a:gd name="connsiteY1" fmla="*/ 118975 h 154794"/>
                <a:gd name="connsiteX2" fmla="*/ 2 w 456181"/>
                <a:gd name="connsiteY2" fmla="*/ 27462 h 154794"/>
                <a:gd name="connsiteX3" fmla="*/ 37093 w 456181"/>
                <a:gd name="connsiteY3" fmla="*/ 16890 h 154794"/>
                <a:gd name="connsiteX4" fmla="*/ 335203 w 456181"/>
                <a:gd name="connsiteY4" fmla="*/ 3891 h 154794"/>
                <a:gd name="connsiteX5" fmla="*/ 384773 w 456181"/>
                <a:gd name="connsiteY5" fmla="*/ 78 h 154794"/>
                <a:gd name="connsiteX6" fmla="*/ 410425 w 456181"/>
                <a:gd name="connsiteY6" fmla="*/ 6664 h 154794"/>
                <a:gd name="connsiteX7" fmla="*/ 456181 w 456181"/>
                <a:gd name="connsiteY7" fmla="*/ 127121 h 154794"/>
                <a:gd name="connsiteX8" fmla="*/ 385466 w 456181"/>
                <a:gd name="connsiteY8" fmla="*/ 137174 h 154794"/>
                <a:gd name="connsiteX9" fmla="*/ 58758 w 456181"/>
                <a:gd name="connsiteY9" fmla="*/ 153639 h 154794"/>
                <a:gd name="connsiteX10" fmla="*/ 16641 w 456181"/>
                <a:gd name="connsiteY10" fmla="*/ 147746 h 1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6181" h="154794">
                  <a:moveTo>
                    <a:pt x="16641" y="148093"/>
                  </a:moveTo>
                  <a:cubicBezTo>
                    <a:pt x="8668" y="139254"/>
                    <a:pt x="14215" y="128681"/>
                    <a:pt x="12481" y="118975"/>
                  </a:cubicBezTo>
                  <a:cubicBezTo>
                    <a:pt x="9708" y="88298"/>
                    <a:pt x="-171" y="58660"/>
                    <a:pt x="2" y="27462"/>
                  </a:cubicBezTo>
                  <a:cubicBezTo>
                    <a:pt x="10575" y="17756"/>
                    <a:pt x="23921" y="17236"/>
                    <a:pt x="37093" y="16890"/>
                  </a:cubicBezTo>
                  <a:cubicBezTo>
                    <a:pt x="136579" y="14637"/>
                    <a:pt x="235718" y="6144"/>
                    <a:pt x="335203" y="3891"/>
                  </a:cubicBezTo>
                  <a:cubicBezTo>
                    <a:pt x="351842" y="3544"/>
                    <a:pt x="368134" y="-616"/>
                    <a:pt x="384773" y="78"/>
                  </a:cubicBezTo>
                  <a:cubicBezTo>
                    <a:pt x="393786" y="424"/>
                    <a:pt x="402799" y="771"/>
                    <a:pt x="410425" y="6664"/>
                  </a:cubicBezTo>
                  <a:cubicBezTo>
                    <a:pt x="426890" y="46354"/>
                    <a:pt x="444222" y="85698"/>
                    <a:pt x="456181" y="127121"/>
                  </a:cubicBezTo>
                  <a:cubicBezTo>
                    <a:pt x="433649" y="138214"/>
                    <a:pt x="409038" y="136134"/>
                    <a:pt x="385466" y="137174"/>
                  </a:cubicBezTo>
                  <a:cubicBezTo>
                    <a:pt x="276448" y="142201"/>
                    <a:pt x="167603" y="146707"/>
                    <a:pt x="58758" y="153639"/>
                  </a:cubicBezTo>
                  <a:cubicBezTo>
                    <a:pt x="44546" y="154506"/>
                    <a:pt x="29640" y="157626"/>
                    <a:pt x="16641" y="147746"/>
                  </a:cubicBezTo>
                  <a:close/>
                </a:path>
              </a:pathLst>
            </a:custGeom>
            <a:solidFill>
              <a:srgbClr val="69717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E768727-EE80-1EA9-A480-549EA06F8CB8}"/>
                </a:ext>
              </a:extLst>
            </p:cNvPr>
            <p:cNvSpPr/>
            <p:nvPr/>
          </p:nvSpPr>
          <p:spPr>
            <a:xfrm>
              <a:off x="5204942" y="9816035"/>
              <a:ext cx="431047" cy="152200"/>
            </a:xfrm>
            <a:custGeom>
              <a:avLst/>
              <a:gdLst>
                <a:gd name="connsiteX0" fmla="*/ 431048 w 431047"/>
                <a:gd name="connsiteY0" fmla="*/ 131402 h 152200"/>
                <a:gd name="connsiteX1" fmla="*/ 214224 w 431047"/>
                <a:gd name="connsiteY1" fmla="*/ 140588 h 152200"/>
                <a:gd name="connsiteX2" fmla="*/ 53383 w 431047"/>
                <a:gd name="connsiteY2" fmla="*/ 148214 h 152200"/>
                <a:gd name="connsiteX3" fmla="*/ 20799 w 431047"/>
                <a:gd name="connsiteY3" fmla="*/ 152201 h 152200"/>
                <a:gd name="connsiteX4" fmla="*/ 12479 w 431047"/>
                <a:gd name="connsiteY4" fmla="*/ 106445 h 152200"/>
                <a:gd name="connsiteX5" fmla="*/ 0 w 431047"/>
                <a:gd name="connsiteY5" fmla="*/ 23251 h 152200"/>
                <a:gd name="connsiteX6" fmla="*/ 62569 w 431047"/>
                <a:gd name="connsiteY6" fmla="*/ 14238 h 152200"/>
                <a:gd name="connsiteX7" fmla="*/ 360333 w 431047"/>
                <a:gd name="connsiteY7" fmla="*/ 199 h 152200"/>
                <a:gd name="connsiteX8" fmla="*/ 389797 w 431047"/>
                <a:gd name="connsiteY8" fmla="*/ 6612 h 152200"/>
                <a:gd name="connsiteX9" fmla="*/ 421862 w 431047"/>
                <a:gd name="connsiteY9" fmla="*/ 106791 h 152200"/>
                <a:gd name="connsiteX10" fmla="*/ 431048 w 431047"/>
                <a:gd name="connsiteY10" fmla="*/ 131402 h 1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047" h="152200">
                  <a:moveTo>
                    <a:pt x="431048" y="131402"/>
                  </a:moveTo>
                  <a:cubicBezTo>
                    <a:pt x="358600" y="131402"/>
                    <a:pt x="286498" y="138682"/>
                    <a:pt x="214224" y="140588"/>
                  </a:cubicBezTo>
                  <a:cubicBezTo>
                    <a:pt x="160668" y="141975"/>
                    <a:pt x="107112" y="148041"/>
                    <a:pt x="53383" y="148214"/>
                  </a:cubicBezTo>
                  <a:cubicBezTo>
                    <a:pt x="42464" y="148214"/>
                    <a:pt x="31544" y="150814"/>
                    <a:pt x="20799" y="152201"/>
                  </a:cubicBezTo>
                  <a:cubicBezTo>
                    <a:pt x="18025" y="136949"/>
                    <a:pt x="15252" y="121696"/>
                    <a:pt x="12479" y="106445"/>
                  </a:cubicBezTo>
                  <a:cubicBezTo>
                    <a:pt x="8320" y="78713"/>
                    <a:pt x="4160" y="50982"/>
                    <a:pt x="0" y="23251"/>
                  </a:cubicBezTo>
                  <a:cubicBezTo>
                    <a:pt x="19412" y="10771"/>
                    <a:pt x="41943" y="14931"/>
                    <a:pt x="62569" y="14238"/>
                  </a:cubicBezTo>
                  <a:cubicBezTo>
                    <a:pt x="161881" y="10252"/>
                    <a:pt x="261020" y="2279"/>
                    <a:pt x="360333" y="199"/>
                  </a:cubicBezTo>
                  <a:cubicBezTo>
                    <a:pt x="370559" y="26"/>
                    <a:pt x="381304" y="-1361"/>
                    <a:pt x="389797" y="6612"/>
                  </a:cubicBezTo>
                  <a:cubicBezTo>
                    <a:pt x="396903" y="41102"/>
                    <a:pt x="411116" y="73513"/>
                    <a:pt x="421862" y="106791"/>
                  </a:cubicBezTo>
                  <a:cubicBezTo>
                    <a:pt x="424635" y="115111"/>
                    <a:pt x="427928" y="123083"/>
                    <a:pt x="431048" y="131402"/>
                  </a:cubicBezTo>
                  <a:close/>
                </a:path>
              </a:pathLst>
            </a:custGeom>
            <a:solidFill>
              <a:srgbClr val="6C748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2FCD16C-C2A3-66EB-C45E-CB0E7B46A5C9}"/>
                </a:ext>
              </a:extLst>
            </p:cNvPr>
            <p:cNvSpPr/>
            <p:nvPr/>
          </p:nvSpPr>
          <p:spPr>
            <a:xfrm>
              <a:off x="5254685" y="10173590"/>
              <a:ext cx="459402" cy="140090"/>
            </a:xfrm>
            <a:custGeom>
              <a:avLst/>
              <a:gdLst>
                <a:gd name="connsiteX0" fmla="*/ 456699 w 459402"/>
                <a:gd name="connsiteY0" fmla="*/ 118928 h 140090"/>
                <a:gd name="connsiteX1" fmla="*/ 226009 w 459402"/>
                <a:gd name="connsiteY1" fmla="*/ 127768 h 140090"/>
                <a:gd name="connsiteX2" fmla="*/ 69675 w 459402"/>
                <a:gd name="connsiteY2" fmla="*/ 135740 h 140090"/>
                <a:gd name="connsiteX3" fmla="*/ 37091 w 459402"/>
                <a:gd name="connsiteY3" fmla="*/ 139727 h 140090"/>
                <a:gd name="connsiteX4" fmla="*/ 12479 w 459402"/>
                <a:gd name="connsiteY4" fmla="*/ 127248 h 140090"/>
                <a:gd name="connsiteX5" fmla="*/ 0 w 459402"/>
                <a:gd name="connsiteY5" fmla="*/ 27415 h 140090"/>
                <a:gd name="connsiteX6" fmla="*/ 56329 w 459402"/>
                <a:gd name="connsiteY6" fmla="*/ 17016 h 140090"/>
                <a:gd name="connsiteX7" fmla="*/ 294298 w 459402"/>
                <a:gd name="connsiteY7" fmla="*/ 5404 h 140090"/>
                <a:gd name="connsiteX8" fmla="*/ 424808 w 459402"/>
                <a:gd name="connsiteY8" fmla="*/ 204 h 140090"/>
                <a:gd name="connsiteX9" fmla="*/ 452192 w 459402"/>
                <a:gd name="connsiteY9" fmla="*/ 6617 h 140090"/>
                <a:gd name="connsiteX10" fmla="*/ 457912 w 459402"/>
                <a:gd name="connsiteY10" fmla="*/ 56706 h 140090"/>
                <a:gd name="connsiteX11" fmla="*/ 456699 w 459402"/>
                <a:gd name="connsiteY11" fmla="*/ 118928 h 1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402" h="140090">
                  <a:moveTo>
                    <a:pt x="456699" y="118928"/>
                  </a:moveTo>
                  <a:cubicBezTo>
                    <a:pt x="379744" y="121701"/>
                    <a:pt x="302790" y="123261"/>
                    <a:pt x="226009" y="127768"/>
                  </a:cubicBezTo>
                  <a:cubicBezTo>
                    <a:pt x="174013" y="130887"/>
                    <a:pt x="121844" y="134874"/>
                    <a:pt x="69675" y="135740"/>
                  </a:cubicBezTo>
                  <a:cubicBezTo>
                    <a:pt x="58756" y="135914"/>
                    <a:pt x="48010" y="138340"/>
                    <a:pt x="37091" y="139727"/>
                  </a:cubicBezTo>
                  <a:cubicBezTo>
                    <a:pt x="25998" y="141113"/>
                    <a:pt x="16985" y="138861"/>
                    <a:pt x="12479" y="127248"/>
                  </a:cubicBezTo>
                  <a:cubicBezTo>
                    <a:pt x="8319" y="93970"/>
                    <a:pt x="4160" y="60693"/>
                    <a:pt x="0" y="27415"/>
                  </a:cubicBezTo>
                  <a:cubicBezTo>
                    <a:pt x="17505" y="17016"/>
                    <a:pt x="37264" y="17709"/>
                    <a:pt x="56329" y="17016"/>
                  </a:cubicBezTo>
                  <a:cubicBezTo>
                    <a:pt x="135710" y="13896"/>
                    <a:pt x="214917" y="8870"/>
                    <a:pt x="294298" y="5404"/>
                  </a:cubicBezTo>
                  <a:cubicBezTo>
                    <a:pt x="337801" y="3497"/>
                    <a:pt x="381131" y="-1009"/>
                    <a:pt x="424808" y="204"/>
                  </a:cubicBezTo>
                  <a:cubicBezTo>
                    <a:pt x="434340" y="377"/>
                    <a:pt x="444393" y="-836"/>
                    <a:pt x="452192" y="6617"/>
                  </a:cubicBezTo>
                  <a:cubicBezTo>
                    <a:pt x="454099" y="23256"/>
                    <a:pt x="456005" y="40068"/>
                    <a:pt x="457912" y="56706"/>
                  </a:cubicBezTo>
                  <a:cubicBezTo>
                    <a:pt x="458952" y="77505"/>
                    <a:pt x="461205" y="98303"/>
                    <a:pt x="456699" y="118928"/>
                  </a:cubicBezTo>
                  <a:close/>
                </a:path>
              </a:pathLst>
            </a:custGeom>
            <a:solidFill>
              <a:srgbClr val="656C7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1609CB5-321E-0B5B-4CA6-701EACAAB73D}"/>
                </a:ext>
              </a:extLst>
            </p:cNvPr>
            <p:cNvSpPr/>
            <p:nvPr/>
          </p:nvSpPr>
          <p:spPr>
            <a:xfrm>
              <a:off x="5242197" y="10067383"/>
              <a:ext cx="464853" cy="134001"/>
            </a:xfrm>
            <a:custGeom>
              <a:avLst/>
              <a:gdLst>
                <a:gd name="connsiteX0" fmla="*/ 464680 w 464853"/>
                <a:gd name="connsiteY0" fmla="*/ 112824 h 134001"/>
                <a:gd name="connsiteX1" fmla="*/ 222725 w 464853"/>
                <a:gd name="connsiteY1" fmla="*/ 121836 h 134001"/>
                <a:gd name="connsiteX2" fmla="*/ 61711 w 464853"/>
                <a:gd name="connsiteY2" fmla="*/ 129636 h 134001"/>
                <a:gd name="connsiteX3" fmla="*/ 12488 w 464853"/>
                <a:gd name="connsiteY3" fmla="*/ 133622 h 134001"/>
                <a:gd name="connsiteX4" fmla="*/ 8328 w 464853"/>
                <a:gd name="connsiteY4" fmla="*/ 92025 h 134001"/>
                <a:gd name="connsiteX5" fmla="*/ 9 w 464853"/>
                <a:gd name="connsiteY5" fmla="*/ 21311 h 134001"/>
                <a:gd name="connsiteX6" fmla="*/ 210766 w 464853"/>
                <a:gd name="connsiteY6" fmla="*/ 12471 h 134001"/>
                <a:gd name="connsiteX7" fmla="*/ 367621 w 464853"/>
                <a:gd name="connsiteY7" fmla="*/ 4499 h 134001"/>
                <a:gd name="connsiteX8" fmla="*/ 439722 w 464853"/>
                <a:gd name="connsiteY8" fmla="*/ 512 h 134001"/>
                <a:gd name="connsiteX9" fmla="*/ 464853 w 464853"/>
                <a:gd name="connsiteY9" fmla="*/ 112824 h 13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853" h="134001">
                  <a:moveTo>
                    <a:pt x="464680" y="112824"/>
                  </a:moveTo>
                  <a:cubicBezTo>
                    <a:pt x="383913" y="111264"/>
                    <a:pt x="303492" y="119756"/>
                    <a:pt x="222725" y="121836"/>
                  </a:cubicBezTo>
                  <a:cubicBezTo>
                    <a:pt x="169169" y="123223"/>
                    <a:pt x="115613" y="129116"/>
                    <a:pt x="61711" y="129636"/>
                  </a:cubicBezTo>
                  <a:cubicBezTo>
                    <a:pt x="45245" y="129636"/>
                    <a:pt x="29126" y="135529"/>
                    <a:pt x="12488" y="133622"/>
                  </a:cubicBezTo>
                  <a:cubicBezTo>
                    <a:pt x="13008" y="119583"/>
                    <a:pt x="5901" y="106237"/>
                    <a:pt x="8328" y="92025"/>
                  </a:cubicBezTo>
                  <a:cubicBezTo>
                    <a:pt x="9888" y="67934"/>
                    <a:pt x="-338" y="45228"/>
                    <a:pt x="9" y="21311"/>
                  </a:cubicBezTo>
                  <a:cubicBezTo>
                    <a:pt x="70203" y="18537"/>
                    <a:pt x="140571" y="16804"/>
                    <a:pt x="210766" y="12471"/>
                  </a:cubicBezTo>
                  <a:cubicBezTo>
                    <a:pt x="262935" y="9178"/>
                    <a:pt x="315105" y="5191"/>
                    <a:pt x="367621" y="4499"/>
                  </a:cubicBezTo>
                  <a:cubicBezTo>
                    <a:pt x="391712" y="4152"/>
                    <a:pt x="415457" y="-1741"/>
                    <a:pt x="439722" y="512"/>
                  </a:cubicBezTo>
                  <a:cubicBezTo>
                    <a:pt x="449428" y="37603"/>
                    <a:pt x="463120" y="73827"/>
                    <a:pt x="464853" y="112824"/>
                  </a:cubicBezTo>
                  <a:close/>
                </a:path>
              </a:pathLst>
            </a:custGeom>
            <a:solidFill>
              <a:srgbClr val="676E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A0D141-6D41-DAEF-C5A9-9E920D75EC78}"/>
                </a:ext>
              </a:extLst>
            </p:cNvPr>
            <p:cNvSpPr/>
            <p:nvPr/>
          </p:nvSpPr>
          <p:spPr>
            <a:xfrm>
              <a:off x="2118629" y="10548246"/>
              <a:ext cx="328160" cy="218129"/>
            </a:xfrm>
            <a:custGeom>
              <a:avLst/>
              <a:gdLst>
                <a:gd name="connsiteX0" fmla="*/ 16292 w 328160"/>
                <a:gd name="connsiteY0" fmla="*/ 10145 h 218129"/>
                <a:gd name="connsiteX1" fmla="*/ 58409 w 328160"/>
                <a:gd name="connsiteY1" fmla="*/ 3039 h 218129"/>
                <a:gd name="connsiteX2" fmla="*/ 132243 w 328160"/>
                <a:gd name="connsiteY2" fmla="*/ 9279 h 218129"/>
                <a:gd name="connsiteX3" fmla="*/ 306430 w 328160"/>
                <a:gd name="connsiteY3" fmla="*/ 22451 h 218129"/>
                <a:gd name="connsiteX4" fmla="*/ 323589 w 328160"/>
                <a:gd name="connsiteY4" fmla="*/ 40476 h 218129"/>
                <a:gd name="connsiteX5" fmla="*/ 327402 w 328160"/>
                <a:gd name="connsiteY5" fmla="*/ 62141 h 218129"/>
                <a:gd name="connsiteX6" fmla="*/ 308857 w 328160"/>
                <a:gd name="connsiteY6" fmla="*/ 176360 h 218129"/>
                <a:gd name="connsiteX7" fmla="*/ 297937 w 328160"/>
                <a:gd name="connsiteY7" fmla="*/ 194038 h 218129"/>
                <a:gd name="connsiteX8" fmla="*/ 247848 w 328160"/>
                <a:gd name="connsiteY8" fmla="*/ 183985 h 218129"/>
                <a:gd name="connsiteX9" fmla="*/ 29811 w 328160"/>
                <a:gd name="connsiteY9" fmla="*/ 166827 h 218129"/>
                <a:gd name="connsiteX10" fmla="*/ 9186 w 328160"/>
                <a:gd name="connsiteY10" fmla="*/ 185199 h 218129"/>
                <a:gd name="connsiteX11" fmla="*/ 0 w 328160"/>
                <a:gd name="connsiteY11" fmla="*/ 218129 h 218129"/>
                <a:gd name="connsiteX12" fmla="*/ 16639 w 328160"/>
                <a:gd name="connsiteY12" fmla="*/ 10319 h 21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160" h="218129">
                  <a:moveTo>
                    <a:pt x="16292" y="10145"/>
                  </a:moveTo>
                  <a:cubicBezTo>
                    <a:pt x="28078" y="-4587"/>
                    <a:pt x="45237" y="266"/>
                    <a:pt x="58409" y="3039"/>
                  </a:cubicBezTo>
                  <a:cubicBezTo>
                    <a:pt x="82847" y="8239"/>
                    <a:pt x="107632" y="6332"/>
                    <a:pt x="132243" y="9279"/>
                  </a:cubicBezTo>
                  <a:cubicBezTo>
                    <a:pt x="189959" y="16211"/>
                    <a:pt x="248368" y="18811"/>
                    <a:pt x="306430" y="22451"/>
                  </a:cubicBezTo>
                  <a:cubicBezTo>
                    <a:pt x="319256" y="23318"/>
                    <a:pt x="323242" y="29384"/>
                    <a:pt x="323589" y="40476"/>
                  </a:cubicBezTo>
                  <a:cubicBezTo>
                    <a:pt x="329308" y="46889"/>
                    <a:pt x="328442" y="54516"/>
                    <a:pt x="327402" y="62141"/>
                  </a:cubicBezTo>
                  <a:cubicBezTo>
                    <a:pt x="322202" y="100445"/>
                    <a:pt x="315616" y="138403"/>
                    <a:pt x="308857" y="176360"/>
                  </a:cubicBezTo>
                  <a:cubicBezTo>
                    <a:pt x="307643" y="183292"/>
                    <a:pt x="308163" y="192305"/>
                    <a:pt x="297937" y="194038"/>
                  </a:cubicBezTo>
                  <a:cubicBezTo>
                    <a:pt x="282512" y="184506"/>
                    <a:pt x="264660" y="185372"/>
                    <a:pt x="247848" y="183985"/>
                  </a:cubicBezTo>
                  <a:cubicBezTo>
                    <a:pt x="175053" y="178439"/>
                    <a:pt x="102432" y="173240"/>
                    <a:pt x="29811" y="166827"/>
                  </a:cubicBezTo>
                  <a:cubicBezTo>
                    <a:pt x="15945" y="165613"/>
                    <a:pt x="9879" y="170640"/>
                    <a:pt x="9186" y="185199"/>
                  </a:cubicBezTo>
                  <a:cubicBezTo>
                    <a:pt x="8666" y="196464"/>
                    <a:pt x="15079" y="210504"/>
                    <a:pt x="0" y="218129"/>
                  </a:cubicBezTo>
                  <a:cubicBezTo>
                    <a:pt x="0" y="148455"/>
                    <a:pt x="3986" y="78953"/>
                    <a:pt x="16639" y="10319"/>
                  </a:cubicBezTo>
                  <a:close/>
                </a:path>
              </a:pathLst>
            </a:custGeom>
            <a:solidFill>
              <a:srgbClr val="484A5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593DD08-95A4-B2B0-F292-7BDF7D66DE81}"/>
                </a:ext>
              </a:extLst>
            </p:cNvPr>
            <p:cNvSpPr/>
            <p:nvPr/>
          </p:nvSpPr>
          <p:spPr>
            <a:xfrm>
              <a:off x="2199743" y="7778872"/>
              <a:ext cx="78422" cy="896218"/>
            </a:xfrm>
            <a:custGeom>
              <a:avLst/>
              <a:gdLst>
                <a:gd name="connsiteX0" fmla="*/ 54076 w 78422"/>
                <a:gd name="connsiteY0" fmla="*/ 859132 h 896218"/>
                <a:gd name="connsiteX1" fmla="*/ 51823 w 78422"/>
                <a:gd name="connsiteY1" fmla="*/ 862425 h 896218"/>
                <a:gd name="connsiteX2" fmla="*/ 15599 w 78422"/>
                <a:gd name="connsiteY2" fmla="*/ 896049 h 896218"/>
                <a:gd name="connsiteX3" fmla="*/ 693 w 78422"/>
                <a:gd name="connsiteY3" fmla="*/ 882356 h 896218"/>
                <a:gd name="connsiteX4" fmla="*/ 0 w 78422"/>
                <a:gd name="connsiteY4" fmla="*/ 820654 h 896218"/>
                <a:gd name="connsiteX5" fmla="*/ 9359 w 78422"/>
                <a:gd name="connsiteY5" fmla="*/ 372622 h 896218"/>
                <a:gd name="connsiteX6" fmla="*/ 16812 w 78422"/>
                <a:gd name="connsiteY6" fmla="*/ 44873 h 896218"/>
                <a:gd name="connsiteX7" fmla="*/ 58756 w 78422"/>
                <a:gd name="connsiteY7" fmla="*/ 5356 h 896218"/>
                <a:gd name="connsiteX8" fmla="*/ 68981 w 78422"/>
                <a:gd name="connsiteY8" fmla="*/ 850 h 896218"/>
                <a:gd name="connsiteX9" fmla="*/ 71408 w 78422"/>
                <a:gd name="connsiteY9" fmla="*/ 12116 h 896218"/>
                <a:gd name="connsiteX10" fmla="*/ 72275 w 78422"/>
                <a:gd name="connsiteY10" fmla="*/ 57526 h 896218"/>
                <a:gd name="connsiteX11" fmla="*/ 77821 w 78422"/>
                <a:gd name="connsiteY11" fmla="*/ 83350 h 896218"/>
                <a:gd name="connsiteX12" fmla="*/ 72448 w 78422"/>
                <a:gd name="connsiteY12" fmla="*/ 396713 h 896218"/>
                <a:gd name="connsiteX13" fmla="*/ 69328 w 78422"/>
                <a:gd name="connsiteY13" fmla="*/ 550102 h 896218"/>
                <a:gd name="connsiteX14" fmla="*/ 61009 w 78422"/>
                <a:gd name="connsiteY14" fmla="*/ 838333 h 896218"/>
                <a:gd name="connsiteX15" fmla="*/ 53729 w 78422"/>
                <a:gd name="connsiteY15" fmla="*/ 859132 h 89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422" h="896218">
                  <a:moveTo>
                    <a:pt x="54076" y="859132"/>
                  </a:moveTo>
                  <a:cubicBezTo>
                    <a:pt x="53383" y="860171"/>
                    <a:pt x="51996" y="861211"/>
                    <a:pt x="51823" y="862425"/>
                  </a:cubicBezTo>
                  <a:cubicBezTo>
                    <a:pt x="46796" y="893102"/>
                    <a:pt x="46796" y="892929"/>
                    <a:pt x="15599" y="896049"/>
                  </a:cubicBezTo>
                  <a:cubicBezTo>
                    <a:pt x="5026" y="897089"/>
                    <a:pt x="520" y="893449"/>
                    <a:pt x="693" y="882356"/>
                  </a:cubicBezTo>
                  <a:cubicBezTo>
                    <a:pt x="1040" y="861731"/>
                    <a:pt x="347" y="841106"/>
                    <a:pt x="0" y="820654"/>
                  </a:cubicBezTo>
                  <a:cubicBezTo>
                    <a:pt x="3120" y="671253"/>
                    <a:pt x="6240" y="522024"/>
                    <a:pt x="9359" y="372622"/>
                  </a:cubicBezTo>
                  <a:cubicBezTo>
                    <a:pt x="11786" y="263430"/>
                    <a:pt x="14386" y="154238"/>
                    <a:pt x="16812" y="44873"/>
                  </a:cubicBezTo>
                  <a:cubicBezTo>
                    <a:pt x="30851" y="31701"/>
                    <a:pt x="44717" y="18529"/>
                    <a:pt x="58756" y="5356"/>
                  </a:cubicBezTo>
                  <a:cubicBezTo>
                    <a:pt x="61529" y="2756"/>
                    <a:pt x="64302" y="-1923"/>
                    <a:pt x="68981" y="850"/>
                  </a:cubicBezTo>
                  <a:cubicBezTo>
                    <a:pt x="73314" y="3276"/>
                    <a:pt x="71408" y="8129"/>
                    <a:pt x="71408" y="12116"/>
                  </a:cubicBezTo>
                  <a:cubicBezTo>
                    <a:pt x="71755" y="27195"/>
                    <a:pt x="71928" y="42447"/>
                    <a:pt x="72275" y="57526"/>
                  </a:cubicBezTo>
                  <a:cubicBezTo>
                    <a:pt x="78514" y="65152"/>
                    <a:pt x="77647" y="74338"/>
                    <a:pt x="77821" y="83350"/>
                  </a:cubicBezTo>
                  <a:cubicBezTo>
                    <a:pt x="80421" y="187862"/>
                    <a:pt x="73834" y="292201"/>
                    <a:pt x="72448" y="396713"/>
                  </a:cubicBezTo>
                  <a:cubicBezTo>
                    <a:pt x="71755" y="447843"/>
                    <a:pt x="72101" y="499145"/>
                    <a:pt x="69328" y="550102"/>
                  </a:cubicBezTo>
                  <a:cubicBezTo>
                    <a:pt x="63955" y="646121"/>
                    <a:pt x="66555" y="742314"/>
                    <a:pt x="61009" y="838333"/>
                  </a:cubicBezTo>
                  <a:cubicBezTo>
                    <a:pt x="60662" y="845959"/>
                    <a:pt x="60662" y="853759"/>
                    <a:pt x="53729" y="859132"/>
                  </a:cubicBezTo>
                  <a:close/>
                </a:path>
              </a:pathLst>
            </a:custGeom>
            <a:solidFill>
              <a:srgbClr val="39294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8BC8655-8663-AC8C-0AC9-AFC63C276224}"/>
                </a:ext>
              </a:extLst>
            </p:cNvPr>
            <p:cNvSpPr/>
            <p:nvPr/>
          </p:nvSpPr>
          <p:spPr>
            <a:xfrm>
              <a:off x="2188303" y="10159783"/>
              <a:ext cx="325322" cy="204489"/>
            </a:xfrm>
            <a:custGeom>
              <a:avLst/>
              <a:gdLst>
                <a:gd name="connsiteX0" fmla="*/ 291351 w 325322"/>
                <a:gd name="connsiteY0" fmla="*/ 204490 h 204489"/>
                <a:gd name="connsiteX1" fmla="*/ 269340 w 325322"/>
                <a:gd name="connsiteY1" fmla="*/ 195130 h 204489"/>
                <a:gd name="connsiteX2" fmla="*/ 134323 w 325322"/>
                <a:gd name="connsiteY2" fmla="*/ 186118 h 204489"/>
                <a:gd name="connsiteX3" fmla="*/ 0 w 325322"/>
                <a:gd name="connsiteY3" fmla="*/ 174159 h 204489"/>
                <a:gd name="connsiteX4" fmla="*/ 61702 w 325322"/>
                <a:gd name="connsiteY4" fmla="*/ 3438 h 204489"/>
                <a:gd name="connsiteX5" fmla="*/ 71235 w 325322"/>
                <a:gd name="connsiteY5" fmla="*/ 145 h 204489"/>
                <a:gd name="connsiteX6" fmla="*/ 202611 w 325322"/>
                <a:gd name="connsiteY6" fmla="*/ 12278 h 204489"/>
                <a:gd name="connsiteX7" fmla="*/ 282859 w 325322"/>
                <a:gd name="connsiteY7" fmla="*/ 18171 h 204489"/>
                <a:gd name="connsiteX8" fmla="*/ 325322 w 325322"/>
                <a:gd name="connsiteY8" fmla="*/ 41395 h 204489"/>
                <a:gd name="connsiteX9" fmla="*/ 301231 w 325322"/>
                <a:gd name="connsiteY9" fmla="*/ 190104 h 204489"/>
                <a:gd name="connsiteX10" fmla="*/ 291351 w 325322"/>
                <a:gd name="connsiteY10" fmla="*/ 204316 h 20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322" h="204489">
                  <a:moveTo>
                    <a:pt x="291351" y="204490"/>
                  </a:moveTo>
                  <a:cubicBezTo>
                    <a:pt x="285632" y="197384"/>
                    <a:pt x="277312" y="195824"/>
                    <a:pt x="269340" y="195130"/>
                  </a:cubicBezTo>
                  <a:cubicBezTo>
                    <a:pt x="224276" y="192011"/>
                    <a:pt x="179040" y="190971"/>
                    <a:pt x="134323" y="186118"/>
                  </a:cubicBezTo>
                  <a:cubicBezTo>
                    <a:pt x="89607" y="181265"/>
                    <a:pt x="44370" y="182305"/>
                    <a:pt x="0" y="174159"/>
                  </a:cubicBezTo>
                  <a:cubicBezTo>
                    <a:pt x="15599" y="115403"/>
                    <a:pt x="36917" y="58901"/>
                    <a:pt x="61702" y="3438"/>
                  </a:cubicBezTo>
                  <a:cubicBezTo>
                    <a:pt x="64648" y="1358"/>
                    <a:pt x="67942" y="-548"/>
                    <a:pt x="71235" y="145"/>
                  </a:cubicBezTo>
                  <a:cubicBezTo>
                    <a:pt x="114565" y="9331"/>
                    <a:pt x="158761" y="7945"/>
                    <a:pt x="202611" y="12278"/>
                  </a:cubicBezTo>
                  <a:cubicBezTo>
                    <a:pt x="229129" y="14877"/>
                    <a:pt x="255821" y="19210"/>
                    <a:pt x="282859" y="18171"/>
                  </a:cubicBezTo>
                  <a:cubicBezTo>
                    <a:pt x="308510" y="17131"/>
                    <a:pt x="319256" y="23890"/>
                    <a:pt x="325322" y="41395"/>
                  </a:cubicBezTo>
                  <a:cubicBezTo>
                    <a:pt x="320816" y="91485"/>
                    <a:pt x="309030" y="140535"/>
                    <a:pt x="301231" y="190104"/>
                  </a:cubicBezTo>
                  <a:cubicBezTo>
                    <a:pt x="300364" y="195997"/>
                    <a:pt x="298804" y="202583"/>
                    <a:pt x="291351" y="204316"/>
                  </a:cubicBezTo>
                  <a:close/>
                </a:path>
              </a:pathLst>
            </a:custGeom>
            <a:solidFill>
              <a:srgbClr val="50545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D3444D-E1C6-4CFD-2829-A994DCA8C2D2}"/>
                </a:ext>
              </a:extLst>
            </p:cNvPr>
            <p:cNvSpPr/>
            <p:nvPr/>
          </p:nvSpPr>
          <p:spPr>
            <a:xfrm>
              <a:off x="2118282" y="10708003"/>
              <a:ext cx="302397" cy="193802"/>
            </a:xfrm>
            <a:custGeom>
              <a:avLst/>
              <a:gdLst>
                <a:gd name="connsiteX0" fmla="*/ 0 w 302397"/>
                <a:gd name="connsiteY0" fmla="*/ 58199 h 193802"/>
                <a:gd name="connsiteX1" fmla="*/ 3120 w 302397"/>
                <a:gd name="connsiteY1" fmla="*/ 15562 h 193802"/>
                <a:gd name="connsiteX2" fmla="*/ 18892 w 302397"/>
                <a:gd name="connsiteY2" fmla="*/ 137 h 193802"/>
                <a:gd name="connsiteX3" fmla="*/ 150095 w 302397"/>
                <a:gd name="connsiteY3" fmla="*/ 11056 h 193802"/>
                <a:gd name="connsiteX4" fmla="*/ 226010 w 302397"/>
                <a:gd name="connsiteY4" fmla="*/ 16776 h 193802"/>
                <a:gd name="connsiteX5" fmla="*/ 287712 w 302397"/>
                <a:gd name="connsiteY5" fmla="*/ 20936 h 193802"/>
                <a:gd name="connsiteX6" fmla="*/ 299151 w 302397"/>
                <a:gd name="connsiteY6" fmla="*/ 34801 h 193802"/>
                <a:gd name="connsiteX7" fmla="*/ 299151 w 302397"/>
                <a:gd name="connsiteY7" fmla="*/ 79345 h 193802"/>
                <a:gd name="connsiteX8" fmla="*/ 284592 w 302397"/>
                <a:gd name="connsiteY8" fmla="*/ 173284 h 193802"/>
                <a:gd name="connsiteX9" fmla="*/ 273326 w 302397"/>
                <a:gd name="connsiteY9" fmla="*/ 193736 h 193802"/>
                <a:gd name="connsiteX10" fmla="*/ 120458 w 302397"/>
                <a:gd name="connsiteY10" fmla="*/ 184030 h 193802"/>
                <a:gd name="connsiteX11" fmla="*/ 25478 w 302397"/>
                <a:gd name="connsiteY11" fmla="*/ 177270 h 193802"/>
                <a:gd name="connsiteX12" fmla="*/ 0 w 302397"/>
                <a:gd name="connsiteY12" fmla="*/ 170858 h 193802"/>
                <a:gd name="connsiteX13" fmla="*/ 0 w 302397"/>
                <a:gd name="connsiteY13" fmla="*/ 58546 h 19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2397" h="193802">
                  <a:moveTo>
                    <a:pt x="0" y="58199"/>
                  </a:moveTo>
                  <a:cubicBezTo>
                    <a:pt x="6933" y="44507"/>
                    <a:pt x="2773" y="29775"/>
                    <a:pt x="3120" y="15562"/>
                  </a:cubicBezTo>
                  <a:cubicBezTo>
                    <a:pt x="3293" y="3950"/>
                    <a:pt x="7106" y="-903"/>
                    <a:pt x="18892" y="137"/>
                  </a:cubicBezTo>
                  <a:cubicBezTo>
                    <a:pt x="62569" y="3950"/>
                    <a:pt x="106245" y="7417"/>
                    <a:pt x="150095" y="11056"/>
                  </a:cubicBezTo>
                  <a:cubicBezTo>
                    <a:pt x="175400" y="13136"/>
                    <a:pt x="200705" y="15042"/>
                    <a:pt x="226010" y="16776"/>
                  </a:cubicBezTo>
                  <a:cubicBezTo>
                    <a:pt x="246461" y="18335"/>
                    <a:pt x="267086" y="20069"/>
                    <a:pt x="287712" y="20936"/>
                  </a:cubicBezTo>
                  <a:cubicBezTo>
                    <a:pt x="297591" y="21282"/>
                    <a:pt x="298457" y="27521"/>
                    <a:pt x="299151" y="34801"/>
                  </a:cubicBezTo>
                  <a:cubicBezTo>
                    <a:pt x="305390" y="49706"/>
                    <a:pt x="301057" y="64959"/>
                    <a:pt x="299151" y="79345"/>
                  </a:cubicBezTo>
                  <a:cubicBezTo>
                    <a:pt x="295164" y="110715"/>
                    <a:pt x="290658" y="142086"/>
                    <a:pt x="284592" y="173284"/>
                  </a:cubicBezTo>
                  <a:cubicBezTo>
                    <a:pt x="283032" y="181083"/>
                    <a:pt x="283205" y="190269"/>
                    <a:pt x="273326" y="193736"/>
                  </a:cubicBezTo>
                  <a:cubicBezTo>
                    <a:pt x="222023" y="194602"/>
                    <a:pt x="171414" y="186803"/>
                    <a:pt x="120458" y="184030"/>
                  </a:cubicBezTo>
                  <a:cubicBezTo>
                    <a:pt x="88740" y="182297"/>
                    <a:pt x="57196" y="179524"/>
                    <a:pt x="25478" y="177270"/>
                  </a:cubicBezTo>
                  <a:cubicBezTo>
                    <a:pt x="16639" y="176577"/>
                    <a:pt x="7279" y="177964"/>
                    <a:pt x="0" y="170858"/>
                  </a:cubicBezTo>
                  <a:cubicBezTo>
                    <a:pt x="0" y="133420"/>
                    <a:pt x="0" y="95983"/>
                    <a:pt x="0" y="58546"/>
                  </a:cubicBezTo>
                  <a:close/>
                </a:path>
              </a:pathLst>
            </a:custGeom>
            <a:solidFill>
              <a:srgbClr val="45484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CD8C00A-13D1-CD87-47DE-2FF2F6D05058}"/>
                </a:ext>
              </a:extLst>
            </p:cNvPr>
            <p:cNvSpPr/>
            <p:nvPr/>
          </p:nvSpPr>
          <p:spPr>
            <a:xfrm>
              <a:off x="5316649" y="10868581"/>
              <a:ext cx="299485" cy="195075"/>
            </a:xfrm>
            <a:custGeom>
              <a:avLst/>
              <a:gdLst>
                <a:gd name="connsiteX0" fmla="*/ 8750 w 299485"/>
                <a:gd name="connsiteY0" fmla="*/ 184640 h 195075"/>
                <a:gd name="connsiteX1" fmla="*/ 4417 w 299485"/>
                <a:gd name="connsiteY1" fmla="*/ 93127 h 195075"/>
                <a:gd name="connsiteX2" fmla="*/ 258 w 299485"/>
                <a:gd name="connsiteY2" fmla="*/ 22412 h 195075"/>
                <a:gd name="connsiteX3" fmla="*/ 30242 w 299485"/>
                <a:gd name="connsiteY3" fmla="*/ 11840 h 195075"/>
                <a:gd name="connsiteX4" fmla="*/ 271157 w 299485"/>
                <a:gd name="connsiteY4" fmla="*/ 227 h 195075"/>
                <a:gd name="connsiteX5" fmla="*/ 299408 w 299485"/>
                <a:gd name="connsiteY5" fmla="*/ 22239 h 195075"/>
                <a:gd name="connsiteX6" fmla="*/ 269771 w 299485"/>
                <a:gd name="connsiteY6" fmla="*/ 176320 h 195075"/>
                <a:gd name="connsiteX7" fmla="*/ 248106 w 299485"/>
                <a:gd name="connsiteY7" fmla="*/ 186373 h 195075"/>
                <a:gd name="connsiteX8" fmla="*/ 38041 w 299485"/>
                <a:gd name="connsiteY8" fmla="*/ 195039 h 195075"/>
                <a:gd name="connsiteX9" fmla="*/ 8750 w 299485"/>
                <a:gd name="connsiteY9" fmla="*/ 184640 h 19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485" h="195075">
                  <a:moveTo>
                    <a:pt x="8750" y="184640"/>
                  </a:moveTo>
                  <a:cubicBezTo>
                    <a:pt x="7364" y="154135"/>
                    <a:pt x="5977" y="123631"/>
                    <a:pt x="4417" y="93127"/>
                  </a:cubicBezTo>
                  <a:cubicBezTo>
                    <a:pt x="1471" y="69728"/>
                    <a:pt x="-782" y="46157"/>
                    <a:pt x="258" y="22412"/>
                  </a:cubicBezTo>
                  <a:cubicBezTo>
                    <a:pt x="8057" y="12706"/>
                    <a:pt x="19149" y="12186"/>
                    <a:pt x="30242" y="11840"/>
                  </a:cubicBezTo>
                  <a:cubicBezTo>
                    <a:pt x="110663" y="9933"/>
                    <a:pt x="190910" y="5080"/>
                    <a:pt x="271157" y="227"/>
                  </a:cubicBezTo>
                  <a:cubicBezTo>
                    <a:pt x="294035" y="-1159"/>
                    <a:pt x="300275" y="3520"/>
                    <a:pt x="299408" y="22239"/>
                  </a:cubicBezTo>
                  <a:cubicBezTo>
                    <a:pt x="292476" y="74061"/>
                    <a:pt x="282596" y="125538"/>
                    <a:pt x="269771" y="176320"/>
                  </a:cubicBezTo>
                  <a:cubicBezTo>
                    <a:pt x="264398" y="183600"/>
                    <a:pt x="256772" y="186373"/>
                    <a:pt x="248106" y="186373"/>
                  </a:cubicBezTo>
                  <a:cubicBezTo>
                    <a:pt x="177911" y="186720"/>
                    <a:pt x="108236" y="195039"/>
                    <a:pt x="38041" y="195039"/>
                  </a:cubicBezTo>
                  <a:cubicBezTo>
                    <a:pt x="27296" y="195039"/>
                    <a:pt x="15510" y="196252"/>
                    <a:pt x="8750" y="184640"/>
                  </a:cubicBezTo>
                  <a:close/>
                </a:path>
              </a:pathLst>
            </a:custGeom>
            <a:solidFill>
              <a:srgbClr val="585C6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8F2AFA-F6D7-D02A-7A86-D3562C53E153}"/>
                </a:ext>
              </a:extLst>
            </p:cNvPr>
            <p:cNvSpPr/>
            <p:nvPr/>
          </p:nvSpPr>
          <p:spPr>
            <a:xfrm>
              <a:off x="5183970" y="9694710"/>
              <a:ext cx="410595" cy="144576"/>
            </a:xfrm>
            <a:custGeom>
              <a:avLst/>
              <a:gdLst>
                <a:gd name="connsiteX0" fmla="*/ 410596 w 410595"/>
                <a:gd name="connsiteY0" fmla="*/ 127938 h 144576"/>
                <a:gd name="connsiteX1" fmla="*/ 168987 w 410595"/>
                <a:gd name="connsiteY1" fmla="*/ 137124 h 144576"/>
                <a:gd name="connsiteX2" fmla="*/ 20625 w 410595"/>
                <a:gd name="connsiteY2" fmla="*/ 144576 h 144576"/>
                <a:gd name="connsiteX3" fmla="*/ 16465 w 410595"/>
                <a:gd name="connsiteY3" fmla="*/ 119618 h 144576"/>
                <a:gd name="connsiteX4" fmla="*/ 0 w 410595"/>
                <a:gd name="connsiteY4" fmla="*/ 23946 h 144576"/>
                <a:gd name="connsiteX5" fmla="*/ 21838 w 410595"/>
                <a:gd name="connsiteY5" fmla="*/ 18053 h 144576"/>
                <a:gd name="connsiteX6" fmla="*/ 205558 w 410595"/>
                <a:gd name="connsiteY6" fmla="*/ 9387 h 144576"/>
                <a:gd name="connsiteX7" fmla="*/ 350107 w 410595"/>
                <a:gd name="connsiteY7" fmla="*/ 1934 h 144576"/>
                <a:gd name="connsiteX8" fmla="*/ 402276 w 410595"/>
                <a:gd name="connsiteY8" fmla="*/ 7307 h 144576"/>
                <a:gd name="connsiteX9" fmla="*/ 410596 w 410595"/>
                <a:gd name="connsiteY9" fmla="*/ 127938 h 14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95" h="144576">
                  <a:moveTo>
                    <a:pt x="410596" y="127938"/>
                  </a:moveTo>
                  <a:cubicBezTo>
                    <a:pt x="329828" y="125858"/>
                    <a:pt x="249581" y="135044"/>
                    <a:pt x="168987" y="137124"/>
                  </a:cubicBezTo>
                  <a:cubicBezTo>
                    <a:pt x="119591" y="138337"/>
                    <a:pt x="70195" y="142670"/>
                    <a:pt x="20625" y="144576"/>
                  </a:cubicBezTo>
                  <a:cubicBezTo>
                    <a:pt x="13172" y="137297"/>
                    <a:pt x="18025" y="127938"/>
                    <a:pt x="16465" y="119618"/>
                  </a:cubicBezTo>
                  <a:cubicBezTo>
                    <a:pt x="10919" y="87727"/>
                    <a:pt x="5546" y="55837"/>
                    <a:pt x="0" y="23946"/>
                  </a:cubicBezTo>
                  <a:cubicBezTo>
                    <a:pt x="6759" y="19959"/>
                    <a:pt x="14039" y="18226"/>
                    <a:pt x="21838" y="18053"/>
                  </a:cubicBezTo>
                  <a:cubicBezTo>
                    <a:pt x="83194" y="16840"/>
                    <a:pt x="144376" y="12160"/>
                    <a:pt x="205558" y="9387"/>
                  </a:cubicBezTo>
                  <a:cubicBezTo>
                    <a:pt x="253741" y="7134"/>
                    <a:pt x="301924" y="5227"/>
                    <a:pt x="350107" y="1934"/>
                  </a:cubicBezTo>
                  <a:cubicBezTo>
                    <a:pt x="367612" y="721"/>
                    <a:pt x="385984" y="-3786"/>
                    <a:pt x="402276" y="7307"/>
                  </a:cubicBezTo>
                  <a:cubicBezTo>
                    <a:pt x="402969" y="47691"/>
                    <a:pt x="400196" y="88247"/>
                    <a:pt x="410596" y="127938"/>
                  </a:cubicBezTo>
                  <a:close/>
                </a:path>
              </a:pathLst>
            </a:custGeom>
            <a:solidFill>
              <a:srgbClr val="6E778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2B8976F-7642-B2C7-2325-30F41650423F}"/>
                </a:ext>
              </a:extLst>
            </p:cNvPr>
            <p:cNvSpPr/>
            <p:nvPr/>
          </p:nvSpPr>
          <p:spPr>
            <a:xfrm>
              <a:off x="2119403" y="11014302"/>
              <a:ext cx="257141" cy="213452"/>
            </a:xfrm>
            <a:custGeom>
              <a:avLst/>
              <a:gdLst>
                <a:gd name="connsiteX0" fmla="*/ 222809 w 257141"/>
                <a:gd name="connsiteY0" fmla="*/ 213452 h 213452"/>
                <a:gd name="connsiteX1" fmla="*/ 21064 w 257141"/>
                <a:gd name="connsiteY1" fmla="*/ 197160 h 213452"/>
                <a:gd name="connsiteX2" fmla="*/ 6678 w 257141"/>
                <a:gd name="connsiteY2" fmla="*/ 196813 h 213452"/>
                <a:gd name="connsiteX3" fmla="*/ 2172 w 257141"/>
                <a:gd name="connsiteY3" fmla="*/ 43771 h 213452"/>
                <a:gd name="connsiteX4" fmla="*/ 42729 w 257141"/>
                <a:gd name="connsiteY4" fmla="*/ 1308 h 213452"/>
                <a:gd name="connsiteX5" fmla="*/ 226448 w 257141"/>
                <a:gd name="connsiteY5" fmla="*/ 15694 h 213452"/>
                <a:gd name="connsiteX6" fmla="*/ 250713 w 257141"/>
                <a:gd name="connsiteY6" fmla="*/ 19853 h 213452"/>
                <a:gd name="connsiteX7" fmla="*/ 256260 w 257141"/>
                <a:gd name="connsiteY7" fmla="*/ 44811 h 213452"/>
                <a:gd name="connsiteX8" fmla="*/ 233728 w 257141"/>
                <a:gd name="connsiteY8" fmla="*/ 192307 h 213452"/>
                <a:gd name="connsiteX9" fmla="*/ 222982 w 257141"/>
                <a:gd name="connsiteY9" fmla="*/ 213452 h 21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41" h="213452">
                  <a:moveTo>
                    <a:pt x="222809" y="213452"/>
                  </a:moveTo>
                  <a:cubicBezTo>
                    <a:pt x="155560" y="208079"/>
                    <a:pt x="88312" y="202533"/>
                    <a:pt x="21064" y="197160"/>
                  </a:cubicBezTo>
                  <a:cubicBezTo>
                    <a:pt x="16211" y="196813"/>
                    <a:pt x="11531" y="196986"/>
                    <a:pt x="6678" y="196813"/>
                  </a:cubicBezTo>
                  <a:cubicBezTo>
                    <a:pt x="1999" y="145857"/>
                    <a:pt x="1825" y="94901"/>
                    <a:pt x="2172" y="43771"/>
                  </a:cubicBezTo>
                  <a:cubicBezTo>
                    <a:pt x="-3721" y="95"/>
                    <a:pt x="92" y="-2678"/>
                    <a:pt x="42729" y="1308"/>
                  </a:cubicBezTo>
                  <a:cubicBezTo>
                    <a:pt x="103911" y="7028"/>
                    <a:pt x="165266" y="10667"/>
                    <a:pt x="226448" y="15694"/>
                  </a:cubicBezTo>
                  <a:cubicBezTo>
                    <a:pt x="234594" y="16387"/>
                    <a:pt x="243087" y="15694"/>
                    <a:pt x="250713" y="19853"/>
                  </a:cubicBezTo>
                  <a:cubicBezTo>
                    <a:pt x="258686" y="26786"/>
                    <a:pt x="257473" y="35972"/>
                    <a:pt x="256260" y="44811"/>
                  </a:cubicBezTo>
                  <a:cubicBezTo>
                    <a:pt x="249327" y="94034"/>
                    <a:pt x="241527" y="143257"/>
                    <a:pt x="233728" y="192307"/>
                  </a:cubicBezTo>
                  <a:cubicBezTo>
                    <a:pt x="232515" y="200280"/>
                    <a:pt x="231995" y="209119"/>
                    <a:pt x="222982" y="213452"/>
                  </a:cubicBezTo>
                  <a:close/>
                </a:path>
              </a:pathLst>
            </a:custGeom>
            <a:solidFill>
              <a:srgbClr val="40434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17EC819-3E16-9E24-5109-AC9A40054B69}"/>
                </a:ext>
              </a:extLst>
            </p:cNvPr>
            <p:cNvSpPr/>
            <p:nvPr/>
          </p:nvSpPr>
          <p:spPr>
            <a:xfrm>
              <a:off x="2345851" y="9545928"/>
              <a:ext cx="304352" cy="198552"/>
            </a:xfrm>
            <a:custGeom>
              <a:avLst/>
              <a:gdLst>
                <a:gd name="connsiteX0" fmla="*/ 0 w 304352"/>
                <a:gd name="connsiteY0" fmla="*/ 168741 h 198552"/>
                <a:gd name="connsiteX1" fmla="*/ 4853 w 304352"/>
                <a:gd name="connsiteY1" fmla="*/ 111199 h 198552"/>
                <a:gd name="connsiteX2" fmla="*/ 5546 w 304352"/>
                <a:gd name="connsiteY2" fmla="*/ 92827 h 198552"/>
                <a:gd name="connsiteX3" fmla="*/ 8666 w 304352"/>
                <a:gd name="connsiteY3" fmla="*/ 61456 h 198552"/>
                <a:gd name="connsiteX4" fmla="*/ 10399 w 304352"/>
                <a:gd name="connsiteY4" fmla="*/ 49150 h 198552"/>
                <a:gd name="connsiteX5" fmla="*/ 13692 w 304352"/>
                <a:gd name="connsiteY5" fmla="*/ 30605 h 198552"/>
                <a:gd name="connsiteX6" fmla="*/ 15945 w 304352"/>
                <a:gd name="connsiteY6" fmla="*/ 14140 h 198552"/>
                <a:gd name="connsiteX7" fmla="*/ 24265 w 304352"/>
                <a:gd name="connsiteY7" fmla="*/ 3047 h 198552"/>
                <a:gd name="connsiteX8" fmla="*/ 129297 w 304352"/>
                <a:gd name="connsiteY8" fmla="*/ 6340 h 198552"/>
                <a:gd name="connsiteX9" fmla="*/ 269686 w 304352"/>
                <a:gd name="connsiteY9" fmla="*/ 16913 h 198552"/>
                <a:gd name="connsiteX10" fmla="*/ 301577 w 304352"/>
                <a:gd name="connsiteY10" fmla="*/ 28005 h 198552"/>
                <a:gd name="connsiteX11" fmla="*/ 302444 w 304352"/>
                <a:gd name="connsiteY11" fmla="*/ 52270 h 198552"/>
                <a:gd name="connsiteX12" fmla="*/ 270206 w 304352"/>
                <a:gd name="connsiteY12" fmla="*/ 180874 h 198552"/>
                <a:gd name="connsiteX13" fmla="*/ 256687 w 304352"/>
                <a:gd name="connsiteY13" fmla="*/ 198552 h 198552"/>
                <a:gd name="connsiteX14" fmla="*/ 165174 w 304352"/>
                <a:gd name="connsiteY14" fmla="*/ 187806 h 198552"/>
                <a:gd name="connsiteX15" fmla="*/ 21492 w 304352"/>
                <a:gd name="connsiteY15" fmla="*/ 175674 h 198552"/>
                <a:gd name="connsiteX16" fmla="*/ 520 w 304352"/>
                <a:gd name="connsiteY16" fmla="*/ 168568 h 19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352" h="198552">
                  <a:moveTo>
                    <a:pt x="0" y="168741"/>
                  </a:moveTo>
                  <a:cubicBezTo>
                    <a:pt x="1560" y="149503"/>
                    <a:pt x="3293" y="130437"/>
                    <a:pt x="4853" y="111199"/>
                  </a:cubicBezTo>
                  <a:cubicBezTo>
                    <a:pt x="8493" y="105133"/>
                    <a:pt x="5200" y="98893"/>
                    <a:pt x="5546" y="92827"/>
                  </a:cubicBezTo>
                  <a:cubicBezTo>
                    <a:pt x="6586" y="82428"/>
                    <a:pt x="7799" y="72029"/>
                    <a:pt x="8666" y="61456"/>
                  </a:cubicBezTo>
                  <a:cubicBezTo>
                    <a:pt x="8666" y="57296"/>
                    <a:pt x="8666" y="52963"/>
                    <a:pt x="10399" y="49150"/>
                  </a:cubicBezTo>
                  <a:cubicBezTo>
                    <a:pt x="13692" y="43431"/>
                    <a:pt x="12306" y="36671"/>
                    <a:pt x="13692" y="30605"/>
                  </a:cubicBezTo>
                  <a:cubicBezTo>
                    <a:pt x="15945" y="25232"/>
                    <a:pt x="14212" y="19513"/>
                    <a:pt x="15945" y="14140"/>
                  </a:cubicBezTo>
                  <a:cubicBezTo>
                    <a:pt x="17505" y="9460"/>
                    <a:pt x="19239" y="4954"/>
                    <a:pt x="24265" y="3047"/>
                  </a:cubicBezTo>
                  <a:cubicBezTo>
                    <a:pt x="59449" y="-4579"/>
                    <a:pt x="94460" y="4260"/>
                    <a:pt x="129297" y="6340"/>
                  </a:cubicBezTo>
                  <a:cubicBezTo>
                    <a:pt x="176093" y="8940"/>
                    <a:pt x="222890" y="13100"/>
                    <a:pt x="269686" y="16913"/>
                  </a:cubicBezTo>
                  <a:cubicBezTo>
                    <a:pt x="281472" y="17953"/>
                    <a:pt x="293431" y="17259"/>
                    <a:pt x="301577" y="28005"/>
                  </a:cubicBezTo>
                  <a:cubicBezTo>
                    <a:pt x="305737" y="35978"/>
                    <a:pt x="304524" y="44124"/>
                    <a:pt x="302444" y="52270"/>
                  </a:cubicBezTo>
                  <a:cubicBezTo>
                    <a:pt x="291871" y="95253"/>
                    <a:pt x="281299" y="138064"/>
                    <a:pt x="270206" y="180874"/>
                  </a:cubicBezTo>
                  <a:cubicBezTo>
                    <a:pt x="268300" y="188153"/>
                    <a:pt x="268300" y="198206"/>
                    <a:pt x="256687" y="198552"/>
                  </a:cubicBezTo>
                  <a:cubicBezTo>
                    <a:pt x="227223" y="186766"/>
                    <a:pt x="195679" y="191100"/>
                    <a:pt x="165174" y="187806"/>
                  </a:cubicBezTo>
                  <a:cubicBezTo>
                    <a:pt x="117338" y="182433"/>
                    <a:pt x="69328" y="181047"/>
                    <a:pt x="21492" y="175674"/>
                  </a:cubicBezTo>
                  <a:cubicBezTo>
                    <a:pt x="14039" y="174807"/>
                    <a:pt x="6240" y="174634"/>
                    <a:pt x="520" y="168568"/>
                  </a:cubicBezTo>
                  <a:close/>
                </a:path>
              </a:pathLst>
            </a:custGeom>
            <a:solidFill>
              <a:srgbClr val="5C616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7055347-BE6A-44C6-60EF-0AB3CC1C74CC}"/>
                </a:ext>
              </a:extLst>
            </p:cNvPr>
            <p:cNvSpPr/>
            <p:nvPr/>
          </p:nvSpPr>
          <p:spPr>
            <a:xfrm>
              <a:off x="2321933" y="9714669"/>
              <a:ext cx="286119" cy="196954"/>
            </a:xfrm>
            <a:custGeom>
              <a:avLst/>
              <a:gdLst>
                <a:gd name="connsiteX0" fmla="*/ 23918 w 286119"/>
                <a:gd name="connsiteY0" fmla="*/ 0 h 196954"/>
                <a:gd name="connsiteX1" fmla="*/ 222197 w 286119"/>
                <a:gd name="connsiteY1" fmla="*/ 16292 h 196954"/>
                <a:gd name="connsiteX2" fmla="*/ 259460 w 286119"/>
                <a:gd name="connsiteY2" fmla="*/ 16812 h 196954"/>
                <a:gd name="connsiteX3" fmla="*/ 281992 w 286119"/>
                <a:gd name="connsiteY3" fmla="*/ 29811 h 196954"/>
                <a:gd name="connsiteX4" fmla="*/ 283725 w 286119"/>
                <a:gd name="connsiteY4" fmla="*/ 53209 h 196954"/>
                <a:gd name="connsiteX5" fmla="*/ 255821 w 286119"/>
                <a:gd name="connsiteY5" fmla="*/ 173667 h 196954"/>
                <a:gd name="connsiteX6" fmla="*/ 242822 w 286119"/>
                <a:gd name="connsiteY6" fmla="*/ 195505 h 196954"/>
                <a:gd name="connsiteX7" fmla="*/ 181293 w 286119"/>
                <a:gd name="connsiteY7" fmla="*/ 192905 h 196954"/>
                <a:gd name="connsiteX8" fmla="*/ 14906 w 286119"/>
                <a:gd name="connsiteY8" fmla="*/ 180600 h 196954"/>
                <a:gd name="connsiteX9" fmla="*/ 0 w 286119"/>
                <a:gd name="connsiteY9" fmla="*/ 174707 h 196954"/>
                <a:gd name="connsiteX10" fmla="*/ 23918 w 286119"/>
                <a:gd name="connsiteY10" fmla="*/ 173 h 19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119" h="196954">
                  <a:moveTo>
                    <a:pt x="23918" y="0"/>
                  </a:moveTo>
                  <a:cubicBezTo>
                    <a:pt x="89953" y="5373"/>
                    <a:pt x="156162" y="11093"/>
                    <a:pt x="222197" y="16292"/>
                  </a:cubicBezTo>
                  <a:cubicBezTo>
                    <a:pt x="234502" y="17332"/>
                    <a:pt x="246981" y="16466"/>
                    <a:pt x="259460" y="16812"/>
                  </a:cubicBezTo>
                  <a:cubicBezTo>
                    <a:pt x="269166" y="16986"/>
                    <a:pt x="279219" y="17159"/>
                    <a:pt x="281992" y="29811"/>
                  </a:cubicBezTo>
                  <a:cubicBezTo>
                    <a:pt x="288578" y="37091"/>
                    <a:pt x="285805" y="45410"/>
                    <a:pt x="283725" y="53209"/>
                  </a:cubicBezTo>
                  <a:cubicBezTo>
                    <a:pt x="273499" y="93073"/>
                    <a:pt x="265353" y="133630"/>
                    <a:pt x="255821" y="173667"/>
                  </a:cubicBezTo>
                  <a:cubicBezTo>
                    <a:pt x="253741" y="182160"/>
                    <a:pt x="252874" y="191692"/>
                    <a:pt x="242822" y="195505"/>
                  </a:cubicBezTo>
                  <a:cubicBezTo>
                    <a:pt x="222197" y="199492"/>
                    <a:pt x="201745" y="194119"/>
                    <a:pt x="181293" y="192905"/>
                  </a:cubicBezTo>
                  <a:cubicBezTo>
                    <a:pt x="125831" y="189612"/>
                    <a:pt x="70368" y="184239"/>
                    <a:pt x="14906" y="180600"/>
                  </a:cubicBezTo>
                  <a:cubicBezTo>
                    <a:pt x="9359" y="180253"/>
                    <a:pt x="3986" y="179040"/>
                    <a:pt x="0" y="174707"/>
                  </a:cubicBezTo>
                  <a:cubicBezTo>
                    <a:pt x="7973" y="116471"/>
                    <a:pt x="15945" y="58236"/>
                    <a:pt x="23918" y="173"/>
                  </a:cubicBezTo>
                  <a:close/>
                </a:path>
              </a:pathLst>
            </a:custGeom>
            <a:solidFill>
              <a:srgbClr val="585C6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BFC5DCA-FE2A-BA25-6EB2-E60BA89CD9A7}"/>
                </a:ext>
              </a:extLst>
            </p:cNvPr>
            <p:cNvSpPr/>
            <p:nvPr/>
          </p:nvSpPr>
          <p:spPr>
            <a:xfrm>
              <a:off x="5167331" y="9598091"/>
              <a:ext cx="423421" cy="120778"/>
            </a:xfrm>
            <a:custGeom>
              <a:avLst/>
              <a:gdLst>
                <a:gd name="connsiteX0" fmla="*/ 419088 w 423421"/>
                <a:gd name="connsiteY0" fmla="*/ 104098 h 120778"/>
                <a:gd name="connsiteX1" fmla="*/ 200012 w 423421"/>
                <a:gd name="connsiteY1" fmla="*/ 112938 h 120778"/>
                <a:gd name="connsiteX2" fmla="*/ 16812 w 423421"/>
                <a:gd name="connsiteY2" fmla="*/ 120737 h 120778"/>
                <a:gd name="connsiteX3" fmla="*/ 0 w 423421"/>
                <a:gd name="connsiteY3" fmla="*/ 25238 h 120778"/>
                <a:gd name="connsiteX4" fmla="*/ 0 w 423421"/>
                <a:gd name="connsiteY4" fmla="*/ 21078 h 120778"/>
                <a:gd name="connsiteX5" fmla="*/ 212317 w 423421"/>
                <a:gd name="connsiteY5" fmla="*/ 8946 h 120778"/>
                <a:gd name="connsiteX6" fmla="*/ 298977 w 423421"/>
                <a:gd name="connsiteY6" fmla="*/ 5479 h 120778"/>
                <a:gd name="connsiteX7" fmla="*/ 423075 w 423421"/>
                <a:gd name="connsiteY7" fmla="*/ 106 h 120778"/>
                <a:gd name="connsiteX8" fmla="*/ 423421 w 423421"/>
                <a:gd name="connsiteY8" fmla="*/ 52796 h 120778"/>
                <a:gd name="connsiteX9" fmla="*/ 420821 w 423421"/>
                <a:gd name="connsiteY9" fmla="*/ 78794 h 120778"/>
                <a:gd name="connsiteX10" fmla="*/ 418915 w 423421"/>
                <a:gd name="connsiteY10" fmla="*/ 104098 h 1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3421" h="120778">
                  <a:moveTo>
                    <a:pt x="419088" y="104098"/>
                  </a:moveTo>
                  <a:cubicBezTo>
                    <a:pt x="346120" y="106871"/>
                    <a:pt x="272979" y="108258"/>
                    <a:pt x="200012" y="112938"/>
                  </a:cubicBezTo>
                  <a:cubicBezTo>
                    <a:pt x="139003" y="116751"/>
                    <a:pt x="77994" y="121257"/>
                    <a:pt x="16812" y="120737"/>
                  </a:cubicBezTo>
                  <a:cubicBezTo>
                    <a:pt x="11266" y="88846"/>
                    <a:pt x="5720" y="56955"/>
                    <a:pt x="0" y="25238"/>
                  </a:cubicBezTo>
                  <a:cubicBezTo>
                    <a:pt x="0" y="23851"/>
                    <a:pt x="0" y="22465"/>
                    <a:pt x="0" y="21078"/>
                  </a:cubicBezTo>
                  <a:cubicBezTo>
                    <a:pt x="70715" y="15705"/>
                    <a:pt x="141603" y="15705"/>
                    <a:pt x="212317" y="8946"/>
                  </a:cubicBezTo>
                  <a:cubicBezTo>
                    <a:pt x="241088" y="6172"/>
                    <a:pt x="270206" y="6692"/>
                    <a:pt x="298977" y="5479"/>
                  </a:cubicBezTo>
                  <a:cubicBezTo>
                    <a:pt x="340228" y="3919"/>
                    <a:pt x="381651" y="-760"/>
                    <a:pt x="423075" y="106"/>
                  </a:cubicBezTo>
                  <a:cubicBezTo>
                    <a:pt x="423075" y="17612"/>
                    <a:pt x="423248" y="35117"/>
                    <a:pt x="423421" y="52796"/>
                  </a:cubicBezTo>
                  <a:cubicBezTo>
                    <a:pt x="419782" y="61115"/>
                    <a:pt x="423248" y="70301"/>
                    <a:pt x="420821" y="78794"/>
                  </a:cubicBezTo>
                  <a:cubicBezTo>
                    <a:pt x="420128" y="87286"/>
                    <a:pt x="419608" y="95606"/>
                    <a:pt x="418915" y="104098"/>
                  </a:cubicBezTo>
                  <a:close/>
                </a:path>
              </a:pathLst>
            </a:custGeom>
            <a:solidFill>
              <a:srgbClr val="717A8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21AAC99-0506-CFC9-C60A-ACB74C8380D9}"/>
                </a:ext>
              </a:extLst>
            </p:cNvPr>
            <p:cNvSpPr/>
            <p:nvPr/>
          </p:nvSpPr>
          <p:spPr>
            <a:xfrm>
              <a:off x="5308080" y="10745219"/>
              <a:ext cx="332811" cy="145773"/>
            </a:xfrm>
            <a:custGeom>
              <a:avLst/>
              <a:gdLst>
                <a:gd name="connsiteX0" fmla="*/ 307977 w 332811"/>
                <a:gd name="connsiteY0" fmla="*/ 145601 h 145773"/>
                <a:gd name="connsiteX1" fmla="*/ 290125 w 332811"/>
                <a:gd name="connsiteY1" fmla="*/ 129135 h 145773"/>
                <a:gd name="connsiteX2" fmla="*/ 99300 w 332811"/>
                <a:gd name="connsiteY2" fmla="*/ 140921 h 145773"/>
                <a:gd name="connsiteX3" fmla="*/ 43491 w 332811"/>
                <a:gd name="connsiteY3" fmla="*/ 141441 h 145773"/>
                <a:gd name="connsiteX4" fmla="*/ 8827 w 332811"/>
                <a:gd name="connsiteY4" fmla="*/ 145774 h 145773"/>
                <a:gd name="connsiteX5" fmla="*/ 8827 w 332811"/>
                <a:gd name="connsiteY5" fmla="*/ 133295 h 145773"/>
                <a:gd name="connsiteX6" fmla="*/ 4667 w 332811"/>
                <a:gd name="connsiteY6" fmla="*/ 100017 h 145773"/>
                <a:gd name="connsiteX7" fmla="*/ 507 w 332811"/>
                <a:gd name="connsiteY7" fmla="*/ 25143 h 145773"/>
                <a:gd name="connsiteX8" fmla="*/ 507 w 332811"/>
                <a:gd name="connsiteY8" fmla="*/ 16823 h 145773"/>
                <a:gd name="connsiteX9" fmla="*/ 16279 w 332811"/>
                <a:gd name="connsiteY9" fmla="*/ 12837 h 145773"/>
                <a:gd name="connsiteX10" fmla="*/ 154242 w 332811"/>
                <a:gd name="connsiteY10" fmla="*/ 7984 h 145773"/>
                <a:gd name="connsiteX11" fmla="*/ 314390 w 332811"/>
                <a:gd name="connsiteY11" fmla="*/ 358 h 145773"/>
                <a:gd name="connsiteX12" fmla="*/ 332762 w 332811"/>
                <a:gd name="connsiteY12" fmla="*/ 12317 h 145773"/>
                <a:gd name="connsiteX13" fmla="*/ 311964 w 332811"/>
                <a:gd name="connsiteY13" fmla="*/ 134334 h 145773"/>
                <a:gd name="connsiteX14" fmla="*/ 307977 w 332811"/>
                <a:gd name="connsiteY14" fmla="*/ 145427 h 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811" h="145773">
                  <a:moveTo>
                    <a:pt x="307977" y="145601"/>
                  </a:moveTo>
                  <a:cubicBezTo>
                    <a:pt x="308844" y="132775"/>
                    <a:pt x="301911" y="128442"/>
                    <a:pt x="290125" y="129135"/>
                  </a:cubicBezTo>
                  <a:cubicBezTo>
                    <a:pt x="226517" y="133122"/>
                    <a:pt x="162908" y="137281"/>
                    <a:pt x="99300" y="140921"/>
                  </a:cubicBezTo>
                  <a:cubicBezTo>
                    <a:pt x="80754" y="141961"/>
                    <a:pt x="62036" y="141788"/>
                    <a:pt x="43491" y="141441"/>
                  </a:cubicBezTo>
                  <a:cubicBezTo>
                    <a:pt x="31705" y="141268"/>
                    <a:pt x="20092" y="142134"/>
                    <a:pt x="8827" y="145774"/>
                  </a:cubicBezTo>
                  <a:cubicBezTo>
                    <a:pt x="8827" y="141614"/>
                    <a:pt x="8827" y="137455"/>
                    <a:pt x="8827" y="133295"/>
                  </a:cubicBezTo>
                  <a:cubicBezTo>
                    <a:pt x="3280" y="122722"/>
                    <a:pt x="10386" y="110590"/>
                    <a:pt x="4667" y="100017"/>
                  </a:cubicBezTo>
                  <a:cubicBezTo>
                    <a:pt x="6227" y="74886"/>
                    <a:pt x="-2093" y="50447"/>
                    <a:pt x="507" y="25143"/>
                  </a:cubicBezTo>
                  <a:cubicBezTo>
                    <a:pt x="507" y="22370"/>
                    <a:pt x="507" y="19596"/>
                    <a:pt x="507" y="16823"/>
                  </a:cubicBezTo>
                  <a:cubicBezTo>
                    <a:pt x="5707" y="15437"/>
                    <a:pt x="11080" y="12664"/>
                    <a:pt x="16279" y="12837"/>
                  </a:cubicBezTo>
                  <a:cubicBezTo>
                    <a:pt x="62382" y="15437"/>
                    <a:pt x="108139" y="8331"/>
                    <a:pt x="154242" y="7984"/>
                  </a:cubicBezTo>
                  <a:cubicBezTo>
                    <a:pt x="207625" y="7464"/>
                    <a:pt x="261007" y="2784"/>
                    <a:pt x="314390" y="358"/>
                  </a:cubicBezTo>
                  <a:cubicBezTo>
                    <a:pt x="322883" y="11"/>
                    <a:pt x="333629" y="-2415"/>
                    <a:pt x="332762" y="12317"/>
                  </a:cubicBezTo>
                  <a:cubicBezTo>
                    <a:pt x="325829" y="53048"/>
                    <a:pt x="318896" y="93778"/>
                    <a:pt x="311964" y="134334"/>
                  </a:cubicBezTo>
                  <a:cubicBezTo>
                    <a:pt x="311270" y="138321"/>
                    <a:pt x="311790" y="142654"/>
                    <a:pt x="307977" y="145427"/>
                  </a:cubicBezTo>
                  <a:close/>
                </a:path>
              </a:pathLst>
            </a:custGeom>
            <a:solidFill>
              <a:srgbClr val="5A5F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38D02E9-5834-66DD-7564-86A6E313F9D7}"/>
                </a:ext>
              </a:extLst>
            </p:cNvPr>
            <p:cNvSpPr/>
            <p:nvPr/>
          </p:nvSpPr>
          <p:spPr>
            <a:xfrm>
              <a:off x="2249832" y="10011878"/>
              <a:ext cx="292676" cy="189473"/>
            </a:xfrm>
            <a:custGeom>
              <a:avLst/>
              <a:gdLst>
                <a:gd name="connsiteX0" fmla="*/ 258420 w 292676"/>
                <a:gd name="connsiteY0" fmla="*/ 189474 h 189473"/>
                <a:gd name="connsiteX1" fmla="*/ 225143 w 292676"/>
                <a:gd name="connsiteY1" fmla="*/ 171622 h 189473"/>
                <a:gd name="connsiteX2" fmla="*/ 122364 w 292676"/>
                <a:gd name="connsiteY2" fmla="*/ 163996 h 189473"/>
                <a:gd name="connsiteX3" fmla="*/ 50263 w 292676"/>
                <a:gd name="connsiteY3" fmla="*/ 159836 h 189473"/>
                <a:gd name="connsiteX4" fmla="*/ 0 w 292676"/>
                <a:gd name="connsiteY4" fmla="*/ 151343 h 189473"/>
                <a:gd name="connsiteX5" fmla="*/ 27731 w 292676"/>
                <a:gd name="connsiteY5" fmla="*/ 82535 h 189473"/>
                <a:gd name="connsiteX6" fmla="*/ 51303 w 292676"/>
                <a:gd name="connsiteY6" fmla="*/ 10087 h 189473"/>
                <a:gd name="connsiteX7" fmla="*/ 74354 w 292676"/>
                <a:gd name="connsiteY7" fmla="*/ 208 h 189473"/>
                <a:gd name="connsiteX8" fmla="*/ 269513 w 292676"/>
                <a:gd name="connsiteY8" fmla="*/ 15980 h 189473"/>
                <a:gd name="connsiteX9" fmla="*/ 291351 w 292676"/>
                <a:gd name="connsiteY9" fmla="*/ 28459 h 189473"/>
                <a:gd name="connsiteX10" fmla="*/ 291005 w 292676"/>
                <a:gd name="connsiteY10" fmla="*/ 53070 h 189473"/>
                <a:gd name="connsiteX11" fmla="*/ 268993 w 292676"/>
                <a:gd name="connsiteY11" fmla="*/ 171448 h 189473"/>
                <a:gd name="connsiteX12" fmla="*/ 258420 w 292676"/>
                <a:gd name="connsiteY12" fmla="*/ 189300 h 1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676" h="189473">
                  <a:moveTo>
                    <a:pt x="258420" y="189474"/>
                  </a:moveTo>
                  <a:cubicBezTo>
                    <a:pt x="255647" y="168502"/>
                    <a:pt x="236755" y="171795"/>
                    <a:pt x="225143" y="171622"/>
                  </a:cubicBezTo>
                  <a:cubicBezTo>
                    <a:pt x="190652" y="170929"/>
                    <a:pt x="156508" y="165036"/>
                    <a:pt x="122364" y="163996"/>
                  </a:cubicBezTo>
                  <a:cubicBezTo>
                    <a:pt x="98273" y="163302"/>
                    <a:pt x="74354" y="155676"/>
                    <a:pt x="50263" y="159836"/>
                  </a:cubicBezTo>
                  <a:cubicBezTo>
                    <a:pt x="32411" y="162956"/>
                    <a:pt x="16985" y="152557"/>
                    <a:pt x="0" y="151343"/>
                  </a:cubicBezTo>
                  <a:cubicBezTo>
                    <a:pt x="9186" y="128465"/>
                    <a:pt x="17852" y="105240"/>
                    <a:pt x="27731" y="82535"/>
                  </a:cubicBezTo>
                  <a:cubicBezTo>
                    <a:pt x="37957" y="59137"/>
                    <a:pt x="46623" y="35219"/>
                    <a:pt x="51303" y="10087"/>
                  </a:cubicBezTo>
                  <a:cubicBezTo>
                    <a:pt x="55982" y="35"/>
                    <a:pt x="65515" y="-485"/>
                    <a:pt x="74354" y="208"/>
                  </a:cubicBezTo>
                  <a:cubicBezTo>
                    <a:pt x="139349" y="6274"/>
                    <a:pt x="204691" y="8874"/>
                    <a:pt x="269513" y="15980"/>
                  </a:cubicBezTo>
                  <a:cubicBezTo>
                    <a:pt x="278352" y="17020"/>
                    <a:pt x="287712" y="17887"/>
                    <a:pt x="291351" y="28459"/>
                  </a:cubicBezTo>
                  <a:cubicBezTo>
                    <a:pt x="293778" y="36779"/>
                    <a:pt x="292391" y="44925"/>
                    <a:pt x="291005" y="53070"/>
                  </a:cubicBezTo>
                  <a:cubicBezTo>
                    <a:pt x="284072" y="92588"/>
                    <a:pt x="276446" y="132105"/>
                    <a:pt x="268993" y="171448"/>
                  </a:cubicBezTo>
                  <a:cubicBezTo>
                    <a:pt x="267606" y="178381"/>
                    <a:pt x="268646" y="187394"/>
                    <a:pt x="258420" y="189300"/>
                  </a:cubicBezTo>
                  <a:close/>
                </a:path>
              </a:pathLst>
            </a:custGeom>
            <a:solidFill>
              <a:srgbClr val="53575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858CFC1-B9E5-7485-4764-F35FD171FC6A}"/>
                </a:ext>
              </a:extLst>
            </p:cNvPr>
            <p:cNvSpPr/>
            <p:nvPr/>
          </p:nvSpPr>
          <p:spPr>
            <a:xfrm>
              <a:off x="2117526" y="10878514"/>
              <a:ext cx="279968" cy="179560"/>
            </a:xfrm>
            <a:custGeom>
              <a:avLst/>
              <a:gdLst>
                <a:gd name="connsiteX0" fmla="*/ 253803 w 279968"/>
                <a:gd name="connsiteY0" fmla="*/ 158068 h 179560"/>
                <a:gd name="connsiteX1" fmla="*/ 34206 w 279968"/>
                <a:gd name="connsiteY1" fmla="*/ 141429 h 179560"/>
                <a:gd name="connsiteX2" fmla="*/ 3875 w 279968"/>
                <a:gd name="connsiteY2" fmla="*/ 179560 h 179560"/>
                <a:gd name="connsiteX3" fmla="*/ 236 w 279968"/>
                <a:gd name="connsiteY3" fmla="*/ 76608 h 179560"/>
                <a:gd name="connsiteX4" fmla="*/ 756 w 279968"/>
                <a:gd name="connsiteY4" fmla="*/ 0 h 179560"/>
                <a:gd name="connsiteX5" fmla="*/ 177716 w 279968"/>
                <a:gd name="connsiteY5" fmla="*/ 11613 h 179560"/>
                <a:gd name="connsiteX6" fmla="*/ 253976 w 279968"/>
                <a:gd name="connsiteY6" fmla="*/ 16812 h 179560"/>
                <a:gd name="connsiteX7" fmla="*/ 274948 w 279968"/>
                <a:gd name="connsiteY7" fmla="*/ 22185 h 179560"/>
                <a:gd name="connsiteX8" fmla="*/ 279281 w 279968"/>
                <a:gd name="connsiteY8" fmla="*/ 43850 h 179560"/>
                <a:gd name="connsiteX9" fmla="*/ 263509 w 279968"/>
                <a:gd name="connsiteY9" fmla="*/ 144376 h 179560"/>
                <a:gd name="connsiteX10" fmla="*/ 253976 w 279968"/>
                <a:gd name="connsiteY10" fmla="*/ 158241 h 17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8" h="179560">
                  <a:moveTo>
                    <a:pt x="253803" y="158068"/>
                  </a:moveTo>
                  <a:cubicBezTo>
                    <a:pt x="180489" y="155468"/>
                    <a:pt x="107174" y="149402"/>
                    <a:pt x="34206" y="141429"/>
                  </a:cubicBezTo>
                  <a:cubicBezTo>
                    <a:pt x="5782" y="138310"/>
                    <a:pt x="4915" y="138830"/>
                    <a:pt x="3875" y="179560"/>
                  </a:cubicBezTo>
                  <a:cubicBezTo>
                    <a:pt x="-1844" y="145416"/>
                    <a:pt x="1102" y="110925"/>
                    <a:pt x="236" y="76608"/>
                  </a:cubicBezTo>
                  <a:cubicBezTo>
                    <a:pt x="-458" y="51130"/>
                    <a:pt x="582" y="25478"/>
                    <a:pt x="756" y="0"/>
                  </a:cubicBezTo>
                  <a:cubicBezTo>
                    <a:pt x="60031" y="520"/>
                    <a:pt x="118787" y="7106"/>
                    <a:pt x="177716" y="11613"/>
                  </a:cubicBezTo>
                  <a:cubicBezTo>
                    <a:pt x="203020" y="13519"/>
                    <a:pt x="228325" y="16986"/>
                    <a:pt x="253976" y="16812"/>
                  </a:cubicBezTo>
                  <a:cubicBezTo>
                    <a:pt x="261256" y="16812"/>
                    <a:pt x="269575" y="14212"/>
                    <a:pt x="274948" y="22185"/>
                  </a:cubicBezTo>
                  <a:cubicBezTo>
                    <a:pt x="280668" y="28598"/>
                    <a:pt x="280494" y="36224"/>
                    <a:pt x="279281" y="43850"/>
                  </a:cubicBezTo>
                  <a:cubicBezTo>
                    <a:pt x="273908" y="77301"/>
                    <a:pt x="269229" y="110925"/>
                    <a:pt x="263509" y="144376"/>
                  </a:cubicBezTo>
                  <a:cubicBezTo>
                    <a:pt x="262469" y="150095"/>
                    <a:pt x="262642" y="157375"/>
                    <a:pt x="253976" y="158241"/>
                  </a:cubicBezTo>
                  <a:close/>
                </a:path>
              </a:pathLst>
            </a:custGeom>
            <a:solidFill>
              <a:srgbClr val="43454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4D95D54-688D-F706-6044-8B2F5640DEF5}"/>
                </a:ext>
              </a:extLst>
            </p:cNvPr>
            <p:cNvSpPr/>
            <p:nvPr/>
          </p:nvSpPr>
          <p:spPr>
            <a:xfrm>
              <a:off x="5332948" y="11158939"/>
              <a:ext cx="229033" cy="178900"/>
            </a:xfrm>
            <a:custGeom>
              <a:avLst/>
              <a:gdLst>
                <a:gd name="connsiteX0" fmla="*/ 4757 w 229033"/>
                <a:gd name="connsiteY0" fmla="*/ 143689 h 178900"/>
                <a:gd name="connsiteX1" fmla="*/ 4757 w 229033"/>
                <a:gd name="connsiteY1" fmla="*/ 127050 h 178900"/>
                <a:gd name="connsiteX2" fmla="*/ 597 w 229033"/>
                <a:gd name="connsiteY2" fmla="*/ 14739 h 178900"/>
                <a:gd name="connsiteX3" fmla="*/ 15503 w 229033"/>
                <a:gd name="connsiteY3" fmla="*/ 8846 h 178900"/>
                <a:gd name="connsiteX4" fmla="*/ 205289 w 229033"/>
                <a:gd name="connsiteY4" fmla="*/ 353 h 178900"/>
                <a:gd name="connsiteX5" fmla="*/ 229033 w 229033"/>
                <a:gd name="connsiteY5" fmla="*/ 10579 h 178900"/>
                <a:gd name="connsiteX6" fmla="*/ 199742 w 229033"/>
                <a:gd name="connsiteY6" fmla="*/ 165528 h 178900"/>
                <a:gd name="connsiteX7" fmla="*/ 195756 w 229033"/>
                <a:gd name="connsiteY7" fmla="*/ 176793 h 178900"/>
                <a:gd name="connsiteX8" fmla="*/ 165598 w 229033"/>
                <a:gd name="connsiteY8" fmla="*/ 170900 h 178900"/>
                <a:gd name="connsiteX9" fmla="*/ 47740 w 229033"/>
                <a:gd name="connsiteY9" fmla="*/ 177660 h 178900"/>
                <a:gd name="connsiteX10" fmla="*/ 33355 w 229033"/>
                <a:gd name="connsiteY10" fmla="*/ 178873 h 178900"/>
                <a:gd name="connsiteX11" fmla="*/ 7010 w 229033"/>
                <a:gd name="connsiteY11" fmla="*/ 153568 h 178900"/>
                <a:gd name="connsiteX12" fmla="*/ 4930 w 229033"/>
                <a:gd name="connsiteY12" fmla="*/ 143689 h 17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9033" h="178900">
                  <a:moveTo>
                    <a:pt x="4757" y="143689"/>
                  </a:moveTo>
                  <a:cubicBezTo>
                    <a:pt x="4757" y="138143"/>
                    <a:pt x="4757" y="132597"/>
                    <a:pt x="4757" y="127050"/>
                  </a:cubicBezTo>
                  <a:cubicBezTo>
                    <a:pt x="6664" y="89440"/>
                    <a:pt x="-2349" y="52349"/>
                    <a:pt x="597" y="14739"/>
                  </a:cubicBezTo>
                  <a:cubicBezTo>
                    <a:pt x="4584" y="10059"/>
                    <a:pt x="9957" y="9019"/>
                    <a:pt x="15503" y="8846"/>
                  </a:cubicBezTo>
                  <a:cubicBezTo>
                    <a:pt x="78765" y="6766"/>
                    <a:pt x="141853" y="353"/>
                    <a:pt x="205289" y="353"/>
                  </a:cubicBezTo>
                  <a:cubicBezTo>
                    <a:pt x="213781" y="353"/>
                    <a:pt x="225567" y="-2940"/>
                    <a:pt x="229033" y="10579"/>
                  </a:cubicBezTo>
                  <a:cubicBezTo>
                    <a:pt x="219328" y="62229"/>
                    <a:pt x="209448" y="113878"/>
                    <a:pt x="199742" y="165528"/>
                  </a:cubicBezTo>
                  <a:cubicBezTo>
                    <a:pt x="199049" y="169514"/>
                    <a:pt x="199222" y="173847"/>
                    <a:pt x="195756" y="176793"/>
                  </a:cubicBezTo>
                  <a:cubicBezTo>
                    <a:pt x="186050" y="173327"/>
                    <a:pt x="176171" y="169861"/>
                    <a:pt x="165598" y="170900"/>
                  </a:cubicBezTo>
                  <a:cubicBezTo>
                    <a:pt x="126428" y="175233"/>
                    <a:pt x="86911" y="173327"/>
                    <a:pt x="47740" y="177660"/>
                  </a:cubicBezTo>
                  <a:cubicBezTo>
                    <a:pt x="42887" y="178180"/>
                    <a:pt x="38208" y="178873"/>
                    <a:pt x="33355" y="178873"/>
                  </a:cubicBezTo>
                  <a:cubicBezTo>
                    <a:pt x="10477" y="179220"/>
                    <a:pt x="7703" y="176620"/>
                    <a:pt x="7010" y="153568"/>
                  </a:cubicBezTo>
                  <a:cubicBezTo>
                    <a:pt x="7010" y="150102"/>
                    <a:pt x="7184" y="146636"/>
                    <a:pt x="4930" y="143689"/>
                  </a:cubicBezTo>
                  <a:close/>
                </a:path>
              </a:pathLst>
            </a:custGeom>
            <a:solidFill>
              <a:srgbClr val="52565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E4CACD0-A410-CEBE-FAD3-81EE3D378225}"/>
                </a:ext>
              </a:extLst>
            </p:cNvPr>
            <p:cNvSpPr/>
            <p:nvPr/>
          </p:nvSpPr>
          <p:spPr>
            <a:xfrm>
              <a:off x="5325399" y="11441524"/>
              <a:ext cx="178697" cy="253939"/>
            </a:xfrm>
            <a:custGeom>
              <a:avLst/>
              <a:gdLst>
                <a:gd name="connsiteX0" fmla="*/ 20625 w 178697"/>
                <a:gd name="connsiteY0" fmla="*/ 39798 h 253939"/>
                <a:gd name="connsiteX1" fmla="*/ 20625 w 178697"/>
                <a:gd name="connsiteY1" fmla="*/ 10680 h 253939"/>
                <a:gd name="connsiteX2" fmla="*/ 35704 w 178697"/>
                <a:gd name="connsiteY2" fmla="*/ 4787 h 253939"/>
                <a:gd name="connsiteX3" fmla="*/ 157894 w 178697"/>
                <a:gd name="connsiteY3" fmla="*/ 454 h 253939"/>
                <a:gd name="connsiteX4" fmla="*/ 178520 w 178697"/>
                <a:gd name="connsiteY4" fmla="*/ 14667 h 253939"/>
                <a:gd name="connsiteX5" fmla="*/ 151655 w 178697"/>
                <a:gd name="connsiteY5" fmla="*/ 153149 h 253939"/>
                <a:gd name="connsiteX6" fmla="*/ 132417 w 178697"/>
                <a:gd name="connsiteY6" fmla="*/ 243103 h 253939"/>
                <a:gd name="connsiteX7" fmla="*/ 58062 w 178697"/>
                <a:gd name="connsiteY7" fmla="*/ 248302 h 253939"/>
                <a:gd name="connsiteX8" fmla="*/ 0 w 178697"/>
                <a:gd name="connsiteY8" fmla="*/ 247089 h 253939"/>
                <a:gd name="connsiteX9" fmla="*/ 9359 w 178697"/>
                <a:gd name="connsiteY9" fmla="*/ 243796 h 253939"/>
                <a:gd name="connsiteX10" fmla="*/ 25651 w 178697"/>
                <a:gd name="connsiteY10" fmla="*/ 222651 h 253939"/>
                <a:gd name="connsiteX11" fmla="*/ 24958 w 178697"/>
                <a:gd name="connsiteY11" fmla="*/ 212425 h 253939"/>
                <a:gd name="connsiteX12" fmla="*/ 20625 w 178697"/>
                <a:gd name="connsiteY12" fmla="*/ 39798 h 2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697" h="253939">
                  <a:moveTo>
                    <a:pt x="20625" y="39798"/>
                  </a:moveTo>
                  <a:lnTo>
                    <a:pt x="20625" y="10680"/>
                  </a:lnTo>
                  <a:cubicBezTo>
                    <a:pt x="24958" y="6867"/>
                    <a:pt x="30158" y="4614"/>
                    <a:pt x="35704" y="4787"/>
                  </a:cubicBezTo>
                  <a:cubicBezTo>
                    <a:pt x="76608" y="6174"/>
                    <a:pt x="116991" y="-1972"/>
                    <a:pt x="157894" y="454"/>
                  </a:cubicBezTo>
                  <a:cubicBezTo>
                    <a:pt x="166560" y="974"/>
                    <a:pt x="180426" y="-2665"/>
                    <a:pt x="178520" y="14667"/>
                  </a:cubicBezTo>
                  <a:cubicBezTo>
                    <a:pt x="173320" y="61636"/>
                    <a:pt x="159801" y="106873"/>
                    <a:pt x="151655" y="153149"/>
                  </a:cubicBezTo>
                  <a:cubicBezTo>
                    <a:pt x="146282" y="183307"/>
                    <a:pt x="139003" y="213118"/>
                    <a:pt x="132417" y="243103"/>
                  </a:cubicBezTo>
                  <a:cubicBezTo>
                    <a:pt x="108152" y="252809"/>
                    <a:pt x="83713" y="259048"/>
                    <a:pt x="58062" y="248302"/>
                  </a:cubicBezTo>
                  <a:cubicBezTo>
                    <a:pt x="38650" y="247956"/>
                    <a:pt x="19412" y="247436"/>
                    <a:pt x="0" y="247089"/>
                  </a:cubicBezTo>
                  <a:cubicBezTo>
                    <a:pt x="3120" y="245876"/>
                    <a:pt x="6239" y="243623"/>
                    <a:pt x="9359" y="243796"/>
                  </a:cubicBezTo>
                  <a:cubicBezTo>
                    <a:pt x="25825" y="245009"/>
                    <a:pt x="33277" y="240157"/>
                    <a:pt x="25651" y="222651"/>
                  </a:cubicBezTo>
                  <a:cubicBezTo>
                    <a:pt x="24438" y="219704"/>
                    <a:pt x="24785" y="215891"/>
                    <a:pt x="24958" y="212425"/>
                  </a:cubicBezTo>
                  <a:cubicBezTo>
                    <a:pt x="27731" y="154709"/>
                    <a:pt x="20105" y="97340"/>
                    <a:pt x="20625" y="39798"/>
                  </a:cubicBezTo>
                  <a:close/>
                </a:path>
              </a:pathLst>
            </a:custGeom>
            <a:solidFill>
              <a:srgbClr val="4C50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70A128A-BE78-4DD1-5068-737B5A544444}"/>
                </a:ext>
              </a:extLst>
            </p:cNvPr>
            <p:cNvSpPr/>
            <p:nvPr/>
          </p:nvSpPr>
          <p:spPr>
            <a:xfrm>
              <a:off x="2301135" y="9889202"/>
              <a:ext cx="267975" cy="154948"/>
            </a:xfrm>
            <a:custGeom>
              <a:avLst/>
              <a:gdLst>
                <a:gd name="connsiteX0" fmla="*/ 236582 w 267975"/>
                <a:gd name="connsiteY0" fmla="*/ 154948 h 154948"/>
                <a:gd name="connsiteX1" fmla="*/ 196718 w 267975"/>
                <a:gd name="connsiteY1" fmla="*/ 142469 h 154948"/>
                <a:gd name="connsiteX2" fmla="*/ 28251 w 267975"/>
                <a:gd name="connsiteY2" fmla="*/ 129124 h 154948"/>
                <a:gd name="connsiteX3" fmla="*/ 0 w 267975"/>
                <a:gd name="connsiteY3" fmla="*/ 132937 h 154948"/>
                <a:gd name="connsiteX4" fmla="*/ 20625 w 267975"/>
                <a:gd name="connsiteY4" fmla="*/ 0 h 154948"/>
                <a:gd name="connsiteX5" fmla="*/ 189092 w 267975"/>
                <a:gd name="connsiteY5" fmla="*/ 11613 h 154948"/>
                <a:gd name="connsiteX6" fmla="*/ 265180 w 267975"/>
                <a:gd name="connsiteY6" fmla="*/ 16639 h 154948"/>
                <a:gd name="connsiteX7" fmla="*/ 267260 w 267975"/>
                <a:gd name="connsiteY7" fmla="*/ 30505 h 154948"/>
                <a:gd name="connsiteX8" fmla="*/ 247328 w 267975"/>
                <a:gd name="connsiteY8" fmla="*/ 136576 h 154948"/>
                <a:gd name="connsiteX9" fmla="*/ 236409 w 267975"/>
                <a:gd name="connsiteY9" fmla="*/ 154948 h 15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975" h="154948">
                  <a:moveTo>
                    <a:pt x="236582" y="154948"/>
                  </a:moveTo>
                  <a:cubicBezTo>
                    <a:pt x="227916" y="136923"/>
                    <a:pt x="209371" y="143336"/>
                    <a:pt x="196718" y="142469"/>
                  </a:cubicBezTo>
                  <a:cubicBezTo>
                    <a:pt x="140563" y="138830"/>
                    <a:pt x="84407" y="134497"/>
                    <a:pt x="28251" y="129124"/>
                  </a:cubicBezTo>
                  <a:cubicBezTo>
                    <a:pt x="18892" y="128257"/>
                    <a:pt x="8839" y="126871"/>
                    <a:pt x="0" y="132937"/>
                  </a:cubicBezTo>
                  <a:cubicBezTo>
                    <a:pt x="6933" y="88566"/>
                    <a:pt x="13866" y="44370"/>
                    <a:pt x="20625" y="0"/>
                  </a:cubicBezTo>
                  <a:cubicBezTo>
                    <a:pt x="76954" y="346"/>
                    <a:pt x="132937" y="7453"/>
                    <a:pt x="189092" y="11613"/>
                  </a:cubicBezTo>
                  <a:cubicBezTo>
                    <a:pt x="214397" y="13519"/>
                    <a:pt x="239875" y="15599"/>
                    <a:pt x="265180" y="16639"/>
                  </a:cubicBezTo>
                  <a:cubicBezTo>
                    <a:pt x="268646" y="20799"/>
                    <a:pt x="268300" y="25825"/>
                    <a:pt x="267260" y="30505"/>
                  </a:cubicBezTo>
                  <a:cubicBezTo>
                    <a:pt x="259114" y="65515"/>
                    <a:pt x="255821" y="101565"/>
                    <a:pt x="247328" y="136576"/>
                  </a:cubicBezTo>
                  <a:cubicBezTo>
                    <a:pt x="245595" y="143683"/>
                    <a:pt x="245941" y="152349"/>
                    <a:pt x="236409" y="154948"/>
                  </a:cubicBezTo>
                  <a:close/>
                </a:path>
              </a:pathLst>
            </a:custGeom>
            <a:solidFill>
              <a:srgbClr val="555A6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E54E0B2-6B8A-0A26-C218-E1D3B4B68A95}"/>
                </a:ext>
              </a:extLst>
            </p:cNvPr>
            <p:cNvSpPr/>
            <p:nvPr/>
          </p:nvSpPr>
          <p:spPr>
            <a:xfrm>
              <a:off x="5324699" y="11044901"/>
              <a:ext cx="261547" cy="128795"/>
            </a:xfrm>
            <a:custGeom>
              <a:avLst/>
              <a:gdLst>
                <a:gd name="connsiteX0" fmla="*/ 237282 w 261547"/>
                <a:gd name="connsiteY0" fmla="*/ 124444 h 128795"/>
                <a:gd name="connsiteX1" fmla="*/ 168474 w 261547"/>
                <a:gd name="connsiteY1" fmla="*/ 121151 h 128795"/>
                <a:gd name="connsiteX2" fmla="*/ 8846 w 261547"/>
                <a:gd name="connsiteY2" fmla="*/ 128777 h 128795"/>
                <a:gd name="connsiteX3" fmla="*/ 4687 w 261547"/>
                <a:gd name="connsiteY3" fmla="*/ 78861 h 128795"/>
                <a:gd name="connsiteX4" fmla="*/ 527 w 261547"/>
                <a:gd name="connsiteY4" fmla="*/ 8146 h 128795"/>
                <a:gd name="connsiteX5" fmla="*/ 84761 w 261547"/>
                <a:gd name="connsiteY5" fmla="*/ 10746 h 128795"/>
                <a:gd name="connsiteX6" fmla="*/ 113359 w 261547"/>
                <a:gd name="connsiteY6" fmla="*/ 8320 h 128795"/>
                <a:gd name="connsiteX7" fmla="*/ 241442 w 261547"/>
                <a:gd name="connsiteY7" fmla="*/ 3813 h 128795"/>
                <a:gd name="connsiteX8" fmla="*/ 261547 w 261547"/>
                <a:gd name="connsiteY8" fmla="*/ 0 h 128795"/>
                <a:gd name="connsiteX9" fmla="*/ 237282 w 261547"/>
                <a:gd name="connsiteY9" fmla="*/ 124617 h 12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547" h="128795">
                  <a:moveTo>
                    <a:pt x="237282" y="124444"/>
                  </a:moveTo>
                  <a:cubicBezTo>
                    <a:pt x="214751" y="115778"/>
                    <a:pt x="191179" y="119591"/>
                    <a:pt x="168474" y="121151"/>
                  </a:cubicBezTo>
                  <a:cubicBezTo>
                    <a:pt x="115265" y="124617"/>
                    <a:pt x="62229" y="129124"/>
                    <a:pt x="8846" y="128777"/>
                  </a:cubicBezTo>
                  <a:cubicBezTo>
                    <a:pt x="874" y="112658"/>
                    <a:pt x="6247" y="95500"/>
                    <a:pt x="4687" y="78861"/>
                  </a:cubicBezTo>
                  <a:cubicBezTo>
                    <a:pt x="6940" y="55116"/>
                    <a:pt x="-2246" y="31891"/>
                    <a:pt x="527" y="8146"/>
                  </a:cubicBezTo>
                  <a:cubicBezTo>
                    <a:pt x="28258" y="16466"/>
                    <a:pt x="56683" y="12306"/>
                    <a:pt x="84761" y="10746"/>
                  </a:cubicBezTo>
                  <a:cubicBezTo>
                    <a:pt x="94120" y="10226"/>
                    <a:pt x="103826" y="7973"/>
                    <a:pt x="113359" y="8320"/>
                  </a:cubicBezTo>
                  <a:cubicBezTo>
                    <a:pt x="156168" y="10053"/>
                    <a:pt x="198632" y="1387"/>
                    <a:pt x="241442" y="3813"/>
                  </a:cubicBezTo>
                  <a:cubicBezTo>
                    <a:pt x="248028" y="4160"/>
                    <a:pt x="254788" y="1387"/>
                    <a:pt x="261547" y="0"/>
                  </a:cubicBezTo>
                  <a:cubicBezTo>
                    <a:pt x="256001" y="41944"/>
                    <a:pt x="248548" y="83714"/>
                    <a:pt x="237282" y="124617"/>
                  </a:cubicBezTo>
                  <a:close/>
                </a:path>
              </a:pathLst>
            </a:custGeom>
            <a:solidFill>
              <a:srgbClr val="55596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70AD4FE-B128-E0A1-E3FB-B861FE738E76}"/>
                </a:ext>
              </a:extLst>
            </p:cNvPr>
            <p:cNvSpPr/>
            <p:nvPr/>
          </p:nvSpPr>
          <p:spPr>
            <a:xfrm>
              <a:off x="2063353" y="11710104"/>
              <a:ext cx="278165" cy="119590"/>
            </a:xfrm>
            <a:custGeom>
              <a:avLst/>
              <a:gdLst>
                <a:gd name="connsiteX0" fmla="*/ 88380 w 278165"/>
                <a:gd name="connsiteY0" fmla="*/ 0 h 119590"/>
                <a:gd name="connsiteX1" fmla="*/ 118191 w 278165"/>
                <a:gd name="connsiteY1" fmla="*/ 7626 h 119590"/>
                <a:gd name="connsiteX2" fmla="*/ 207971 w 278165"/>
                <a:gd name="connsiteY2" fmla="*/ 8320 h 119590"/>
                <a:gd name="connsiteX3" fmla="*/ 228249 w 278165"/>
                <a:gd name="connsiteY3" fmla="*/ 12306 h 119590"/>
                <a:gd name="connsiteX4" fmla="*/ 269153 w 278165"/>
                <a:gd name="connsiteY4" fmla="*/ 88046 h 119590"/>
                <a:gd name="connsiteX5" fmla="*/ 278166 w 278165"/>
                <a:gd name="connsiteY5" fmla="*/ 119591 h 119590"/>
                <a:gd name="connsiteX6" fmla="*/ 161348 w 278165"/>
                <a:gd name="connsiteY6" fmla="*/ 119591 h 119590"/>
                <a:gd name="connsiteX7" fmla="*/ 26331 w 278165"/>
                <a:gd name="connsiteY7" fmla="*/ 119591 h 119590"/>
                <a:gd name="connsiteX8" fmla="*/ 507 w 278165"/>
                <a:gd name="connsiteY8" fmla="*/ 91513 h 119590"/>
                <a:gd name="connsiteX9" fmla="*/ 8653 w 278165"/>
                <a:gd name="connsiteY9" fmla="*/ 68462 h 119590"/>
                <a:gd name="connsiteX10" fmla="*/ 74688 w 278165"/>
                <a:gd name="connsiteY10" fmla="*/ 12999 h 119590"/>
                <a:gd name="connsiteX11" fmla="*/ 88207 w 278165"/>
                <a:gd name="connsiteY11" fmla="*/ 0 h 11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165" h="119590">
                  <a:moveTo>
                    <a:pt x="88380" y="0"/>
                  </a:moveTo>
                  <a:cubicBezTo>
                    <a:pt x="95833" y="12133"/>
                    <a:pt x="108139" y="9532"/>
                    <a:pt x="118191" y="7626"/>
                  </a:cubicBezTo>
                  <a:cubicBezTo>
                    <a:pt x="148349" y="1733"/>
                    <a:pt x="178160" y="3120"/>
                    <a:pt x="207971" y="8320"/>
                  </a:cubicBezTo>
                  <a:cubicBezTo>
                    <a:pt x="216117" y="2600"/>
                    <a:pt x="223050" y="7453"/>
                    <a:pt x="228249" y="12306"/>
                  </a:cubicBezTo>
                  <a:cubicBezTo>
                    <a:pt x="250435" y="32758"/>
                    <a:pt x="266553" y="56849"/>
                    <a:pt x="269153" y="88046"/>
                  </a:cubicBezTo>
                  <a:cubicBezTo>
                    <a:pt x="271926" y="97926"/>
                    <a:pt x="274699" y="107632"/>
                    <a:pt x="278166" y="119591"/>
                  </a:cubicBezTo>
                  <a:cubicBezTo>
                    <a:pt x="238129" y="119591"/>
                    <a:pt x="199652" y="119591"/>
                    <a:pt x="161348" y="119591"/>
                  </a:cubicBezTo>
                  <a:lnTo>
                    <a:pt x="26331" y="119591"/>
                  </a:lnTo>
                  <a:cubicBezTo>
                    <a:pt x="6342" y="119591"/>
                    <a:pt x="-2266" y="110232"/>
                    <a:pt x="507" y="91513"/>
                  </a:cubicBezTo>
                  <a:cubicBezTo>
                    <a:pt x="3280" y="83887"/>
                    <a:pt x="6746" y="76434"/>
                    <a:pt x="8653" y="68462"/>
                  </a:cubicBezTo>
                  <a:cubicBezTo>
                    <a:pt x="17492" y="33971"/>
                    <a:pt x="38291" y="14039"/>
                    <a:pt x="74688" y="12999"/>
                  </a:cubicBezTo>
                  <a:cubicBezTo>
                    <a:pt x="83874" y="12653"/>
                    <a:pt x="88900" y="9879"/>
                    <a:pt x="88207" y="0"/>
                  </a:cubicBezTo>
                  <a:close/>
                </a:path>
              </a:pathLst>
            </a:custGeom>
            <a:solidFill>
              <a:srgbClr val="3F404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B987810-8E3D-73B1-43AE-FD612AC610C8}"/>
                </a:ext>
              </a:extLst>
            </p:cNvPr>
            <p:cNvSpPr/>
            <p:nvPr/>
          </p:nvSpPr>
          <p:spPr>
            <a:xfrm>
              <a:off x="2324880" y="5891572"/>
              <a:ext cx="358426" cy="667629"/>
            </a:xfrm>
            <a:custGeom>
              <a:avLst/>
              <a:gdLst>
                <a:gd name="connsiteX0" fmla="*/ 358426 w 358426"/>
                <a:gd name="connsiteY0" fmla="*/ 667456 h 667629"/>
                <a:gd name="connsiteX1" fmla="*/ 296898 w 358426"/>
                <a:gd name="connsiteY1" fmla="*/ 557744 h 667629"/>
                <a:gd name="connsiteX2" fmla="*/ 5373 w 358426"/>
                <a:gd name="connsiteY2" fmla="*/ 29291 h 667629"/>
                <a:gd name="connsiteX3" fmla="*/ 0 w 358426"/>
                <a:gd name="connsiteY3" fmla="*/ 15945 h 667629"/>
                <a:gd name="connsiteX4" fmla="*/ 28944 w 358426"/>
                <a:gd name="connsiteY4" fmla="*/ 0 h 667629"/>
                <a:gd name="connsiteX5" fmla="*/ 219597 w 358426"/>
                <a:gd name="connsiteY5" fmla="*/ 335201 h 667629"/>
                <a:gd name="connsiteX6" fmla="*/ 354266 w 358426"/>
                <a:gd name="connsiteY6" fmla="*/ 651684 h 667629"/>
                <a:gd name="connsiteX7" fmla="*/ 358253 w 358426"/>
                <a:gd name="connsiteY7" fmla="*/ 667629 h 6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426" h="667629">
                  <a:moveTo>
                    <a:pt x="358426" y="667456"/>
                  </a:moveTo>
                  <a:cubicBezTo>
                    <a:pt x="333295" y="633485"/>
                    <a:pt x="316829" y="594488"/>
                    <a:pt x="296898" y="557744"/>
                  </a:cubicBezTo>
                  <a:cubicBezTo>
                    <a:pt x="201225" y="380785"/>
                    <a:pt x="104512" y="204345"/>
                    <a:pt x="5373" y="29291"/>
                  </a:cubicBezTo>
                  <a:cubicBezTo>
                    <a:pt x="2946" y="25131"/>
                    <a:pt x="1733" y="20452"/>
                    <a:pt x="0" y="15945"/>
                  </a:cubicBezTo>
                  <a:cubicBezTo>
                    <a:pt x="9186" y="9879"/>
                    <a:pt x="17852" y="2600"/>
                    <a:pt x="28944" y="0"/>
                  </a:cubicBezTo>
                  <a:cubicBezTo>
                    <a:pt x="98273" y="108325"/>
                    <a:pt x="162748" y="219597"/>
                    <a:pt x="219597" y="335201"/>
                  </a:cubicBezTo>
                  <a:cubicBezTo>
                    <a:pt x="270206" y="438327"/>
                    <a:pt x="315963" y="543359"/>
                    <a:pt x="354266" y="651684"/>
                  </a:cubicBezTo>
                  <a:cubicBezTo>
                    <a:pt x="356000" y="656884"/>
                    <a:pt x="357040" y="662257"/>
                    <a:pt x="358253" y="667629"/>
                  </a:cubicBezTo>
                  <a:close/>
                </a:path>
              </a:pathLst>
            </a:custGeom>
            <a:solidFill>
              <a:srgbClr val="6972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A7DBD16-63D4-B47E-76CB-4C5FA31F3D7F}"/>
                </a:ext>
              </a:extLst>
            </p:cNvPr>
            <p:cNvSpPr/>
            <p:nvPr/>
          </p:nvSpPr>
          <p:spPr>
            <a:xfrm>
              <a:off x="5250005" y="11684626"/>
              <a:ext cx="236023" cy="145951"/>
            </a:xfrm>
            <a:custGeom>
              <a:avLst/>
              <a:gdLst>
                <a:gd name="connsiteX0" fmla="*/ 133457 w 236023"/>
                <a:gd name="connsiteY0" fmla="*/ 5199 h 145951"/>
                <a:gd name="connsiteX1" fmla="*/ 207811 w 236023"/>
                <a:gd name="connsiteY1" fmla="*/ 0 h 145951"/>
                <a:gd name="connsiteX2" fmla="*/ 225489 w 236023"/>
                <a:gd name="connsiteY2" fmla="*/ 87700 h 145951"/>
                <a:gd name="connsiteX3" fmla="*/ 228609 w 236023"/>
                <a:gd name="connsiteY3" fmla="*/ 92380 h 145951"/>
                <a:gd name="connsiteX4" fmla="*/ 234675 w 236023"/>
                <a:gd name="connsiteY4" fmla="*/ 130857 h 145951"/>
                <a:gd name="connsiteX5" fmla="*/ 221676 w 236023"/>
                <a:gd name="connsiteY5" fmla="*/ 145936 h 145951"/>
                <a:gd name="connsiteX6" fmla="*/ 0 w 236023"/>
                <a:gd name="connsiteY6" fmla="*/ 145416 h 145951"/>
                <a:gd name="connsiteX7" fmla="*/ 30504 w 236023"/>
                <a:gd name="connsiteY7" fmla="*/ 108325 h 145951"/>
                <a:gd name="connsiteX8" fmla="*/ 93420 w 236023"/>
                <a:gd name="connsiteY8" fmla="*/ 32584 h 145951"/>
                <a:gd name="connsiteX9" fmla="*/ 126004 w 236023"/>
                <a:gd name="connsiteY9" fmla="*/ 8320 h 145951"/>
                <a:gd name="connsiteX10" fmla="*/ 133283 w 236023"/>
                <a:gd name="connsiteY10" fmla="*/ 5199 h 14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023" h="145951">
                  <a:moveTo>
                    <a:pt x="133457" y="5199"/>
                  </a:moveTo>
                  <a:cubicBezTo>
                    <a:pt x="158241" y="3467"/>
                    <a:pt x="183026" y="1733"/>
                    <a:pt x="207811" y="0"/>
                  </a:cubicBezTo>
                  <a:cubicBezTo>
                    <a:pt x="213704" y="29291"/>
                    <a:pt x="219597" y="58409"/>
                    <a:pt x="225489" y="87700"/>
                  </a:cubicBezTo>
                  <a:cubicBezTo>
                    <a:pt x="227050" y="88913"/>
                    <a:pt x="228089" y="90473"/>
                    <a:pt x="228609" y="92380"/>
                  </a:cubicBezTo>
                  <a:cubicBezTo>
                    <a:pt x="230516" y="105205"/>
                    <a:pt x="230862" y="118551"/>
                    <a:pt x="234675" y="130857"/>
                  </a:cubicBezTo>
                  <a:cubicBezTo>
                    <a:pt x="239008" y="145069"/>
                    <a:pt x="232422" y="146109"/>
                    <a:pt x="221676" y="145936"/>
                  </a:cubicBezTo>
                  <a:cubicBezTo>
                    <a:pt x="147842" y="145589"/>
                    <a:pt x="74008" y="145589"/>
                    <a:pt x="0" y="145416"/>
                  </a:cubicBezTo>
                  <a:cubicBezTo>
                    <a:pt x="3986" y="128084"/>
                    <a:pt x="15599" y="115778"/>
                    <a:pt x="30504" y="108325"/>
                  </a:cubicBezTo>
                  <a:cubicBezTo>
                    <a:pt x="63089" y="92206"/>
                    <a:pt x="80421" y="63782"/>
                    <a:pt x="93420" y="32584"/>
                  </a:cubicBezTo>
                  <a:cubicBezTo>
                    <a:pt x="100179" y="16292"/>
                    <a:pt x="105899" y="4333"/>
                    <a:pt x="126004" y="8320"/>
                  </a:cubicBezTo>
                  <a:cubicBezTo>
                    <a:pt x="128084" y="8666"/>
                    <a:pt x="130857" y="6240"/>
                    <a:pt x="133283" y="5199"/>
                  </a:cubicBezTo>
                  <a:close/>
                </a:path>
              </a:pathLst>
            </a:custGeom>
            <a:solidFill>
              <a:srgbClr val="B7B8B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1B8D637-7F6E-5E3D-A8CD-74677D1089D4}"/>
                </a:ext>
              </a:extLst>
            </p:cNvPr>
            <p:cNvSpPr/>
            <p:nvPr/>
          </p:nvSpPr>
          <p:spPr>
            <a:xfrm>
              <a:off x="5337705" y="11302628"/>
              <a:ext cx="191045" cy="153561"/>
            </a:xfrm>
            <a:custGeom>
              <a:avLst/>
              <a:gdLst>
                <a:gd name="connsiteX0" fmla="*/ 166214 w 191045"/>
                <a:gd name="connsiteY0" fmla="*/ 153562 h 153561"/>
                <a:gd name="connsiteX1" fmla="*/ 148016 w 191045"/>
                <a:gd name="connsiteY1" fmla="*/ 145589 h 153561"/>
                <a:gd name="connsiteX2" fmla="*/ 8319 w 191045"/>
                <a:gd name="connsiteY2" fmla="*/ 149575 h 153561"/>
                <a:gd name="connsiteX3" fmla="*/ 0 w 191045"/>
                <a:gd name="connsiteY3" fmla="*/ 0 h 153561"/>
                <a:gd name="connsiteX4" fmla="*/ 2600 w 191045"/>
                <a:gd name="connsiteY4" fmla="*/ 3120 h 153561"/>
                <a:gd name="connsiteX5" fmla="*/ 43677 w 191045"/>
                <a:gd name="connsiteY5" fmla="*/ 28425 h 153561"/>
                <a:gd name="connsiteX6" fmla="*/ 178867 w 191045"/>
                <a:gd name="connsiteY6" fmla="*/ 20799 h 153561"/>
                <a:gd name="connsiteX7" fmla="*/ 190999 w 191045"/>
                <a:gd name="connsiteY7" fmla="*/ 32931 h 153561"/>
                <a:gd name="connsiteX8" fmla="*/ 166041 w 191045"/>
                <a:gd name="connsiteY8" fmla="*/ 153562 h 1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045" h="153561">
                  <a:moveTo>
                    <a:pt x="166214" y="153562"/>
                  </a:moveTo>
                  <a:cubicBezTo>
                    <a:pt x="164134" y="142123"/>
                    <a:pt x="154948" y="145762"/>
                    <a:pt x="148016" y="145589"/>
                  </a:cubicBezTo>
                  <a:cubicBezTo>
                    <a:pt x="101392" y="144203"/>
                    <a:pt x="54942" y="152695"/>
                    <a:pt x="8319" y="149575"/>
                  </a:cubicBezTo>
                  <a:lnTo>
                    <a:pt x="0" y="0"/>
                  </a:lnTo>
                  <a:cubicBezTo>
                    <a:pt x="867" y="1040"/>
                    <a:pt x="2426" y="1907"/>
                    <a:pt x="2600" y="3120"/>
                  </a:cubicBezTo>
                  <a:cubicBezTo>
                    <a:pt x="8666" y="29811"/>
                    <a:pt x="14732" y="31198"/>
                    <a:pt x="43677" y="28425"/>
                  </a:cubicBezTo>
                  <a:cubicBezTo>
                    <a:pt x="88567" y="23918"/>
                    <a:pt x="133803" y="23225"/>
                    <a:pt x="178867" y="20799"/>
                  </a:cubicBezTo>
                  <a:cubicBezTo>
                    <a:pt x="187706" y="20279"/>
                    <a:pt x="191519" y="24265"/>
                    <a:pt x="190999" y="32931"/>
                  </a:cubicBezTo>
                  <a:cubicBezTo>
                    <a:pt x="184933" y="73661"/>
                    <a:pt x="176960" y="113872"/>
                    <a:pt x="166041" y="153562"/>
                  </a:cubicBezTo>
                  <a:close/>
                </a:path>
              </a:pathLst>
            </a:custGeom>
            <a:solidFill>
              <a:srgbClr val="50545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3761BE0-724E-CED9-87A0-12B15200B02E}"/>
                </a:ext>
              </a:extLst>
            </p:cNvPr>
            <p:cNvSpPr/>
            <p:nvPr/>
          </p:nvSpPr>
          <p:spPr>
            <a:xfrm>
              <a:off x="5436963" y="8065007"/>
              <a:ext cx="145469" cy="269686"/>
            </a:xfrm>
            <a:custGeom>
              <a:avLst/>
              <a:gdLst>
                <a:gd name="connsiteX0" fmla="*/ 145296 w 145469"/>
                <a:gd name="connsiteY0" fmla="*/ 190479 h 269686"/>
                <a:gd name="connsiteX1" fmla="*/ 103180 w 145469"/>
                <a:gd name="connsiteY1" fmla="*/ 218904 h 269686"/>
                <a:gd name="connsiteX2" fmla="*/ 4734 w 145469"/>
                <a:gd name="connsiteY2" fmla="*/ 269686 h 269686"/>
                <a:gd name="connsiteX3" fmla="*/ 921 w 145469"/>
                <a:gd name="connsiteY3" fmla="*/ 246288 h 269686"/>
                <a:gd name="connsiteX4" fmla="*/ 14959 w 145469"/>
                <a:gd name="connsiteY4" fmla="*/ 56676 h 269686"/>
                <a:gd name="connsiteX5" fmla="*/ 5427 w 145469"/>
                <a:gd name="connsiteY5" fmla="*/ 8319 h 269686"/>
                <a:gd name="connsiteX6" fmla="*/ 7853 w 145469"/>
                <a:gd name="connsiteY6" fmla="*/ 0 h 269686"/>
                <a:gd name="connsiteX7" fmla="*/ 120685 w 145469"/>
                <a:gd name="connsiteY7" fmla="*/ 138136 h 269686"/>
                <a:gd name="connsiteX8" fmla="*/ 145470 w 145469"/>
                <a:gd name="connsiteY8" fmla="*/ 190825 h 26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69" h="269686">
                  <a:moveTo>
                    <a:pt x="145296" y="190479"/>
                  </a:moveTo>
                  <a:cubicBezTo>
                    <a:pt x="134724" y="205038"/>
                    <a:pt x="117912" y="210757"/>
                    <a:pt x="103180" y="218904"/>
                  </a:cubicBezTo>
                  <a:cubicBezTo>
                    <a:pt x="70769" y="236582"/>
                    <a:pt x="39571" y="256687"/>
                    <a:pt x="4734" y="269686"/>
                  </a:cubicBezTo>
                  <a:cubicBezTo>
                    <a:pt x="-2026" y="262754"/>
                    <a:pt x="227" y="254434"/>
                    <a:pt x="921" y="246288"/>
                  </a:cubicBezTo>
                  <a:cubicBezTo>
                    <a:pt x="5600" y="183026"/>
                    <a:pt x="9067" y="119764"/>
                    <a:pt x="14959" y="56676"/>
                  </a:cubicBezTo>
                  <a:cubicBezTo>
                    <a:pt x="16520" y="39690"/>
                    <a:pt x="9413" y="24265"/>
                    <a:pt x="5427" y="8319"/>
                  </a:cubicBezTo>
                  <a:cubicBezTo>
                    <a:pt x="6293" y="5546"/>
                    <a:pt x="6987" y="2773"/>
                    <a:pt x="7853" y="0"/>
                  </a:cubicBezTo>
                  <a:cubicBezTo>
                    <a:pt x="44424" y="46796"/>
                    <a:pt x="85674" y="89953"/>
                    <a:pt x="120685" y="138136"/>
                  </a:cubicBezTo>
                  <a:cubicBezTo>
                    <a:pt x="132471" y="154428"/>
                    <a:pt x="140790" y="171587"/>
                    <a:pt x="145470" y="190825"/>
                  </a:cubicBezTo>
                  <a:close/>
                </a:path>
              </a:pathLst>
            </a:custGeom>
            <a:solidFill>
              <a:srgbClr val="50555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19039E6-C5CF-D78F-79E7-8AA96647C74F}"/>
                </a:ext>
              </a:extLst>
            </p:cNvPr>
            <p:cNvSpPr/>
            <p:nvPr/>
          </p:nvSpPr>
          <p:spPr>
            <a:xfrm>
              <a:off x="5154679" y="6212480"/>
              <a:ext cx="258073" cy="138292"/>
            </a:xfrm>
            <a:custGeom>
              <a:avLst/>
              <a:gdLst>
                <a:gd name="connsiteX0" fmla="*/ 21145 w 258073"/>
                <a:gd name="connsiteY0" fmla="*/ 35265 h 138292"/>
                <a:gd name="connsiteX1" fmla="*/ 182506 w 258073"/>
                <a:gd name="connsiteY1" fmla="*/ 5974 h 138292"/>
                <a:gd name="connsiteX2" fmla="*/ 204518 w 258073"/>
                <a:gd name="connsiteY2" fmla="*/ 1987 h 138292"/>
                <a:gd name="connsiteX3" fmla="*/ 258074 w 258073"/>
                <a:gd name="connsiteY3" fmla="*/ 39078 h 138292"/>
                <a:gd name="connsiteX4" fmla="*/ 228436 w 258073"/>
                <a:gd name="connsiteY4" fmla="*/ 46011 h 138292"/>
                <a:gd name="connsiteX5" fmla="*/ 195505 w 258073"/>
                <a:gd name="connsiteY5" fmla="*/ 58663 h 138292"/>
                <a:gd name="connsiteX6" fmla="*/ 177307 w 258073"/>
                <a:gd name="connsiteY6" fmla="*/ 67329 h 138292"/>
                <a:gd name="connsiteX7" fmla="*/ 143336 w 258073"/>
                <a:gd name="connsiteY7" fmla="*/ 85701 h 138292"/>
                <a:gd name="connsiteX8" fmla="*/ 123577 w 258073"/>
                <a:gd name="connsiteY8" fmla="*/ 98353 h 138292"/>
                <a:gd name="connsiteX9" fmla="*/ 43850 w 258073"/>
                <a:gd name="connsiteY9" fmla="*/ 135791 h 138292"/>
                <a:gd name="connsiteX10" fmla="*/ 33971 w 258073"/>
                <a:gd name="connsiteY10" fmla="*/ 128338 h 138292"/>
                <a:gd name="connsiteX11" fmla="*/ 29811 w 258073"/>
                <a:gd name="connsiteY11" fmla="*/ 118632 h 138292"/>
                <a:gd name="connsiteX12" fmla="*/ 22532 w 258073"/>
                <a:gd name="connsiteY12" fmla="*/ 112219 h 138292"/>
                <a:gd name="connsiteX13" fmla="*/ 9533 w 258073"/>
                <a:gd name="connsiteY13" fmla="*/ 58836 h 138292"/>
                <a:gd name="connsiteX14" fmla="*/ 0 w 258073"/>
                <a:gd name="connsiteY14" fmla="*/ 44104 h 138292"/>
                <a:gd name="connsiteX15" fmla="*/ 20972 w 258073"/>
                <a:gd name="connsiteY15" fmla="*/ 35438 h 13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8073" h="138292">
                  <a:moveTo>
                    <a:pt x="21145" y="35265"/>
                  </a:moveTo>
                  <a:cubicBezTo>
                    <a:pt x="74874" y="25559"/>
                    <a:pt x="128777" y="15680"/>
                    <a:pt x="182506" y="5974"/>
                  </a:cubicBezTo>
                  <a:cubicBezTo>
                    <a:pt x="189786" y="4587"/>
                    <a:pt x="197065" y="3201"/>
                    <a:pt x="204518" y="1987"/>
                  </a:cubicBezTo>
                  <a:cubicBezTo>
                    <a:pt x="240049" y="-4079"/>
                    <a:pt x="249408" y="2507"/>
                    <a:pt x="258074" y="39078"/>
                  </a:cubicBezTo>
                  <a:cubicBezTo>
                    <a:pt x="246461" y="34052"/>
                    <a:pt x="237449" y="32318"/>
                    <a:pt x="228436" y="46011"/>
                  </a:cubicBezTo>
                  <a:cubicBezTo>
                    <a:pt x="222023" y="55890"/>
                    <a:pt x="210757" y="65249"/>
                    <a:pt x="195505" y="58663"/>
                  </a:cubicBezTo>
                  <a:cubicBezTo>
                    <a:pt x="186319" y="54677"/>
                    <a:pt x="181640" y="60743"/>
                    <a:pt x="177307" y="67329"/>
                  </a:cubicBezTo>
                  <a:cubicBezTo>
                    <a:pt x="169334" y="79635"/>
                    <a:pt x="157721" y="87088"/>
                    <a:pt x="143336" y="85701"/>
                  </a:cubicBezTo>
                  <a:cubicBezTo>
                    <a:pt x="132243" y="84488"/>
                    <a:pt x="131377" y="95580"/>
                    <a:pt x="123577" y="98353"/>
                  </a:cubicBezTo>
                  <a:cubicBezTo>
                    <a:pt x="95846" y="108233"/>
                    <a:pt x="70021" y="122272"/>
                    <a:pt x="43850" y="135791"/>
                  </a:cubicBezTo>
                  <a:cubicBezTo>
                    <a:pt x="36051" y="139777"/>
                    <a:pt x="29464" y="140124"/>
                    <a:pt x="33971" y="128338"/>
                  </a:cubicBezTo>
                  <a:cubicBezTo>
                    <a:pt x="36051" y="122791"/>
                    <a:pt x="33277" y="121058"/>
                    <a:pt x="29811" y="118632"/>
                  </a:cubicBezTo>
                  <a:cubicBezTo>
                    <a:pt x="27038" y="116725"/>
                    <a:pt x="22185" y="113432"/>
                    <a:pt x="22532" y="112219"/>
                  </a:cubicBezTo>
                  <a:cubicBezTo>
                    <a:pt x="29118" y="91767"/>
                    <a:pt x="347" y="80155"/>
                    <a:pt x="9533" y="58836"/>
                  </a:cubicBezTo>
                  <a:cubicBezTo>
                    <a:pt x="10746" y="55890"/>
                    <a:pt x="3466" y="49130"/>
                    <a:pt x="0" y="44104"/>
                  </a:cubicBezTo>
                  <a:cubicBezTo>
                    <a:pt x="3813" y="33532"/>
                    <a:pt x="14906" y="40464"/>
                    <a:pt x="20972" y="35438"/>
                  </a:cubicBezTo>
                  <a:close/>
                </a:path>
              </a:pathLst>
            </a:custGeom>
            <a:solidFill>
              <a:srgbClr val="F5F4F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81245BF-10C6-E580-EA4B-313E515F15F5}"/>
                </a:ext>
              </a:extLst>
            </p:cNvPr>
            <p:cNvSpPr/>
            <p:nvPr/>
          </p:nvSpPr>
          <p:spPr>
            <a:xfrm>
              <a:off x="5547357" y="5213369"/>
              <a:ext cx="79428" cy="316829"/>
            </a:xfrm>
            <a:custGeom>
              <a:avLst/>
              <a:gdLst>
                <a:gd name="connsiteX0" fmla="*/ 1799 w 79428"/>
                <a:gd name="connsiteY0" fmla="*/ 297591 h 316829"/>
                <a:gd name="connsiteX1" fmla="*/ 10985 w 79428"/>
                <a:gd name="connsiteY1" fmla="*/ 88394 h 316829"/>
                <a:gd name="connsiteX2" fmla="*/ 6132 w 79428"/>
                <a:gd name="connsiteY2" fmla="*/ 7627 h 316829"/>
                <a:gd name="connsiteX3" fmla="*/ 76500 w 79428"/>
                <a:gd name="connsiteY3" fmla="*/ 5893 h 316829"/>
                <a:gd name="connsiteX4" fmla="*/ 78060 w 79428"/>
                <a:gd name="connsiteY4" fmla="*/ 44717 h 316829"/>
                <a:gd name="connsiteX5" fmla="*/ 53621 w 79428"/>
                <a:gd name="connsiteY5" fmla="*/ 246635 h 316829"/>
                <a:gd name="connsiteX6" fmla="*/ 56221 w 79428"/>
                <a:gd name="connsiteY6" fmla="*/ 249235 h 316829"/>
                <a:gd name="connsiteX7" fmla="*/ 2665 w 79428"/>
                <a:gd name="connsiteY7" fmla="*/ 316830 h 316829"/>
                <a:gd name="connsiteX8" fmla="*/ 1625 w 79428"/>
                <a:gd name="connsiteY8" fmla="*/ 297765 h 31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28" h="316829">
                  <a:moveTo>
                    <a:pt x="1799" y="297591"/>
                  </a:moveTo>
                  <a:cubicBezTo>
                    <a:pt x="7692" y="227917"/>
                    <a:pt x="14971" y="158415"/>
                    <a:pt x="10985" y="88394"/>
                  </a:cubicBezTo>
                  <a:cubicBezTo>
                    <a:pt x="9425" y="61529"/>
                    <a:pt x="7692" y="34491"/>
                    <a:pt x="6132" y="7627"/>
                  </a:cubicBezTo>
                  <a:cubicBezTo>
                    <a:pt x="29357" y="-3292"/>
                    <a:pt x="52928" y="-1213"/>
                    <a:pt x="76500" y="5893"/>
                  </a:cubicBezTo>
                  <a:cubicBezTo>
                    <a:pt x="81179" y="18719"/>
                    <a:pt x="79100" y="31718"/>
                    <a:pt x="78060" y="44717"/>
                  </a:cubicBezTo>
                  <a:cubicBezTo>
                    <a:pt x="73727" y="112485"/>
                    <a:pt x="66794" y="179907"/>
                    <a:pt x="53621" y="246635"/>
                  </a:cubicBezTo>
                  <a:cubicBezTo>
                    <a:pt x="53621" y="247329"/>
                    <a:pt x="55355" y="248368"/>
                    <a:pt x="56221" y="249235"/>
                  </a:cubicBezTo>
                  <a:cubicBezTo>
                    <a:pt x="38369" y="271767"/>
                    <a:pt x="20517" y="294298"/>
                    <a:pt x="2665" y="316830"/>
                  </a:cubicBezTo>
                  <a:cubicBezTo>
                    <a:pt x="-1321" y="310590"/>
                    <a:pt x="-108" y="304178"/>
                    <a:pt x="1625" y="297765"/>
                  </a:cubicBezTo>
                  <a:close/>
                </a:path>
              </a:pathLst>
            </a:custGeom>
            <a:solidFill>
              <a:srgbClr val="2F1E2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1A04A49-B4A8-88AD-FF93-2450FD6DBB51}"/>
                </a:ext>
              </a:extLst>
            </p:cNvPr>
            <p:cNvSpPr/>
            <p:nvPr/>
          </p:nvSpPr>
          <p:spPr>
            <a:xfrm>
              <a:off x="2320720" y="4519844"/>
              <a:ext cx="194267" cy="114168"/>
            </a:xfrm>
            <a:custGeom>
              <a:avLst/>
              <a:gdLst>
                <a:gd name="connsiteX0" fmla="*/ 191519 w 194267"/>
                <a:gd name="connsiteY0" fmla="*/ 80666 h 114168"/>
                <a:gd name="connsiteX1" fmla="*/ 163268 w 194267"/>
                <a:gd name="connsiteY1" fmla="*/ 106837 h 114168"/>
                <a:gd name="connsiteX2" fmla="*/ 92380 w 194267"/>
                <a:gd name="connsiteY2" fmla="*/ 112383 h 114168"/>
                <a:gd name="connsiteX3" fmla="*/ 20625 w 194267"/>
                <a:gd name="connsiteY3" fmla="*/ 108397 h 114168"/>
                <a:gd name="connsiteX4" fmla="*/ 0 w 194267"/>
                <a:gd name="connsiteY4" fmla="*/ 97478 h 114168"/>
                <a:gd name="connsiteX5" fmla="*/ 53036 w 194267"/>
                <a:gd name="connsiteY5" fmla="*/ 14457 h 114168"/>
                <a:gd name="connsiteX6" fmla="*/ 130857 w 194267"/>
                <a:gd name="connsiteY6" fmla="*/ 10298 h 114168"/>
                <a:gd name="connsiteX7" fmla="*/ 186319 w 194267"/>
                <a:gd name="connsiteY7" fmla="*/ 58827 h 114168"/>
                <a:gd name="connsiteX8" fmla="*/ 191346 w 194267"/>
                <a:gd name="connsiteY8" fmla="*/ 80492 h 11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267" h="114168">
                  <a:moveTo>
                    <a:pt x="191519" y="80666"/>
                  </a:moveTo>
                  <a:cubicBezTo>
                    <a:pt x="182160" y="89332"/>
                    <a:pt x="172627" y="98171"/>
                    <a:pt x="163268" y="106837"/>
                  </a:cubicBezTo>
                  <a:cubicBezTo>
                    <a:pt x="140389" y="117930"/>
                    <a:pt x="115951" y="113423"/>
                    <a:pt x="92380" y="112383"/>
                  </a:cubicBezTo>
                  <a:cubicBezTo>
                    <a:pt x="68461" y="111344"/>
                    <a:pt x="44717" y="108917"/>
                    <a:pt x="20625" y="108397"/>
                  </a:cubicBezTo>
                  <a:cubicBezTo>
                    <a:pt x="12652" y="108397"/>
                    <a:pt x="1733" y="110650"/>
                    <a:pt x="0" y="97478"/>
                  </a:cubicBezTo>
                  <a:cubicBezTo>
                    <a:pt x="2600" y="60214"/>
                    <a:pt x="15252" y="29363"/>
                    <a:pt x="53036" y="14457"/>
                  </a:cubicBezTo>
                  <a:cubicBezTo>
                    <a:pt x="70195" y="-3221"/>
                    <a:pt x="98619" y="-4781"/>
                    <a:pt x="130857" y="10298"/>
                  </a:cubicBezTo>
                  <a:cubicBezTo>
                    <a:pt x="152348" y="22950"/>
                    <a:pt x="170894" y="39242"/>
                    <a:pt x="186319" y="58827"/>
                  </a:cubicBezTo>
                  <a:cubicBezTo>
                    <a:pt x="191346" y="65240"/>
                    <a:pt x="198278" y="71307"/>
                    <a:pt x="191346" y="80492"/>
                  </a:cubicBezTo>
                  <a:close/>
                </a:path>
              </a:pathLst>
            </a:custGeom>
            <a:solidFill>
              <a:srgbClr val="8265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5998802-C27F-D708-4349-B63ABCEB3E4B}"/>
                </a:ext>
              </a:extLst>
            </p:cNvPr>
            <p:cNvSpPr/>
            <p:nvPr/>
          </p:nvSpPr>
          <p:spPr>
            <a:xfrm>
              <a:off x="2312638" y="4654412"/>
              <a:ext cx="129059" cy="157028"/>
            </a:xfrm>
            <a:custGeom>
              <a:avLst/>
              <a:gdLst>
                <a:gd name="connsiteX0" fmla="*/ 129059 w 129059"/>
                <a:gd name="connsiteY0" fmla="*/ 38477 h 157028"/>
                <a:gd name="connsiteX1" fmla="*/ 124206 w 129059"/>
                <a:gd name="connsiteY1" fmla="*/ 125657 h 157028"/>
                <a:gd name="connsiteX2" fmla="*/ 106354 w 129059"/>
                <a:gd name="connsiteY2" fmla="*/ 128084 h 157028"/>
                <a:gd name="connsiteX3" fmla="*/ 55918 w 129059"/>
                <a:gd name="connsiteY3" fmla="*/ 157028 h 157028"/>
                <a:gd name="connsiteX4" fmla="*/ 4442 w 129059"/>
                <a:gd name="connsiteY4" fmla="*/ 142469 h 157028"/>
                <a:gd name="connsiteX5" fmla="*/ 3749 w 129059"/>
                <a:gd name="connsiteY5" fmla="*/ 0 h 157028"/>
                <a:gd name="connsiteX6" fmla="*/ 54358 w 129059"/>
                <a:gd name="connsiteY6" fmla="*/ 28598 h 157028"/>
                <a:gd name="connsiteX7" fmla="*/ 128886 w 129059"/>
                <a:gd name="connsiteY7" fmla="*/ 38650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059" h="157028">
                  <a:moveTo>
                    <a:pt x="129059" y="38477"/>
                  </a:moveTo>
                  <a:cubicBezTo>
                    <a:pt x="124033" y="67422"/>
                    <a:pt x="124380" y="96539"/>
                    <a:pt x="124206" y="125657"/>
                  </a:cubicBezTo>
                  <a:cubicBezTo>
                    <a:pt x="117793" y="123057"/>
                    <a:pt x="112767" y="124617"/>
                    <a:pt x="106354" y="128084"/>
                  </a:cubicBezTo>
                  <a:cubicBezTo>
                    <a:pt x="89369" y="137270"/>
                    <a:pt x="76717" y="154255"/>
                    <a:pt x="55918" y="157028"/>
                  </a:cubicBezTo>
                  <a:cubicBezTo>
                    <a:pt x="39106" y="151309"/>
                    <a:pt x="20734" y="150095"/>
                    <a:pt x="4442" y="142469"/>
                  </a:cubicBezTo>
                  <a:cubicBezTo>
                    <a:pt x="-238" y="94979"/>
                    <a:pt x="-2317" y="47490"/>
                    <a:pt x="3749" y="0"/>
                  </a:cubicBezTo>
                  <a:cubicBezTo>
                    <a:pt x="10508" y="27385"/>
                    <a:pt x="30787" y="29291"/>
                    <a:pt x="54358" y="28598"/>
                  </a:cubicBezTo>
                  <a:cubicBezTo>
                    <a:pt x="79490" y="27731"/>
                    <a:pt x="105488" y="25131"/>
                    <a:pt x="128886" y="38650"/>
                  </a:cubicBezTo>
                  <a:close/>
                </a:path>
              </a:pathLst>
            </a:custGeom>
            <a:solidFill>
              <a:srgbClr val="8C6C5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6C429B0-9E8D-F10A-DB5D-2EE1E71AC1E6}"/>
                </a:ext>
              </a:extLst>
            </p:cNvPr>
            <p:cNvSpPr/>
            <p:nvPr/>
          </p:nvSpPr>
          <p:spPr>
            <a:xfrm>
              <a:off x="5524024" y="5058768"/>
              <a:ext cx="104165" cy="162951"/>
            </a:xfrm>
            <a:custGeom>
              <a:avLst/>
              <a:gdLst>
                <a:gd name="connsiteX0" fmla="*/ 100872 w 104165"/>
                <a:gd name="connsiteY0" fmla="*/ 162228 h 162951"/>
                <a:gd name="connsiteX1" fmla="*/ 29291 w 104165"/>
                <a:gd name="connsiteY1" fmla="*/ 162228 h 162951"/>
                <a:gd name="connsiteX2" fmla="*/ 0 w 104165"/>
                <a:gd name="connsiteY2" fmla="*/ 13346 h 162951"/>
                <a:gd name="connsiteX3" fmla="*/ 20278 w 104165"/>
                <a:gd name="connsiteY3" fmla="*/ 2426 h 162951"/>
                <a:gd name="connsiteX4" fmla="*/ 87873 w 104165"/>
                <a:gd name="connsiteY4" fmla="*/ 0 h 162951"/>
                <a:gd name="connsiteX5" fmla="*/ 92033 w 104165"/>
                <a:gd name="connsiteY5" fmla="*/ 24785 h 162951"/>
                <a:gd name="connsiteX6" fmla="*/ 95326 w 104165"/>
                <a:gd name="connsiteY6" fmla="*/ 41424 h 162951"/>
                <a:gd name="connsiteX7" fmla="*/ 101566 w 104165"/>
                <a:gd name="connsiteY7" fmla="*/ 99832 h 162951"/>
                <a:gd name="connsiteX8" fmla="*/ 104165 w 104165"/>
                <a:gd name="connsiteY8" fmla="*/ 134496 h 162951"/>
                <a:gd name="connsiteX9" fmla="*/ 104165 w 104165"/>
                <a:gd name="connsiteY9" fmla="*/ 160841 h 162951"/>
                <a:gd name="connsiteX10" fmla="*/ 100872 w 104165"/>
                <a:gd name="connsiteY10" fmla="*/ 162054 h 16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165" h="162951">
                  <a:moveTo>
                    <a:pt x="100872" y="162228"/>
                  </a:moveTo>
                  <a:cubicBezTo>
                    <a:pt x="76954" y="162228"/>
                    <a:pt x="53209" y="162228"/>
                    <a:pt x="29291" y="162228"/>
                  </a:cubicBezTo>
                  <a:cubicBezTo>
                    <a:pt x="21492" y="112138"/>
                    <a:pt x="11439" y="62742"/>
                    <a:pt x="0" y="13346"/>
                  </a:cubicBezTo>
                  <a:cubicBezTo>
                    <a:pt x="1387" y="-173"/>
                    <a:pt x="12479" y="2773"/>
                    <a:pt x="20278" y="2426"/>
                  </a:cubicBezTo>
                  <a:cubicBezTo>
                    <a:pt x="42810" y="1387"/>
                    <a:pt x="65342" y="2600"/>
                    <a:pt x="87873" y="0"/>
                  </a:cubicBezTo>
                  <a:cubicBezTo>
                    <a:pt x="95326" y="7279"/>
                    <a:pt x="90646" y="16639"/>
                    <a:pt x="92033" y="24785"/>
                  </a:cubicBezTo>
                  <a:cubicBezTo>
                    <a:pt x="96713" y="29638"/>
                    <a:pt x="92033" y="36224"/>
                    <a:pt x="95326" y="41424"/>
                  </a:cubicBezTo>
                  <a:cubicBezTo>
                    <a:pt x="97406" y="60835"/>
                    <a:pt x="99486" y="80421"/>
                    <a:pt x="101566" y="99832"/>
                  </a:cubicBezTo>
                  <a:cubicBezTo>
                    <a:pt x="104165" y="111272"/>
                    <a:pt x="100179" y="123231"/>
                    <a:pt x="104165" y="134496"/>
                  </a:cubicBezTo>
                  <a:cubicBezTo>
                    <a:pt x="104165" y="143336"/>
                    <a:pt x="104165" y="152175"/>
                    <a:pt x="104165" y="160841"/>
                  </a:cubicBezTo>
                  <a:cubicBezTo>
                    <a:pt x="103819" y="163094"/>
                    <a:pt x="102779" y="163614"/>
                    <a:pt x="100872" y="162054"/>
                  </a:cubicBezTo>
                  <a:close/>
                </a:path>
              </a:pathLst>
            </a:custGeom>
            <a:solidFill>
              <a:srgbClr val="37233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F20DC67-1354-48EE-7983-70A1F1088F31}"/>
                </a:ext>
              </a:extLst>
            </p:cNvPr>
            <p:cNvSpPr/>
            <p:nvPr/>
          </p:nvSpPr>
          <p:spPr>
            <a:xfrm>
              <a:off x="2595433" y="4283160"/>
              <a:ext cx="224449" cy="93309"/>
            </a:xfrm>
            <a:custGeom>
              <a:avLst/>
              <a:gdLst>
                <a:gd name="connsiteX0" fmla="*/ 166214 w 224449"/>
                <a:gd name="connsiteY0" fmla="*/ 14906 h 93309"/>
                <a:gd name="connsiteX1" fmla="*/ 224450 w 224449"/>
                <a:gd name="connsiteY1" fmla="*/ 85620 h 93309"/>
                <a:gd name="connsiteX2" fmla="*/ 200878 w 224449"/>
                <a:gd name="connsiteY2" fmla="*/ 92900 h 93309"/>
                <a:gd name="connsiteX3" fmla="*/ 50436 w 224449"/>
                <a:gd name="connsiteY3" fmla="*/ 88913 h 93309"/>
                <a:gd name="connsiteX4" fmla="*/ 24611 w 224449"/>
                <a:gd name="connsiteY4" fmla="*/ 81634 h 93309"/>
                <a:gd name="connsiteX5" fmla="*/ 0 w 224449"/>
                <a:gd name="connsiteY5" fmla="*/ 64995 h 93309"/>
                <a:gd name="connsiteX6" fmla="*/ 75048 w 224449"/>
                <a:gd name="connsiteY6" fmla="*/ 15079 h 93309"/>
                <a:gd name="connsiteX7" fmla="*/ 166214 w 224449"/>
                <a:gd name="connsiteY7" fmla="*/ 15079 h 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9" h="93309">
                  <a:moveTo>
                    <a:pt x="166214" y="14906"/>
                  </a:moveTo>
                  <a:cubicBezTo>
                    <a:pt x="193425" y="32064"/>
                    <a:pt x="215610" y="53383"/>
                    <a:pt x="224450" y="85620"/>
                  </a:cubicBezTo>
                  <a:cubicBezTo>
                    <a:pt x="219077" y="96193"/>
                    <a:pt x="209544" y="92726"/>
                    <a:pt x="200878" y="92900"/>
                  </a:cubicBezTo>
                  <a:cubicBezTo>
                    <a:pt x="150615" y="94113"/>
                    <a:pt x="100699" y="84754"/>
                    <a:pt x="50436" y="88913"/>
                  </a:cubicBezTo>
                  <a:cubicBezTo>
                    <a:pt x="40904" y="89780"/>
                    <a:pt x="33451" y="83540"/>
                    <a:pt x="24611" y="81634"/>
                  </a:cubicBezTo>
                  <a:cubicBezTo>
                    <a:pt x="16639" y="75914"/>
                    <a:pt x="3120" y="77994"/>
                    <a:pt x="0" y="64995"/>
                  </a:cubicBezTo>
                  <a:cubicBezTo>
                    <a:pt x="22532" y="44717"/>
                    <a:pt x="49396" y="30678"/>
                    <a:pt x="75048" y="15079"/>
                  </a:cubicBezTo>
                  <a:cubicBezTo>
                    <a:pt x="101912" y="-5026"/>
                    <a:pt x="141776" y="-5026"/>
                    <a:pt x="166214" y="15079"/>
                  </a:cubicBezTo>
                  <a:close/>
                </a:path>
              </a:pathLst>
            </a:custGeom>
            <a:solidFill>
              <a:srgbClr val="68554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A8E5558-43C5-0C67-88DA-BC61A27483EB}"/>
                </a:ext>
              </a:extLst>
            </p:cNvPr>
            <p:cNvSpPr/>
            <p:nvPr/>
          </p:nvSpPr>
          <p:spPr>
            <a:xfrm>
              <a:off x="5042147" y="6002497"/>
              <a:ext cx="286891" cy="136300"/>
            </a:xfrm>
            <a:custGeom>
              <a:avLst/>
              <a:gdLst>
                <a:gd name="connsiteX0" fmla="*/ 286891 w 286891"/>
                <a:gd name="connsiteY0" fmla="*/ 20798 h 136300"/>
                <a:gd name="connsiteX1" fmla="*/ 272679 w 286891"/>
                <a:gd name="connsiteY1" fmla="*/ 34317 h 136300"/>
                <a:gd name="connsiteX2" fmla="*/ 98839 w 286891"/>
                <a:gd name="connsiteY2" fmla="*/ 136056 h 136300"/>
                <a:gd name="connsiteX3" fmla="*/ 566 w 286891"/>
                <a:gd name="connsiteY3" fmla="*/ 111965 h 136300"/>
                <a:gd name="connsiteX4" fmla="*/ 19459 w 286891"/>
                <a:gd name="connsiteY4" fmla="*/ 97753 h 136300"/>
                <a:gd name="connsiteX5" fmla="*/ 147369 w 286891"/>
                <a:gd name="connsiteY5" fmla="*/ 79727 h 136300"/>
                <a:gd name="connsiteX6" fmla="*/ 274066 w 286891"/>
                <a:gd name="connsiteY6" fmla="*/ 7106 h 136300"/>
                <a:gd name="connsiteX7" fmla="*/ 286545 w 286891"/>
                <a:gd name="connsiteY7" fmla="*/ 0 h 136300"/>
                <a:gd name="connsiteX8" fmla="*/ 286718 w 286891"/>
                <a:gd name="connsiteY8" fmla="*/ 20798 h 13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891" h="136300">
                  <a:moveTo>
                    <a:pt x="286891" y="20798"/>
                  </a:moveTo>
                  <a:cubicBezTo>
                    <a:pt x="278225" y="21145"/>
                    <a:pt x="275972" y="28944"/>
                    <a:pt x="272679" y="34317"/>
                  </a:cubicBezTo>
                  <a:cubicBezTo>
                    <a:pt x="232296" y="98446"/>
                    <a:pt x="173193" y="132243"/>
                    <a:pt x="98839" y="136056"/>
                  </a:cubicBezTo>
                  <a:cubicBezTo>
                    <a:pt x="65042" y="137790"/>
                    <a:pt x="30724" y="130337"/>
                    <a:pt x="566" y="111965"/>
                  </a:cubicBezTo>
                  <a:cubicBezTo>
                    <a:pt x="-1860" y="95499"/>
                    <a:pt x="3340" y="92726"/>
                    <a:pt x="19459" y="97753"/>
                  </a:cubicBezTo>
                  <a:cubicBezTo>
                    <a:pt x="64348" y="111618"/>
                    <a:pt x="106119" y="94979"/>
                    <a:pt x="147369" y="79727"/>
                  </a:cubicBezTo>
                  <a:cubicBezTo>
                    <a:pt x="193472" y="62569"/>
                    <a:pt x="234895" y="36744"/>
                    <a:pt x="274066" y="7106"/>
                  </a:cubicBezTo>
                  <a:cubicBezTo>
                    <a:pt x="277879" y="4160"/>
                    <a:pt x="282385" y="2253"/>
                    <a:pt x="286545" y="0"/>
                  </a:cubicBezTo>
                  <a:cubicBezTo>
                    <a:pt x="286545" y="6933"/>
                    <a:pt x="286545" y="13866"/>
                    <a:pt x="286718" y="20798"/>
                  </a:cubicBezTo>
                  <a:close/>
                </a:path>
              </a:pathLst>
            </a:custGeom>
            <a:solidFill>
              <a:srgbClr val="C6664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E709C9F-540D-5F0E-81C1-D3D8AF12C5FC}"/>
                </a:ext>
              </a:extLst>
            </p:cNvPr>
            <p:cNvSpPr/>
            <p:nvPr/>
          </p:nvSpPr>
          <p:spPr>
            <a:xfrm>
              <a:off x="2457816" y="4396870"/>
              <a:ext cx="191047" cy="90750"/>
            </a:xfrm>
            <a:custGeom>
              <a:avLst/>
              <a:gdLst>
                <a:gd name="connsiteX0" fmla="*/ 0 w 191047"/>
                <a:gd name="connsiteY0" fmla="*/ 70703 h 90750"/>
                <a:gd name="connsiteX1" fmla="*/ 29811 w 191047"/>
                <a:gd name="connsiteY1" fmla="*/ 42625 h 90750"/>
                <a:gd name="connsiteX2" fmla="*/ 125137 w 191047"/>
                <a:gd name="connsiteY2" fmla="*/ 1549 h 90750"/>
                <a:gd name="connsiteX3" fmla="*/ 189439 w 191047"/>
                <a:gd name="connsiteY3" fmla="*/ 66197 h 90750"/>
                <a:gd name="connsiteX4" fmla="*/ 183719 w 191047"/>
                <a:gd name="connsiteY4" fmla="*/ 87862 h 90750"/>
                <a:gd name="connsiteX5" fmla="*/ 140563 w 191047"/>
                <a:gd name="connsiteY5" fmla="*/ 90635 h 90750"/>
                <a:gd name="connsiteX6" fmla="*/ 24958 w 191047"/>
                <a:gd name="connsiteY6" fmla="*/ 85955 h 90750"/>
                <a:gd name="connsiteX7" fmla="*/ 0 w 191047"/>
                <a:gd name="connsiteY7" fmla="*/ 70877 h 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047" h="90750">
                  <a:moveTo>
                    <a:pt x="0" y="70703"/>
                  </a:moveTo>
                  <a:cubicBezTo>
                    <a:pt x="9879" y="61344"/>
                    <a:pt x="19932" y="51985"/>
                    <a:pt x="29811" y="42625"/>
                  </a:cubicBezTo>
                  <a:cubicBezTo>
                    <a:pt x="53209" y="9521"/>
                    <a:pt x="84580" y="-5038"/>
                    <a:pt x="125137" y="1549"/>
                  </a:cubicBezTo>
                  <a:cubicBezTo>
                    <a:pt x="159455" y="10215"/>
                    <a:pt x="181120" y="31706"/>
                    <a:pt x="189439" y="66197"/>
                  </a:cubicBezTo>
                  <a:cubicBezTo>
                    <a:pt x="191346" y="74170"/>
                    <a:pt x="193425" y="82662"/>
                    <a:pt x="183719" y="87862"/>
                  </a:cubicBezTo>
                  <a:cubicBezTo>
                    <a:pt x="169507" y="92368"/>
                    <a:pt x="154948" y="90115"/>
                    <a:pt x="140563" y="90635"/>
                  </a:cubicBezTo>
                  <a:cubicBezTo>
                    <a:pt x="101912" y="91675"/>
                    <a:pt x="63609" y="84742"/>
                    <a:pt x="24958" y="85955"/>
                  </a:cubicBezTo>
                  <a:cubicBezTo>
                    <a:pt x="14732" y="86302"/>
                    <a:pt x="2080" y="86129"/>
                    <a:pt x="0" y="70877"/>
                  </a:cubicBezTo>
                  <a:close/>
                </a:path>
              </a:pathLst>
            </a:custGeom>
            <a:solidFill>
              <a:srgbClr val="765E5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987450-FB8E-233D-ECB3-E38415102730}"/>
                </a:ext>
              </a:extLst>
            </p:cNvPr>
            <p:cNvSpPr/>
            <p:nvPr/>
          </p:nvSpPr>
          <p:spPr>
            <a:xfrm>
              <a:off x="2436325" y="4467400"/>
              <a:ext cx="214986" cy="100954"/>
            </a:xfrm>
            <a:custGeom>
              <a:avLst/>
              <a:gdLst>
                <a:gd name="connsiteX0" fmla="*/ 21492 w 214986"/>
                <a:gd name="connsiteY0" fmla="*/ 173 h 100954"/>
                <a:gd name="connsiteX1" fmla="*/ 43330 w 214986"/>
                <a:gd name="connsiteY1" fmla="*/ 9359 h 100954"/>
                <a:gd name="connsiteX2" fmla="*/ 208851 w 214986"/>
                <a:gd name="connsiteY2" fmla="*/ 13519 h 100954"/>
                <a:gd name="connsiteX3" fmla="*/ 209024 w 214986"/>
                <a:gd name="connsiteY3" fmla="*/ 47143 h 100954"/>
                <a:gd name="connsiteX4" fmla="*/ 116818 w 214986"/>
                <a:gd name="connsiteY4" fmla="*/ 100526 h 100954"/>
                <a:gd name="connsiteX5" fmla="*/ 106592 w 214986"/>
                <a:gd name="connsiteY5" fmla="*/ 95673 h 100954"/>
                <a:gd name="connsiteX6" fmla="*/ 6413 w 214986"/>
                <a:gd name="connsiteY6" fmla="*/ 25998 h 100954"/>
                <a:gd name="connsiteX7" fmla="*/ 1040 w 214986"/>
                <a:gd name="connsiteY7" fmla="*/ 23052 h 100954"/>
                <a:gd name="connsiteX8" fmla="*/ 1040 w 214986"/>
                <a:gd name="connsiteY8" fmla="*/ 17679 h 100954"/>
                <a:gd name="connsiteX9" fmla="*/ 21318 w 214986"/>
                <a:gd name="connsiteY9" fmla="*/ 0 h 10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86" h="100954">
                  <a:moveTo>
                    <a:pt x="21492" y="173"/>
                  </a:moveTo>
                  <a:cubicBezTo>
                    <a:pt x="26865" y="7799"/>
                    <a:pt x="34664" y="9533"/>
                    <a:pt x="43330" y="9359"/>
                  </a:cubicBezTo>
                  <a:cubicBezTo>
                    <a:pt x="98619" y="7799"/>
                    <a:pt x="153562" y="16639"/>
                    <a:pt x="208851" y="13519"/>
                  </a:cubicBezTo>
                  <a:cubicBezTo>
                    <a:pt x="217517" y="24611"/>
                    <a:pt x="216477" y="35877"/>
                    <a:pt x="209024" y="47143"/>
                  </a:cubicBezTo>
                  <a:cubicBezTo>
                    <a:pt x="178346" y="64995"/>
                    <a:pt x="147669" y="82847"/>
                    <a:pt x="116818" y="100526"/>
                  </a:cubicBezTo>
                  <a:cubicBezTo>
                    <a:pt x="111965" y="102086"/>
                    <a:pt x="108845" y="99139"/>
                    <a:pt x="106592" y="95673"/>
                  </a:cubicBezTo>
                  <a:cubicBezTo>
                    <a:pt x="82674" y="58756"/>
                    <a:pt x="49223" y="35704"/>
                    <a:pt x="6413" y="25998"/>
                  </a:cubicBezTo>
                  <a:cubicBezTo>
                    <a:pt x="4333" y="25478"/>
                    <a:pt x="2600" y="24265"/>
                    <a:pt x="1040" y="23052"/>
                  </a:cubicBezTo>
                  <a:cubicBezTo>
                    <a:pt x="-347" y="21318"/>
                    <a:pt x="-347" y="19412"/>
                    <a:pt x="1040" y="17679"/>
                  </a:cubicBezTo>
                  <a:lnTo>
                    <a:pt x="21318" y="0"/>
                  </a:lnTo>
                  <a:close/>
                </a:path>
              </a:pathLst>
            </a:custGeom>
            <a:solidFill>
              <a:srgbClr val="7B605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6FD4EF6-3AAF-FF56-BAA4-170DC6DCE9C5}"/>
                </a:ext>
              </a:extLst>
            </p:cNvPr>
            <p:cNvSpPr/>
            <p:nvPr/>
          </p:nvSpPr>
          <p:spPr>
            <a:xfrm>
              <a:off x="2326613" y="4893458"/>
              <a:ext cx="139869" cy="106692"/>
            </a:xfrm>
            <a:custGeom>
              <a:avLst/>
              <a:gdLst>
                <a:gd name="connsiteX0" fmla="*/ 122884 w 139869"/>
                <a:gd name="connsiteY0" fmla="*/ 2563 h 106692"/>
                <a:gd name="connsiteX1" fmla="*/ 139869 w 139869"/>
                <a:gd name="connsiteY1" fmla="*/ 103089 h 106692"/>
                <a:gd name="connsiteX2" fmla="*/ 118031 w 139869"/>
                <a:gd name="connsiteY2" fmla="*/ 105862 h 106692"/>
                <a:gd name="connsiteX3" fmla="*/ 27905 w 139869"/>
                <a:gd name="connsiteY3" fmla="*/ 97542 h 106692"/>
                <a:gd name="connsiteX4" fmla="*/ 6759 w 139869"/>
                <a:gd name="connsiteY4" fmla="*/ 90436 h 106692"/>
                <a:gd name="connsiteX5" fmla="*/ 0 w 139869"/>
                <a:gd name="connsiteY5" fmla="*/ 35840 h 106692"/>
                <a:gd name="connsiteX6" fmla="*/ 71928 w 139869"/>
                <a:gd name="connsiteY6" fmla="*/ 11229 h 106692"/>
                <a:gd name="connsiteX7" fmla="*/ 97753 w 139869"/>
                <a:gd name="connsiteY7" fmla="*/ 3776 h 106692"/>
                <a:gd name="connsiteX8" fmla="*/ 122884 w 139869"/>
                <a:gd name="connsiteY8" fmla="*/ 2736 h 10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869" h="106692">
                  <a:moveTo>
                    <a:pt x="122884" y="2563"/>
                  </a:moveTo>
                  <a:lnTo>
                    <a:pt x="139869" y="103089"/>
                  </a:lnTo>
                  <a:cubicBezTo>
                    <a:pt x="133110" y="108462"/>
                    <a:pt x="125484" y="106382"/>
                    <a:pt x="118031" y="105862"/>
                  </a:cubicBezTo>
                  <a:cubicBezTo>
                    <a:pt x="87873" y="103955"/>
                    <a:pt x="57889" y="101355"/>
                    <a:pt x="27905" y="97542"/>
                  </a:cubicBezTo>
                  <a:cubicBezTo>
                    <a:pt x="20452" y="96502"/>
                    <a:pt x="12826" y="95809"/>
                    <a:pt x="6759" y="90436"/>
                  </a:cubicBezTo>
                  <a:cubicBezTo>
                    <a:pt x="173" y="72758"/>
                    <a:pt x="4506" y="53692"/>
                    <a:pt x="0" y="35840"/>
                  </a:cubicBezTo>
                  <a:cubicBezTo>
                    <a:pt x="21665" y="20762"/>
                    <a:pt x="48183" y="19895"/>
                    <a:pt x="71928" y="11229"/>
                  </a:cubicBezTo>
                  <a:cubicBezTo>
                    <a:pt x="80421" y="8109"/>
                    <a:pt x="89260" y="6549"/>
                    <a:pt x="97753" y="3776"/>
                  </a:cubicBezTo>
                  <a:cubicBezTo>
                    <a:pt x="106072" y="2043"/>
                    <a:pt x="114218" y="-3157"/>
                    <a:pt x="122884" y="2736"/>
                  </a:cubicBezTo>
                  <a:close/>
                </a:path>
              </a:pathLst>
            </a:custGeom>
            <a:solidFill>
              <a:srgbClr val="E3B3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C5DD592-237A-75EC-BD2D-365D884475AE}"/>
                </a:ext>
              </a:extLst>
            </p:cNvPr>
            <p:cNvSpPr/>
            <p:nvPr/>
          </p:nvSpPr>
          <p:spPr>
            <a:xfrm>
              <a:off x="2316414" y="4617495"/>
              <a:ext cx="167573" cy="75567"/>
            </a:xfrm>
            <a:custGeom>
              <a:avLst/>
              <a:gdLst>
                <a:gd name="connsiteX0" fmla="*/ 125283 w 167573"/>
                <a:gd name="connsiteY0" fmla="*/ 75394 h 75567"/>
                <a:gd name="connsiteX1" fmla="*/ 24931 w 167573"/>
                <a:gd name="connsiteY1" fmla="*/ 71408 h 75567"/>
                <a:gd name="connsiteX2" fmla="*/ 146 w 167573"/>
                <a:gd name="connsiteY2" fmla="*/ 36917 h 75567"/>
                <a:gd name="connsiteX3" fmla="*/ 4479 w 167573"/>
                <a:gd name="connsiteY3" fmla="*/ 0 h 75567"/>
                <a:gd name="connsiteX4" fmla="*/ 19385 w 167573"/>
                <a:gd name="connsiteY4" fmla="*/ 4853 h 75567"/>
                <a:gd name="connsiteX5" fmla="*/ 167573 w 167573"/>
                <a:gd name="connsiteY5" fmla="*/ 9359 h 75567"/>
                <a:gd name="connsiteX6" fmla="*/ 125283 w 167573"/>
                <a:gd name="connsiteY6" fmla="*/ 75568 h 7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73" h="75567">
                  <a:moveTo>
                    <a:pt x="125283" y="75394"/>
                  </a:moveTo>
                  <a:cubicBezTo>
                    <a:pt x="92006" y="70021"/>
                    <a:pt x="58382" y="70888"/>
                    <a:pt x="24931" y="71408"/>
                  </a:cubicBezTo>
                  <a:cubicBezTo>
                    <a:pt x="-894" y="71755"/>
                    <a:pt x="-374" y="54596"/>
                    <a:pt x="146" y="36917"/>
                  </a:cubicBezTo>
                  <a:cubicBezTo>
                    <a:pt x="493" y="24438"/>
                    <a:pt x="-1067" y="11786"/>
                    <a:pt x="4479" y="0"/>
                  </a:cubicBezTo>
                  <a:cubicBezTo>
                    <a:pt x="8119" y="5546"/>
                    <a:pt x="14012" y="4853"/>
                    <a:pt x="19385" y="4853"/>
                  </a:cubicBezTo>
                  <a:cubicBezTo>
                    <a:pt x="68954" y="3986"/>
                    <a:pt x="118177" y="11786"/>
                    <a:pt x="167573" y="9359"/>
                  </a:cubicBezTo>
                  <a:cubicBezTo>
                    <a:pt x="152148" y="30504"/>
                    <a:pt x="134643" y="50436"/>
                    <a:pt x="125283" y="75568"/>
                  </a:cubicBezTo>
                  <a:close/>
                </a:path>
              </a:pathLst>
            </a:custGeom>
            <a:solidFill>
              <a:srgbClr val="87695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35EB444-A81E-33A2-B757-BB28A4DB617D}"/>
                </a:ext>
              </a:extLst>
            </p:cNvPr>
            <p:cNvSpPr/>
            <p:nvPr/>
          </p:nvSpPr>
          <p:spPr>
            <a:xfrm>
              <a:off x="2562953" y="4347982"/>
              <a:ext cx="129351" cy="166560"/>
            </a:xfrm>
            <a:custGeom>
              <a:avLst/>
              <a:gdLst>
                <a:gd name="connsiteX0" fmla="*/ 82396 w 129351"/>
                <a:gd name="connsiteY0" fmla="*/ 166561 h 166560"/>
                <a:gd name="connsiteX1" fmla="*/ 82223 w 129351"/>
                <a:gd name="connsiteY1" fmla="*/ 132937 h 166560"/>
                <a:gd name="connsiteX2" fmla="*/ 20001 w 129351"/>
                <a:gd name="connsiteY2" fmla="*/ 54076 h 166560"/>
                <a:gd name="connsiteX3" fmla="*/ 2842 w 129351"/>
                <a:gd name="connsiteY3" fmla="*/ 25998 h 166560"/>
                <a:gd name="connsiteX4" fmla="*/ 7522 w 129351"/>
                <a:gd name="connsiteY4" fmla="*/ 4853 h 166560"/>
                <a:gd name="connsiteX5" fmla="*/ 32480 w 129351"/>
                <a:gd name="connsiteY5" fmla="*/ 0 h 166560"/>
                <a:gd name="connsiteX6" fmla="*/ 57438 w 129351"/>
                <a:gd name="connsiteY6" fmla="*/ 12479 h 166560"/>
                <a:gd name="connsiteX7" fmla="*/ 129193 w 129351"/>
                <a:gd name="connsiteY7" fmla="*/ 141949 h 166560"/>
                <a:gd name="connsiteX8" fmla="*/ 128153 w 129351"/>
                <a:gd name="connsiteY8" fmla="*/ 145762 h 166560"/>
                <a:gd name="connsiteX9" fmla="*/ 82396 w 129351"/>
                <a:gd name="connsiteY9" fmla="*/ 166561 h 16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351" h="166560">
                  <a:moveTo>
                    <a:pt x="82396" y="166561"/>
                  </a:moveTo>
                  <a:cubicBezTo>
                    <a:pt x="82396" y="155295"/>
                    <a:pt x="82396" y="144202"/>
                    <a:pt x="82223" y="132937"/>
                  </a:cubicBezTo>
                  <a:cubicBezTo>
                    <a:pt x="79103" y="92726"/>
                    <a:pt x="57092" y="67422"/>
                    <a:pt x="20001" y="54076"/>
                  </a:cubicBezTo>
                  <a:cubicBezTo>
                    <a:pt x="12375" y="45930"/>
                    <a:pt x="7175" y="36224"/>
                    <a:pt x="2842" y="25998"/>
                  </a:cubicBezTo>
                  <a:cubicBezTo>
                    <a:pt x="-624" y="18025"/>
                    <a:pt x="-2704" y="9879"/>
                    <a:pt x="7522" y="4853"/>
                  </a:cubicBezTo>
                  <a:cubicBezTo>
                    <a:pt x="15841" y="3293"/>
                    <a:pt x="24161" y="1733"/>
                    <a:pt x="32480" y="0"/>
                  </a:cubicBezTo>
                  <a:cubicBezTo>
                    <a:pt x="40799" y="4160"/>
                    <a:pt x="49119" y="8319"/>
                    <a:pt x="57438" y="12479"/>
                  </a:cubicBezTo>
                  <a:cubicBezTo>
                    <a:pt x="84303" y="54076"/>
                    <a:pt x="108394" y="97059"/>
                    <a:pt x="129193" y="141949"/>
                  </a:cubicBezTo>
                  <a:cubicBezTo>
                    <a:pt x="129713" y="142989"/>
                    <a:pt x="128846" y="144549"/>
                    <a:pt x="128153" y="145762"/>
                  </a:cubicBezTo>
                  <a:cubicBezTo>
                    <a:pt x="113767" y="154428"/>
                    <a:pt x="98688" y="161708"/>
                    <a:pt x="82396" y="166561"/>
                  </a:cubicBezTo>
                  <a:close/>
                </a:path>
              </a:pathLst>
            </a:custGeom>
            <a:solidFill>
              <a:srgbClr val="87695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3692796-F8B1-5796-A0EE-A4F87063E0E7}"/>
                </a:ext>
              </a:extLst>
            </p:cNvPr>
            <p:cNvSpPr/>
            <p:nvPr/>
          </p:nvSpPr>
          <p:spPr>
            <a:xfrm>
              <a:off x="2320893" y="4808320"/>
              <a:ext cx="123009" cy="61823"/>
            </a:xfrm>
            <a:custGeom>
              <a:avLst/>
              <a:gdLst>
                <a:gd name="connsiteX0" fmla="*/ 117164 w 123009"/>
                <a:gd name="connsiteY0" fmla="*/ 0 h 61823"/>
                <a:gd name="connsiteX1" fmla="*/ 121151 w 123009"/>
                <a:gd name="connsiteY1" fmla="*/ 37611 h 61823"/>
                <a:gd name="connsiteX2" fmla="*/ 111791 w 123009"/>
                <a:gd name="connsiteY2" fmla="*/ 59795 h 61823"/>
                <a:gd name="connsiteX3" fmla="*/ 867 w 123009"/>
                <a:gd name="connsiteY3" fmla="*/ 50956 h 61823"/>
                <a:gd name="connsiteX4" fmla="*/ 0 w 123009"/>
                <a:gd name="connsiteY4" fmla="*/ 39170 h 61823"/>
                <a:gd name="connsiteX5" fmla="*/ 40037 w 123009"/>
                <a:gd name="connsiteY5" fmla="*/ 7453 h 61823"/>
                <a:gd name="connsiteX6" fmla="*/ 96886 w 123009"/>
                <a:gd name="connsiteY6" fmla="*/ 11959 h 61823"/>
                <a:gd name="connsiteX7" fmla="*/ 117338 w 123009"/>
                <a:gd name="connsiteY7" fmla="*/ 173 h 6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09" h="61823">
                  <a:moveTo>
                    <a:pt x="117164" y="0"/>
                  </a:moveTo>
                  <a:cubicBezTo>
                    <a:pt x="122711" y="12132"/>
                    <a:pt x="120457" y="24958"/>
                    <a:pt x="121151" y="37611"/>
                  </a:cubicBezTo>
                  <a:cubicBezTo>
                    <a:pt x="124097" y="47663"/>
                    <a:pt x="125137" y="58582"/>
                    <a:pt x="111791" y="59795"/>
                  </a:cubicBezTo>
                  <a:cubicBezTo>
                    <a:pt x="74354" y="63262"/>
                    <a:pt x="37091" y="63435"/>
                    <a:pt x="867" y="50956"/>
                  </a:cubicBezTo>
                  <a:cubicBezTo>
                    <a:pt x="520" y="46970"/>
                    <a:pt x="347" y="43157"/>
                    <a:pt x="0" y="39170"/>
                  </a:cubicBezTo>
                  <a:cubicBezTo>
                    <a:pt x="4333" y="17159"/>
                    <a:pt x="20972" y="10746"/>
                    <a:pt x="40037" y="7453"/>
                  </a:cubicBezTo>
                  <a:cubicBezTo>
                    <a:pt x="58582" y="13692"/>
                    <a:pt x="77821" y="11439"/>
                    <a:pt x="96886" y="11959"/>
                  </a:cubicBezTo>
                  <a:cubicBezTo>
                    <a:pt x="106592" y="12132"/>
                    <a:pt x="111098" y="5026"/>
                    <a:pt x="117338" y="173"/>
                  </a:cubicBezTo>
                  <a:close/>
                </a:path>
              </a:pathLst>
            </a:custGeom>
            <a:solidFill>
              <a:srgbClr val="906B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B60B38E-C8E6-D6E3-AC8F-096986E52CE2}"/>
                </a:ext>
              </a:extLst>
            </p:cNvPr>
            <p:cNvSpPr/>
            <p:nvPr/>
          </p:nvSpPr>
          <p:spPr>
            <a:xfrm>
              <a:off x="2338119" y="5033983"/>
              <a:ext cx="145349" cy="48179"/>
            </a:xfrm>
            <a:custGeom>
              <a:avLst/>
              <a:gdLst>
                <a:gd name="connsiteX0" fmla="*/ 53663 w 145349"/>
                <a:gd name="connsiteY0" fmla="*/ 45237 h 48179"/>
                <a:gd name="connsiteX1" fmla="*/ 45343 w 145349"/>
                <a:gd name="connsiteY1" fmla="*/ 45583 h 48179"/>
                <a:gd name="connsiteX2" fmla="*/ 23505 w 145349"/>
                <a:gd name="connsiteY2" fmla="*/ 46623 h 48179"/>
                <a:gd name="connsiteX3" fmla="*/ 4613 w 145349"/>
                <a:gd name="connsiteY3" fmla="*/ 33277 h 48179"/>
                <a:gd name="connsiteX4" fmla="*/ 453 w 145349"/>
                <a:gd name="connsiteY4" fmla="*/ 0 h 48179"/>
                <a:gd name="connsiteX5" fmla="*/ 134950 w 145349"/>
                <a:gd name="connsiteY5" fmla="*/ 8319 h 48179"/>
                <a:gd name="connsiteX6" fmla="*/ 141189 w 145349"/>
                <a:gd name="connsiteY6" fmla="*/ 12306 h 48179"/>
                <a:gd name="connsiteX7" fmla="*/ 141189 w 145349"/>
                <a:gd name="connsiteY7" fmla="*/ 12306 h 48179"/>
                <a:gd name="connsiteX8" fmla="*/ 145349 w 145349"/>
                <a:gd name="connsiteY8" fmla="*/ 37264 h 48179"/>
                <a:gd name="connsiteX9" fmla="*/ 145349 w 145349"/>
                <a:gd name="connsiteY9" fmla="*/ 41424 h 48179"/>
                <a:gd name="connsiteX10" fmla="*/ 82954 w 145349"/>
                <a:gd name="connsiteY10" fmla="*/ 45583 h 48179"/>
                <a:gd name="connsiteX11" fmla="*/ 74635 w 145349"/>
                <a:gd name="connsiteY11" fmla="*/ 45237 h 48179"/>
                <a:gd name="connsiteX12" fmla="*/ 53836 w 145349"/>
                <a:gd name="connsiteY12" fmla="*/ 45237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349" h="48179">
                  <a:moveTo>
                    <a:pt x="53663" y="45237"/>
                  </a:moveTo>
                  <a:cubicBezTo>
                    <a:pt x="50890" y="45237"/>
                    <a:pt x="48117" y="45410"/>
                    <a:pt x="45343" y="45583"/>
                  </a:cubicBezTo>
                  <a:cubicBezTo>
                    <a:pt x="37891" y="43850"/>
                    <a:pt x="30785" y="46450"/>
                    <a:pt x="23505" y="46623"/>
                  </a:cubicBezTo>
                  <a:cubicBezTo>
                    <a:pt x="13799" y="46970"/>
                    <a:pt x="6346" y="44197"/>
                    <a:pt x="4613" y="33277"/>
                  </a:cubicBezTo>
                  <a:cubicBezTo>
                    <a:pt x="4093" y="22012"/>
                    <a:pt x="-1626" y="11612"/>
                    <a:pt x="453" y="0"/>
                  </a:cubicBezTo>
                  <a:cubicBezTo>
                    <a:pt x="44997" y="6759"/>
                    <a:pt x="90060" y="4853"/>
                    <a:pt x="134950" y="8319"/>
                  </a:cubicBezTo>
                  <a:cubicBezTo>
                    <a:pt x="137203" y="9359"/>
                    <a:pt x="139283" y="10746"/>
                    <a:pt x="141189" y="12306"/>
                  </a:cubicBezTo>
                  <a:lnTo>
                    <a:pt x="141189" y="12306"/>
                  </a:lnTo>
                  <a:cubicBezTo>
                    <a:pt x="146216" y="20105"/>
                    <a:pt x="139976" y="29638"/>
                    <a:pt x="145349" y="37264"/>
                  </a:cubicBezTo>
                  <a:cubicBezTo>
                    <a:pt x="145349" y="38650"/>
                    <a:pt x="145349" y="40037"/>
                    <a:pt x="145349" y="41424"/>
                  </a:cubicBezTo>
                  <a:cubicBezTo>
                    <a:pt x="125244" y="53209"/>
                    <a:pt x="103926" y="46103"/>
                    <a:pt x="82954" y="45583"/>
                  </a:cubicBezTo>
                  <a:cubicBezTo>
                    <a:pt x="80181" y="45583"/>
                    <a:pt x="77408" y="45410"/>
                    <a:pt x="74635" y="45237"/>
                  </a:cubicBezTo>
                  <a:cubicBezTo>
                    <a:pt x="67702" y="42290"/>
                    <a:pt x="60769" y="42290"/>
                    <a:pt x="53836" y="45237"/>
                  </a:cubicBezTo>
                  <a:close/>
                </a:path>
              </a:pathLst>
            </a:custGeom>
            <a:solidFill>
              <a:srgbClr val="D7A8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F292D9D-9531-8505-C65D-F10074AD031A}"/>
                </a:ext>
              </a:extLst>
            </p:cNvPr>
            <p:cNvSpPr/>
            <p:nvPr/>
          </p:nvSpPr>
          <p:spPr>
            <a:xfrm>
              <a:off x="2321413" y="4845931"/>
              <a:ext cx="127910" cy="55115"/>
            </a:xfrm>
            <a:custGeom>
              <a:avLst/>
              <a:gdLst>
                <a:gd name="connsiteX0" fmla="*/ 173 w 127910"/>
                <a:gd name="connsiteY0" fmla="*/ 13172 h 55115"/>
                <a:gd name="connsiteX1" fmla="*/ 102779 w 127910"/>
                <a:gd name="connsiteY1" fmla="*/ 17852 h 55115"/>
                <a:gd name="connsiteX2" fmla="*/ 120458 w 127910"/>
                <a:gd name="connsiteY2" fmla="*/ 0 h 55115"/>
                <a:gd name="connsiteX3" fmla="*/ 127910 w 127910"/>
                <a:gd name="connsiteY3" fmla="*/ 50090 h 55115"/>
                <a:gd name="connsiteX4" fmla="*/ 103819 w 127910"/>
                <a:gd name="connsiteY4" fmla="*/ 55116 h 55115"/>
                <a:gd name="connsiteX5" fmla="*/ 32064 w 127910"/>
                <a:gd name="connsiteY5" fmla="*/ 54249 h 55115"/>
                <a:gd name="connsiteX6" fmla="*/ 347 w 127910"/>
                <a:gd name="connsiteY6" fmla="*/ 25825 h 55115"/>
                <a:gd name="connsiteX7" fmla="*/ 0 w 127910"/>
                <a:gd name="connsiteY7" fmla="*/ 13172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910" h="55115">
                  <a:moveTo>
                    <a:pt x="173" y="13172"/>
                  </a:moveTo>
                  <a:cubicBezTo>
                    <a:pt x="34491" y="11439"/>
                    <a:pt x="68288" y="19585"/>
                    <a:pt x="102779" y="17852"/>
                  </a:cubicBezTo>
                  <a:cubicBezTo>
                    <a:pt x="116298" y="17159"/>
                    <a:pt x="121671" y="12999"/>
                    <a:pt x="120458" y="0"/>
                  </a:cubicBezTo>
                  <a:cubicBezTo>
                    <a:pt x="125484" y="16292"/>
                    <a:pt x="127044" y="33104"/>
                    <a:pt x="127910" y="50090"/>
                  </a:cubicBezTo>
                  <a:cubicBezTo>
                    <a:pt x="119938" y="51823"/>
                    <a:pt x="111792" y="53383"/>
                    <a:pt x="103819" y="55116"/>
                  </a:cubicBezTo>
                  <a:cubicBezTo>
                    <a:pt x="79901" y="54249"/>
                    <a:pt x="56156" y="53903"/>
                    <a:pt x="32064" y="54249"/>
                  </a:cubicBezTo>
                  <a:cubicBezTo>
                    <a:pt x="5373" y="54769"/>
                    <a:pt x="2946" y="50609"/>
                    <a:pt x="347" y="25825"/>
                  </a:cubicBezTo>
                  <a:cubicBezTo>
                    <a:pt x="347" y="21665"/>
                    <a:pt x="0" y="17332"/>
                    <a:pt x="0" y="13172"/>
                  </a:cubicBezTo>
                  <a:close/>
                </a:path>
              </a:pathLst>
            </a:custGeom>
            <a:solidFill>
              <a:srgbClr val="9A74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BE701C8-4A5B-983F-B28F-D59E9772B079}"/>
                </a:ext>
              </a:extLst>
            </p:cNvPr>
            <p:cNvSpPr/>
            <p:nvPr/>
          </p:nvSpPr>
          <p:spPr>
            <a:xfrm>
              <a:off x="2333372" y="4983894"/>
              <a:ext cx="138306" cy="43817"/>
            </a:xfrm>
            <a:custGeom>
              <a:avLst/>
              <a:gdLst>
                <a:gd name="connsiteX0" fmla="*/ 0 w 138306"/>
                <a:gd name="connsiteY0" fmla="*/ 0 h 43817"/>
                <a:gd name="connsiteX1" fmla="*/ 133110 w 138306"/>
                <a:gd name="connsiteY1" fmla="*/ 12652 h 43817"/>
                <a:gd name="connsiteX2" fmla="*/ 133630 w 138306"/>
                <a:gd name="connsiteY2" fmla="*/ 20625 h 43817"/>
                <a:gd name="connsiteX3" fmla="*/ 134670 w 138306"/>
                <a:gd name="connsiteY3" fmla="*/ 36397 h 43817"/>
                <a:gd name="connsiteX4" fmla="*/ 27385 w 138306"/>
                <a:gd name="connsiteY4" fmla="*/ 43157 h 43817"/>
                <a:gd name="connsiteX5" fmla="*/ 1040 w 138306"/>
                <a:gd name="connsiteY5" fmla="*/ 16812 h 43817"/>
                <a:gd name="connsiteX6" fmla="*/ 0 w 138306"/>
                <a:gd name="connsiteY6" fmla="*/ 0 h 4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06" h="43817">
                  <a:moveTo>
                    <a:pt x="0" y="0"/>
                  </a:moveTo>
                  <a:cubicBezTo>
                    <a:pt x="44370" y="4160"/>
                    <a:pt x="88740" y="8493"/>
                    <a:pt x="133110" y="12652"/>
                  </a:cubicBezTo>
                  <a:cubicBezTo>
                    <a:pt x="133110" y="15252"/>
                    <a:pt x="133457" y="18025"/>
                    <a:pt x="133630" y="20625"/>
                  </a:cubicBezTo>
                  <a:cubicBezTo>
                    <a:pt x="136230" y="25651"/>
                    <a:pt x="142123" y="30678"/>
                    <a:pt x="134670" y="36397"/>
                  </a:cubicBezTo>
                  <a:cubicBezTo>
                    <a:pt x="99312" y="44370"/>
                    <a:pt x="63435" y="44543"/>
                    <a:pt x="27385" y="43157"/>
                  </a:cubicBezTo>
                  <a:cubicBezTo>
                    <a:pt x="10746" y="42463"/>
                    <a:pt x="2946" y="32411"/>
                    <a:pt x="1040" y="16812"/>
                  </a:cubicBezTo>
                  <a:cubicBezTo>
                    <a:pt x="693" y="11266"/>
                    <a:pt x="347" y="5546"/>
                    <a:pt x="0" y="0"/>
                  </a:cubicBezTo>
                  <a:close/>
                </a:path>
              </a:pathLst>
            </a:custGeom>
            <a:solidFill>
              <a:srgbClr val="C4987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FDCED8C-B187-87FE-E475-4BEE71381F11}"/>
                </a:ext>
              </a:extLst>
            </p:cNvPr>
            <p:cNvSpPr/>
            <p:nvPr/>
          </p:nvSpPr>
          <p:spPr>
            <a:xfrm>
              <a:off x="5607738" y="5512000"/>
              <a:ext cx="45100" cy="170443"/>
            </a:xfrm>
            <a:custGeom>
              <a:avLst/>
              <a:gdLst>
                <a:gd name="connsiteX0" fmla="*/ 8493 w 45100"/>
                <a:gd name="connsiteY0" fmla="*/ 16639 h 170443"/>
                <a:gd name="connsiteX1" fmla="*/ 37610 w 45100"/>
                <a:gd name="connsiteY1" fmla="*/ 0 h 170443"/>
                <a:gd name="connsiteX2" fmla="*/ 41943 w 45100"/>
                <a:gd name="connsiteY2" fmla="*/ 6933 h 170443"/>
                <a:gd name="connsiteX3" fmla="*/ 37437 w 45100"/>
                <a:gd name="connsiteY3" fmla="*/ 140389 h 170443"/>
                <a:gd name="connsiteX4" fmla="*/ 16119 w 45100"/>
                <a:gd name="connsiteY4" fmla="*/ 170374 h 170443"/>
                <a:gd name="connsiteX5" fmla="*/ 0 w 45100"/>
                <a:gd name="connsiteY5" fmla="*/ 166387 h 170443"/>
                <a:gd name="connsiteX6" fmla="*/ 6413 w 45100"/>
                <a:gd name="connsiteY6" fmla="*/ 130164 h 170443"/>
                <a:gd name="connsiteX7" fmla="*/ 8319 w 45100"/>
                <a:gd name="connsiteY7" fmla="*/ 16639 h 17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00" h="170443">
                  <a:moveTo>
                    <a:pt x="8493" y="16639"/>
                  </a:moveTo>
                  <a:cubicBezTo>
                    <a:pt x="16985" y="9013"/>
                    <a:pt x="25651" y="1560"/>
                    <a:pt x="37610" y="0"/>
                  </a:cubicBezTo>
                  <a:cubicBezTo>
                    <a:pt x="39690" y="1907"/>
                    <a:pt x="41943" y="4160"/>
                    <a:pt x="41943" y="6933"/>
                  </a:cubicBezTo>
                  <a:cubicBezTo>
                    <a:pt x="43850" y="51476"/>
                    <a:pt x="49916" y="96193"/>
                    <a:pt x="37437" y="140389"/>
                  </a:cubicBezTo>
                  <a:cubicBezTo>
                    <a:pt x="30504" y="150442"/>
                    <a:pt x="27385" y="163268"/>
                    <a:pt x="16119" y="170374"/>
                  </a:cubicBezTo>
                  <a:cubicBezTo>
                    <a:pt x="10573" y="169854"/>
                    <a:pt x="4160" y="172280"/>
                    <a:pt x="0" y="166387"/>
                  </a:cubicBezTo>
                  <a:cubicBezTo>
                    <a:pt x="5200" y="154775"/>
                    <a:pt x="6240" y="142816"/>
                    <a:pt x="6413" y="130164"/>
                  </a:cubicBezTo>
                  <a:cubicBezTo>
                    <a:pt x="7106" y="92380"/>
                    <a:pt x="3813" y="54423"/>
                    <a:pt x="8319" y="16639"/>
                  </a:cubicBezTo>
                  <a:close/>
                </a:path>
              </a:pathLst>
            </a:custGeom>
            <a:solidFill>
              <a:srgbClr val="CC6F5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DE5FFEC-E791-7D52-F36C-934B6F31F008}"/>
                </a:ext>
              </a:extLst>
            </p:cNvPr>
            <p:cNvSpPr/>
            <p:nvPr/>
          </p:nvSpPr>
          <p:spPr>
            <a:xfrm>
              <a:off x="5645175" y="5507153"/>
              <a:ext cx="29117" cy="145063"/>
            </a:xfrm>
            <a:custGeom>
              <a:avLst/>
              <a:gdLst>
                <a:gd name="connsiteX0" fmla="*/ 0 w 29117"/>
                <a:gd name="connsiteY0" fmla="*/ 145063 h 145063"/>
                <a:gd name="connsiteX1" fmla="*/ 0 w 29117"/>
                <a:gd name="connsiteY1" fmla="*/ 4847 h 145063"/>
                <a:gd name="connsiteX2" fmla="*/ 29118 w 29117"/>
                <a:gd name="connsiteY2" fmla="*/ 23739 h 145063"/>
                <a:gd name="connsiteX3" fmla="*/ 29118 w 29117"/>
                <a:gd name="connsiteY3" fmla="*/ 87694 h 145063"/>
                <a:gd name="connsiteX4" fmla="*/ 0 w 29117"/>
                <a:gd name="connsiteY4" fmla="*/ 145063 h 14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17" h="145063">
                  <a:moveTo>
                    <a:pt x="0" y="145063"/>
                  </a:moveTo>
                  <a:cubicBezTo>
                    <a:pt x="0" y="98267"/>
                    <a:pt x="0" y="51644"/>
                    <a:pt x="0" y="4847"/>
                  </a:cubicBezTo>
                  <a:cubicBezTo>
                    <a:pt x="25131" y="-4339"/>
                    <a:pt x="28944" y="-1739"/>
                    <a:pt x="29118" y="23739"/>
                  </a:cubicBezTo>
                  <a:cubicBezTo>
                    <a:pt x="29118" y="45057"/>
                    <a:pt x="29118" y="66376"/>
                    <a:pt x="29118" y="87694"/>
                  </a:cubicBezTo>
                  <a:cubicBezTo>
                    <a:pt x="22705" y="108493"/>
                    <a:pt x="14212" y="128251"/>
                    <a:pt x="0" y="145063"/>
                  </a:cubicBezTo>
                  <a:close/>
                </a:path>
              </a:pathLst>
            </a:custGeom>
            <a:solidFill>
              <a:srgbClr val="D0765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2DF7D56-A9D8-6D51-F480-7CB60FB4EA94}"/>
                </a:ext>
              </a:extLst>
            </p:cNvPr>
            <p:cNvSpPr/>
            <p:nvPr/>
          </p:nvSpPr>
          <p:spPr>
            <a:xfrm>
              <a:off x="2333714" y="5000533"/>
              <a:ext cx="143294" cy="45676"/>
            </a:xfrm>
            <a:custGeom>
              <a:avLst/>
              <a:gdLst>
                <a:gd name="connsiteX0" fmla="*/ 698 w 143294"/>
                <a:gd name="connsiteY0" fmla="*/ 173 h 45676"/>
                <a:gd name="connsiteX1" fmla="*/ 36056 w 143294"/>
                <a:gd name="connsiteY1" fmla="*/ 21318 h 45676"/>
                <a:gd name="connsiteX2" fmla="*/ 136928 w 143294"/>
                <a:gd name="connsiteY2" fmla="*/ 16465 h 45676"/>
                <a:gd name="connsiteX3" fmla="*/ 141088 w 143294"/>
                <a:gd name="connsiteY3" fmla="*/ 45583 h 45676"/>
                <a:gd name="connsiteX4" fmla="*/ 22017 w 143294"/>
                <a:gd name="connsiteY4" fmla="*/ 41770 h 45676"/>
                <a:gd name="connsiteX5" fmla="*/ 4511 w 143294"/>
                <a:gd name="connsiteY5" fmla="*/ 33278 h 45676"/>
                <a:gd name="connsiteX6" fmla="*/ 352 w 143294"/>
                <a:gd name="connsiteY6" fmla="*/ 0 h 4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94" h="45676">
                  <a:moveTo>
                    <a:pt x="698" y="173"/>
                  </a:moveTo>
                  <a:cubicBezTo>
                    <a:pt x="7285" y="15945"/>
                    <a:pt x="18550" y="21145"/>
                    <a:pt x="36056" y="21318"/>
                  </a:cubicBezTo>
                  <a:cubicBezTo>
                    <a:pt x="69853" y="22012"/>
                    <a:pt x="103304" y="16465"/>
                    <a:pt x="136928" y="16465"/>
                  </a:cubicBezTo>
                  <a:cubicBezTo>
                    <a:pt x="140394" y="25825"/>
                    <a:pt x="146634" y="34837"/>
                    <a:pt x="141088" y="45583"/>
                  </a:cubicBezTo>
                  <a:cubicBezTo>
                    <a:pt x="101397" y="45583"/>
                    <a:pt x="61707" y="46623"/>
                    <a:pt x="22017" y="41770"/>
                  </a:cubicBezTo>
                  <a:cubicBezTo>
                    <a:pt x="14564" y="40904"/>
                    <a:pt x="9018" y="38997"/>
                    <a:pt x="4511" y="33278"/>
                  </a:cubicBezTo>
                  <a:cubicBezTo>
                    <a:pt x="3818" y="22185"/>
                    <a:pt x="-1381" y="11439"/>
                    <a:pt x="352" y="0"/>
                  </a:cubicBezTo>
                  <a:close/>
                </a:path>
              </a:pathLst>
            </a:custGeom>
            <a:solidFill>
              <a:srgbClr val="CC9E7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7FBF171-DF2C-2EA5-3CA4-77F31209366E}"/>
                </a:ext>
              </a:extLst>
            </p:cNvPr>
            <p:cNvSpPr/>
            <p:nvPr/>
          </p:nvSpPr>
          <p:spPr>
            <a:xfrm>
              <a:off x="2487454" y="4352835"/>
              <a:ext cx="95596" cy="86660"/>
            </a:xfrm>
            <a:custGeom>
              <a:avLst/>
              <a:gdLst>
                <a:gd name="connsiteX0" fmla="*/ 82847 w 95596"/>
                <a:gd name="connsiteY0" fmla="*/ 0 h 86660"/>
                <a:gd name="connsiteX1" fmla="*/ 84754 w 95596"/>
                <a:gd name="connsiteY1" fmla="*/ 24092 h 86660"/>
                <a:gd name="connsiteX2" fmla="*/ 95326 w 95596"/>
                <a:gd name="connsiteY2" fmla="*/ 49223 h 86660"/>
                <a:gd name="connsiteX3" fmla="*/ 0 w 95596"/>
                <a:gd name="connsiteY3" fmla="*/ 86660 h 86660"/>
                <a:gd name="connsiteX4" fmla="*/ 82674 w 95596"/>
                <a:gd name="connsiteY4" fmla="*/ 0 h 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96" h="86660">
                  <a:moveTo>
                    <a:pt x="82847" y="0"/>
                  </a:moveTo>
                  <a:cubicBezTo>
                    <a:pt x="76088" y="8666"/>
                    <a:pt x="81114" y="16119"/>
                    <a:pt x="84754" y="24092"/>
                  </a:cubicBezTo>
                  <a:cubicBezTo>
                    <a:pt x="88567" y="32411"/>
                    <a:pt x="97233" y="38650"/>
                    <a:pt x="95326" y="49223"/>
                  </a:cubicBezTo>
                  <a:cubicBezTo>
                    <a:pt x="56329" y="43330"/>
                    <a:pt x="27558" y="63262"/>
                    <a:pt x="0" y="86660"/>
                  </a:cubicBezTo>
                  <a:cubicBezTo>
                    <a:pt x="11266" y="42117"/>
                    <a:pt x="34837" y="9533"/>
                    <a:pt x="82674" y="0"/>
                  </a:cubicBezTo>
                  <a:close/>
                </a:path>
              </a:pathLst>
            </a:custGeom>
            <a:solidFill>
              <a:srgbClr val="8E6D5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689A4EB-3272-281D-EDF3-253AF4E96AFD}"/>
                </a:ext>
              </a:extLst>
            </p:cNvPr>
            <p:cNvSpPr/>
            <p:nvPr/>
          </p:nvSpPr>
          <p:spPr>
            <a:xfrm>
              <a:off x="2373756" y="4485252"/>
              <a:ext cx="81549" cy="49742"/>
            </a:xfrm>
            <a:custGeom>
              <a:avLst/>
              <a:gdLst>
                <a:gd name="connsiteX0" fmla="*/ 63782 w 81549"/>
                <a:gd name="connsiteY0" fmla="*/ 0 h 49742"/>
                <a:gd name="connsiteX1" fmla="*/ 63782 w 81549"/>
                <a:gd name="connsiteY1" fmla="*/ 3813 h 49742"/>
                <a:gd name="connsiteX2" fmla="*/ 80247 w 81549"/>
                <a:gd name="connsiteY2" fmla="*/ 49743 h 49742"/>
                <a:gd name="connsiteX3" fmla="*/ 32931 w 81549"/>
                <a:gd name="connsiteY3" fmla="*/ 40904 h 49742"/>
                <a:gd name="connsiteX4" fmla="*/ 0 w 81549"/>
                <a:gd name="connsiteY4" fmla="*/ 49223 h 49742"/>
                <a:gd name="connsiteX5" fmla="*/ 42290 w 81549"/>
                <a:gd name="connsiteY5" fmla="*/ 4680 h 49742"/>
                <a:gd name="connsiteX6" fmla="*/ 63782 w 81549"/>
                <a:gd name="connsiteY6" fmla="*/ 0 h 4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49" h="49742">
                  <a:moveTo>
                    <a:pt x="63782" y="0"/>
                  </a:moveTo>
                  <a:cubicBezTo>
                    <a:pt x="63782" y="1213"/>
                    <a:pt x="63782" y="2600"/>
                    <a:pt x="63782" y="3813"/>
                  </a:cubicBezTo>
                  <a:cubicBezTo>
                    <a:pt x="76434" y="16465"/>
                    <a:pt x="84927" y="30678"/>
                    <a:pt x="80247" y="49743"/>
                  </a:cubicBezTo>
                  <a:cubicBezTo>
                    <a:pt x="64648" y="45583"/>
                    <a:pt x="49916" y="39690"/>
                    <a:pt x="32931" y="40904"/>
                  </a:cubicBezTo>
                  <a:cubicBezTo>
                    <a:pt x="21145" y="41770"/>
                    <a:pt x="10053" y="42810"/>
                    <a:pt x="0" y="49223"/>
                  </a:cubicBezTo>
                  <a:cubicBezTo>
                    <a:pt x="2426" y="20105"/>
                    <a:pt x="13172" y="8666"/>
                    <a:pt x="42290" y="4680"/>
                  </a:cubicBezTo>
                  <a:cubicBezTo>
                    <a:pt x="49570" y="3640"/>
                    <a:pt x="57196" y="4680"/>
                    <a:pt x="63782" y="0"/>
                  </a:cubicBezTo>
                  <a:close/>
                </a:path>
              </a:pathLst>
            </a:custGeom>
            <a:solidFill>
              <a:srgbClr val="8E6D5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E800299-3CC9-2108-BDBF-C8BADD19A70D}"/>
                </a:ext>
              </a:extLst>
            </p:cNvPr>
            <p:cNvSpPr/>
            <p:nvPr/>
          </p:nvSpPr>
          <p:spPr>
            <a:xfrm>
              <a:off x="2321933" y="4871929"/>
              <a:ext cx="103298" cy="57368"/>
            </a:xfrm>
            <a:custGeom>
              <a:avLst/>
              <a:gdLst>
                <a:gd name="connsiteX0" fmla="*/ 0 w 103298"/>
                <a:gd name="connsiteY0" fmla="*/ 0 h 57368"/>
                <a:gd name="connsiteX1" fmla="*/ 42810 w 103298"/>
                <a:gd name="connsiteY1" fmla="*/ 23225 h 57368"/>
                <a:gd name="connsiteX2" fmla="*/ 103299 w 103298"/>
                <a:gd name="connsiteY2" fmla="*/ 29291 h 57368"/>
                <a:gd name="connsiteX3" fmla="*/ 4506 w 103298"/>
                <a:gd name="connsiteY3" fmla="*/ 57369 h 57368"/>
                <a:gd name="connsiteX4" fmla="*/ 0 w 103298"/>
                <a:gd name="connsiteY4" fmla="*/ 0 h 5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298" h="57368">
                  <a:moveTo>
                    <a:pt x="0" y="0"/>
                  </a:moveTo>
                  <a:cubicBezTo>
                    <a:pt x="5893" y="19065"/>
                    <a:pt x="21492" y="28425"/>
                    <a:pt x="42810" y="23225"/>
                  </a:cubicBezTo>
                  <a:cubicBezTo>
                    <a:pt x="64128" y="18025"/>
                    <a:pt x="83714" y="21492"/>
                    <a:pt x="103299" y="29291"/>
                  </a:cubicBezTo>
                  <a:cubicBezTo>
                    <a:pt x="71061" y="41077"/>
                    <a:pt x="37957" y="50090"/>
                    <a:pt x="4506" y="57369"/>
                  </a:cubicBezTo>
                  <a:cubicBezTo>
                    <a:pt x="2946" y="38304"/>
                    <a:pt x="1560" y="19065"/>
                    <a:pt x="0" y="0"/>
                  </a:cubicBezTo>
                  <a:close/>
                </a:path>
              </a:pathLst>
            </a:custGeom>
            <a:solidFill>
              <a:srgbClr val="A27B6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1A93DE9-501C-2D44-BDEC-D41821188B15}"/>
                </a:ext>
              </a:extLst>
            </p:cNvPr>
            <p:cNvSpPr/>
            <p:nvPr/>
          </p:nvSpPr>
          <p:spPr>
            <a:xfrm>
              <a:off x="2670480" y="4251616"/>
              <a:ext cx="91315" cy="46449"/>
            </a:xfrm>
            <a:custGeom>
              <a:avLst/>
              <a:gdLst>
                <a:gd name="connsiteX0" fmla="*/ 91166 w 91315"/>
                <a:gd name="connsiteY0" fmla="*/ 46450 h 46449"/>
                <a:gd name="connsiteX1" fmla="*/ 0 w 91315"/>
                <a:gd name="connsiteY1" fmla="*/ 46450 h 46449"/>
                <a:gd name="connsiteX2" fmla="*/ 66035 w 91315"/>
                <a:gd name="connsiteY2" fmla="*/ 0 h 46449"/>
                <a:gd name="connsiteX3" fmla="*/ 74528 w 91315"/>
                <a:gd name="connsiteY3" fmla="*/ 1213 h 46449"/>
                <a:gd name="connsiteX4" fmla="*/ 91166 w 91315"/>
                <a:gd name="connsiteY4" fmla="*/ 46276 h 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15" h="46449">
                  <a:moveTo>
                    <a:pt x="91166" y="46450"/>
                  </a:moveTo>
                  <a:cubicBezTo>
                    <a:pt x="60835" y="35011"/>
                    <a:pt x="30331" y="34837"/>
                    <a:pt x="0" y="46450"/>
                  </a:cubicBezTo>
                  <a:cubicBezTo>
                    <a:pt x="14212" y="19932"/>
                    <a:pt x="36571" y="4853"/>
                    <a:pt x="66035" y="0"/>
                  </a:cubicBezTo>
                  <a:cubicBezTo>
                    <a:pt x="68808" y="347"/>
                    <a:pt x="71755" y="867"/>
                    <a:pt x="74528" y="1213"/>
                  </a:cubicBezTo>
                  <a:cubicBezTo>
                    <a:pt x="72794" y="18892"/>
                    <a:pt x="93246" y="28425"/>
                    <a:pt x="91166" y="46276"/>
                  </a:cubicBezTo>
                  <a:close/>
                </a:path>
              </a:pathLst>
            </a:custGeom>
            <a:solidFill>
              <a:srgbClr val="8F6E5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3F00E88-E3E3-D44A-DCCC-3AA3C3A2A3D9}"/>
                </a:ext>
              </a:extLst>
            </p:cNvPr>
            <p:cNvSpPr/>
            <p:nvPr/>
          </p:nvSpPr>
          <p:spPr>
            <a:xfrm>
              <a:off x="2317058" y="4796385"/>
              <a:ext cx="53751" cy="51106"/>
            </a:xfrm>
            <a:custGeom>
              <a:avLst/>
              <a:gdLst>
                <a:gd name="connsiteX0" fmla="*/ 41445 w 53751"/>
                <a:gd name="connsiteY0" fmla="*/ 21295 h 51106"/>
                <a:gd name="connsiteX1" fmla="*/ 3662 w 53751"/>
                <a:gd name="connsiteY1" fmla="*/ 51106 h 51106"/>
                <a:gd name="connsiteX2" fmla="*/ 22 w 53751"/>
                <a:gd name="connsiteY2" fmla="*/ 497 h 51106"/>
                <a:gd name="connsiteX3" fmla="*/ 53751 w 53751"/>
                <a:gd name="connsiteY3" fmla="*/ 12976 h 51106"/>
                <a:gd name="connsiteX4" fmla="*/ 41272 w 53751"/>
                <a:gd name="connsiteY4" fmla="*/ 21295 h 5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51" h="51106">
                  <a:moveTo>
                    <a:pt x="41445" y="21295"/>
                  </a:moveTo>
                  <a:cubicBezTo>
                    <a:pt x="27233" y="29268"/>
                    <a:pt x="12328" y="36201"/>
                    <a:pt x="3662" y="51106"/>
                  </a:cubicBezTo>
                  <a:cubicBezTo>
                    <a:pt x="-1365" y="34468"/>
                    <a:pt x="369" y="17482"/>
                    <a:pt x="22" y="497"/>
                  </a:cubicBezTo>
                  <a:cubicBezTo>
                    <a:pt x="19434" y="-1583"/>
                    <a:pt x="37286" y="2923"/>
                    <a:pt x="53751" y="12976"/>
                  </a:cubicBezTo>
                  <a:cubicBezTo>
                    <a:pt x="51845" y="19215"/>
                    <a:pt x="47165" y="20949"/>
                    <a:pt x="41272" y="21295"/>
                  </a:cubicBezTo>
                  <a:close/>
                </a:path>
              </a:pathLst>
            </a:custGeom>
            <a:solidFill>
              <a:srgbClr val="95746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D3346ED-38A4-E88C-F292-49CB2C4583EE}"/>
                </a:ext>
              </a:extLst>
            </p:cNvPr>
            <p:cNvSpPr/>
            <p:nvPr/>
          </p:nvSpPr>
          <p:spPr>
            <a:xfrm>
              <a:off x="2342022" y="5067261"/>
              <a:ext cx="41439" cy="28597"/>
            </a:xfrm>
            <a:custGeom>
              <a:avLst/>
              <a:gdLst>
                <a:gd name="connsiteX0" fmla="*/ 536 w 41439"/>
                <a:gd name="connsiteY0" fmla="*/ 0 h 28597"/>
                <a:gd name="connsiteX1" fmla="*/ 20121 w 41439"/>
                <a:gd name="connsiteY1" fmla="*/ 8493 h 28597"/>
                <a:gd name="connsiteX2" fmla="*/ 41440 w 41439"/>
                <a:gd name="connsiteY2" fmla="*/ 12306 h 28597"/>
                <a:gd name="connsiteX3" fmla="*/ 4349 w 41439"/>
                <a:gd name="connsiteY3" fmla="*/ 28598 h 28597"/>
                <a:gd name="connsiteX4" fmla="*/ 536 w 41439"/>
                <a:gd name="connsiteY4" fmla="*/ 0 h 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39" h="28597">
                  <a:moveTo>
                    <a:pt x="536" y="0"/>
                  </a:moveTo>
                  <a:cubicBezTo>
                    <a:pt x="5216" y="6933"/>
                    <a:pt x="11802" y="8666"/>
                    <a:pt x="20121" y="8493"/>
                  </a:cubicBezTo>
                  <a:cubicBezTo>
                    <a:pt x="27227" y="8319"/>
                    <a:pt x="35373" y="5546"/>
                    <a:pt x="41440" y="12306"/>
                  </a:cubicBezTo>
                  <a:cubicBezTo>
                    <a:pt x="29134" y="17679"/>
                    <a:pt x="16655" y="23225"/>
                    <a:pt x="4349" y="28598"/>
                  </a:cubicBezTo>
                  <a:cubicBezTo>
                    <a:pt x="3829" y="18892"/>
                    <a:pt x="-1717" y="9879"/>
                    <a:pt x="536" y="0"/>
                  </a:cubicBezTo>
                  <a:close/>
                </a:path>
              </a:pathLst>
            </a:custGeom>
            <a:solidFill>
              <a:srgbClr val="E2B2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24ABB71-76CC-24F0-2151-BF68466A01C9}"/>
                </a:ext>
              </a:extLst>
            </p:cNvPr>
            <p:cNvSpPr/>
            <p:nvPr/>
          </p:nvSpPr>
          <p:spPr>
            <a:xfrm>
              <a:off x="5711383" y="10230296"/>
              <a:ext cx="5048" cy="66034"/>
            </a:xfrm>
            <a:custGeom>
              <a:avLst/>
              <a:gdLst>
                <a:gd name="connsiteX0" fmla="*/ 0 w 5048"/>
                <a:gd name="connsiteY0" fmla="*/ 62222 h 66034"/>
                <a:gd name="connsiteX1" fmla="*/ 1213 w 5048"/>
                <a:gd name="connsiteY1" fmla="*/ 0 h 66034"/>
                <a:gd name="connsiteX2" fmla="*/ 1213 w 5048"/>
                <a:gd name="connsiteY2" fmla="*/ 66035 h 66034"/>
                <a:gd name="connsiteX3" fmla="*/ 0 w 5048"/>
                <a:gd name="connsiteY3" fmla="*/ 62222 h 6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" h="66034">
                  <a:moveTo>
                    <a:pt x="0" y="62222"/>
                  </a:moveTo>
                  <a:cubicBezTo>
                    <a:pt x="347" y="41424"/>
                    <a:pt x="693" y="20799"/>
                    <a:pt x="1213" y="0"/>
                  </a:cubicBezTo>
                  <a:cubicBezTo>
                    <a:pt x="6413" y="22012"/>
                    <a:pt x="6240" y="44023"/>
                    <a:pt x="1213" y="66035"/>
                  </a:cubicBezTo>
                  <a:cubicBezTo>
                    <a:pt x="867" y="64649"/>
                    <a:pt x="520" y="63435"/>
                    <a:pt x="0" y="62222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0D604B8-C822-D0DC-8055-68D03EC0BB29}"/>
                </a:ext>
              </a:extLst>
            </p:cNvPr>
            <p:cNvSpPr/>
            <p:nvPr/>
          </p:nvSpPr>
          <p:spPr>
            <a:xfrm>
              <a:off x="2126260" y="11240406"/>
              <a:ext cx="4168" cy="50436"/>
            </a:xfrm>
            <a:custGeom>
              <a:avLst/>
              <a:gdLst>
                <a:gd name="connsiteX0" fmla="*/ 515 w 4168"/>
                <a:gd name="connsiteY0" fmla="*/ 0 h 50436"/>
                <a:gd name="connsiteX1" fmla="*/ 3461 w 4168"/>
                <a:gd name="connsiteY1" fmla="*/ 50436 h 50436"/>
                <a:gd name="connsiteX2" fmla="*/ 515 w 4168"/>
                <a:gd name="connsiteY2" fmla="*/ 0 h 5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8" h="50436">
                  <a:moveTo>
                    <a:pt x="515" y="0"/>
                  </a:moveTo>
                  <a:cubicBezTo>
                    <a:pt x="7101" y="16466"/>
                    <a:pt x="2595" y="33624"/>
                    <a:pt x="3461" y="50436"/>
                  </a:cubicBezTo>
                  <a:cubicBezTo>
                    <a:pt x="-872" y="33798"/>
                    <a:pt x="-178" y="16812"/>
                    <a:pt x="515" y="0"/>
                  </a:cubicBezTo>
                  <a:close/>
                </a:path>
              </a:pathLst>
            </a:custGeom>
            <a:solidFill>
              <a:srgbClr val="40434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8D7E372-0001-206F-E860-465834FE54AC}"/>
                </a:ext>
              </a:extLst>
            </p:cNvPr>
            <p:cNvSpPr/>
            <p:nvPr/>
          </p:nvSpPr>
          <p:spPr>
            <a:xfrm>
              <a:off x="2134603" y="11419100"/>
              <a:ext cx="4187" cy="42983"/>
            </a:xfrm>
            <a:custGeom>
              <a:avLst/>
              <a:gdLst>
                <a:gd name="connsiteX0" fmla="*/ 318 w 4187"/>
                <a:gd name="connsiteY0" fmla="*/ 0 h 42983"/>
                <a:gd name="connsiteX1" fmla="*/ 3264 w 4187"/>
                <a:gd name="connsiteY1" fmla="*/ 42984 h 42983"/>
                <a:gd name="connsiteX2" fmla="*/ 318 w 4187"/>
                <a:gd name="connsiteY2" fmla="*/ 0 h 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7" h="42983">
                  <a:moveTo>
                    <a:pt x="318" y="0"/>
                  </a:moveTo>
                  <a:cubicBezTo>
                    <a:pt x="7424" y="13866"/>
                    <a:pt x="2398" y="28598"/>
                    <a:pt x="3264" y="42984"/>
                  </a:cubicBezTo>
                  <a:cubicBezTo>
                    <a:pt x="-895" y="28945"/>
                    <a:pt x="-29" y="14386"/>
                    <a:pt x="318" y="0"/>
                  </a:cubicBezTo>
                  <a:close/>
                </a:path>
              </a:pathLst>
            </a:custGeom>
            <a:solidFill>
              <a:srgbClr val="3F404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BC06549-28EF-1127-F2A1-E5A61E6788CA}"/>
                </a:ext>
              </a:extLst>
            </p:cNvPr>
            <p:cNvSpPr/>
            <p:nvPr/>
          </p:nvSpPr>
          <p:spPr>
            <a:xfrm>
              <a:off x="2138803" y="11498133"/>
              <a:ext cx="4074" cy="39516"/>
            </a:xfrm>
            <a:custGeom>
              <a:avLst/>
              <a:gdLst>
                <a:gd name="connsiteX0" fmla="*/ 277 w 4074"/>
                <a:gd name="connsiteY0" fmla="*/ 0 h 39516"/>
                <a:gd name="connsiteX1" fmla="*/ 3397 w 4074"/>
                <a:gd name="connsiteY1" fmla="*/ 39517 h 39516"/>
                <a:gd name="connsiteX2" fmla="*/ 277 w 4074"/>
                <a:gd name="connsiteY2" fmla="*/ 0 h 3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4" h="39516">
                  <a:moveTo>
                    <a:pt x="277" y="0"/>
                  </a:moveTo>
                  <a:cubicBezTo>
                    <a:pt x="7037" y="12826"/>
                    <a:pt x="2530" y="26345"/>
                    <a:pt x="3397" y="39517"/>
                  </a:cubicBezTo>
                  <a:cubicBezTo>
                    <a:pt x="-1109" y="26518"/>
                    <a:pt x="104" y="13173"/>
                    <a:pt x="277" y="0"/>
                  </a:cubicBezTo>
                  <a:close/>
                </a:path>
              </a:pathLst>
            </a:custGeom>
            <a:solidFill>
              <a:srgbClr val="3F404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E6AC987-4E05-F659-DB49-0314E2CA6C80}"/>
                </a:ext>
              </a:extLst>
            </p:cNvPr>
            <p:cNvSpPr/>
            <p:nvPr/>
          </p:nvSpPr>
          <p:spPr>
            <a:xfrm>
              <a:off x="5624897" y="5219783"/>
              <a:ext cx="4087" cy="38303"/>
            </a:xfrm>
            <a:custGeom>
              <a:avLst/>
              <a:gdLst>
                <a:gd name="connsiteX0" fmla="*/ 0 w 4087"/>
                <a:gd name="connsiteY0" fmla="*/ 1213 h 38303"/>
                <a:gd name="connsiteX1" fmla="*/ 3293 w 4087"/>
                <a:gd name="connsiteY1" fmla="*/ 0 h 38303"/>
                <a:gd name="connsiteX2" fmla="*/ 520 w 4087"/>
                <a:gd name="connsiteY2" fmla="*/ 38304 h 38303"/>
                <a:gd name="connsiteX3" fmla="*/ 0 w 4087"/>
                <a:gd name="connsiteY3" fmla="*/ 1213 h 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7" h="38303">
                  <a:moveTo>
                    <a:pt x="0" y="1213"/>
                  </a:moveTo>
                  <a:cubicBezTo>
                    <a:pt x="1040" y="867"/>
                    <a:pt x="2253" y="520"/>
                    <a:pt x="3293" y="0"/>
                  </a:cubicBezTo>
                  <a:cubicBezTo>
                    <a:pt x="2600" y="12826"/>
                    <a:pt x="6933" y="25998"/>
                    <a:pt x="520" y="38304"/>
                  </a:cubicBezTo>
                  <a:cubicBezTo>
                    <a:pt x="520" y="25998"/>
                    <a:pt x="173" y="13692"/>
                    <a:pt x="0" y="1213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D223094-56C0-C74E-5DE4-03ADA4A91F08}"/>
                </a:ext>
              </a:extLst>
            </p:cNvPr>
            <p:cNvSpPr/>
            <p:nvPr/>
          </p:nvSpPr>
          <p:spPr>
            <a:xfrm>
              <a:off x="2142916" y="11572834"/>
              <a:ext cx="4065" cy="38304"/>
            </a:xfrm>
            <a:custGeom>
              <a:avLst/>
              <a:gdLst>
                <a:gd name="connsiteX0" fmla="*/ 325 w 4065"/>
                <a:gd name="connsiteY0" fmla="*/ 0 h 38304"/>
                <a:gd name="connsiteX1" fmla="*/ 3444 w 4065"/>
                <a:gd name="connsiteY1" fmla="*/ 38304 h 38304"/>
                <a:gd name="connsiteX2" fmla="*/ 325 w 4065"/>
                <a:gd name="connsiteY2" fmla="*/ 0 h 38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5" h="38304">
                  <a:moveTo>
                    <a:pt x="325" y="0"/>
                  </a:moveTo>
                  <a:cubicBezTo>
                    <a:pt x="7084" y="12306"/>
                    <a:pt x="2405" y="25478"/>
                    <a:pt x="3444" y="38304"/>
                  </a:cubicBezTo>
                  <a:cubicBezTo>
                    <a:pt x="-1235" y="25825"/>
                    <a:pt x="151" y="12999"/>
                    <a:pt x="325" y="0"/>
                  </a:cubicBezTo>
                  <a:close/>
                </a:path>
              </a:pathLst>
            </a:custGeom>
            <a:solidFill>
              <a:srgbClr val="3F404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9DE5868-1D02-2B24-FF20-6598219A0DD7}"/>
                </a:ext>
              </a:extLst>
            </p:cNvPr>
            <p:cNvSpPr/>
            <p:nvPr/>
          </p:nvSpPr>
          <p:spPr>
            <a:xfrm>
              <a:off x="5832602" y="6732521"/>
              <a:ext cx="4091" cy="34490"/>
            </a:xfrm>
            <a:custGeom>
              <a:avLst/>
              <a:gdLst>
                <a:gd name="connsiteX0" fmla="*/ 452 w 4091"/>
                <a:gd name="connsiteY0" fmla="*/ 34491 h 34490"/>
                <a:gd name="connsiteX1" fmla="*/ 3226 w 4091"/>
                <a:gd name="connsiteY1" fmla="*/ 0 h 34490"/>
                <a:gd name="connsiteX2" fmla="*/ 452 w 4091"/>
                <a:gd name="connsiteY2" fmla="*/ 34491 h 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1" h="34490">
                  <a:moveTo>
                    <a:pt x="452" y="34491"/>
                  </a:moveTo>
                  <a:cubicBezTo>
                    <a:pt x="1319" y="23052"/>
                    <a:pt x="-2494" y="11092"/>
                    <a:pt x="3226" y="0"/>
                  </a:cubicBezTo>
                  <a:cubicBezTo>
                    <a:pt x="2532" y="11612"/>
                    <a:pt x="7039" y="23398"/>
                    <a:pt x="452" y="34491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FF1A86C-D4D3-1757-BBB7-9FA42F6D7831}"/>
                </a:ext>
              </a:extLst>
            </p:cNvPr>
            <p:cNvSpPr/>
            <p:nvPr/>
          </p:nvSpPr>
          <p:spPr>
            <a:xfrm>
              <a:off x="5625237" y="5158774"/>
              <a:ext cx="3705" cy="34664"/>
            </a:xfrm>
            <a:custGeom>
              <a:avLst/>
              <a:gdLst>
                <a:gd name="connsiteX0" fmla="*/ 2953 w 3705"/>
                <a:gd name="connsiteY0" fmla="*/ 34664 h 34664"/>
                <a:gd name="connsiteX1" fmla="*/ 353 w 3705"/>
                <a:gd name="connsiteY1" fmla="*/ 0 h 34664"/>
                <a:gd name="connsiteX2" fmla="*/ 2953 w 3705"/>
                <a:gd name="connsiteY2" fmla="*/ 34664 h 3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5" h="34664">
                  <a:moveTo>
                    <a:pt x="2953" y="34664"/>
                  </a:moveTo>
                  <a:cubicBezTo>
                    <a:pt x="-2420" y="23398"/>
                    <a:pt x="1393" y="11439"/>
                    <a:pt x="353" y="0"/>
                  </a:cubicBezTo>
                  <a:cubicBezTo>
                    <a:pt x="6420" y="11266"/>
                    <a:pt x="2260" y="23052"/>
                    <a:pt x="2953" y="34664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C987951E-9C23-9940-AA1E-13945E2AC847}"/>
                </a:ext>
              </a:extLst>
            </p:cNvPr>
            <p:cNvSpPr/>
            <p:nvPr/>
          </p:nvSpPr>
          <p:spPr>
            <a:xfrm>
              <a:off x="2147002" y="11643549"/>
              <a:ext cx="4267" cy="34664"/>
            </a:xfrm>
            <a:custGeom>
              <a:avLst/>
              <a:gdLst>
                <a:gd name="connsiteX0" fmla="*/ 572 w 4267"/>
                <a:gd name="connsiteY0" fmla="*/ 0 h 34664"/>
                <a:gd name="connsiteX1" fmla="*/ 3345 w 4267"/>
                <a:gd name="connsiteY1" fmla="*/ 34664 h 34664"/>
                <a:gd name="connsiteX2" fmla="*/ 572 w 4267"/>
                <a:gd name="connsiteY2" fmla="*/ 0 h 3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7" h="34664">
                  <a:moveTo>
                    <a:pt x="572" y="0"/>
                  </a:moveTo>
                  <a:cubicBezTo>
                    <a:pt x="7158" y="11092"/>
                    <a:pt x="2825" y="23051"/>
                    <a:pt x="3345" y="34664"/>
                  </a:cubicBezTo>
                  <a:cubicBezTo>
                    <a:pt x="-988" y="23398"/>
                    <a:pt x="-122" y="11612"/>
                    <a:pt x="572" y="0"/>
                  </a:cubicBezTo>
                  <a:close/>
                </a:path>
              </a:pathLst>
            </a:custGeom>
            <a:solidFill>
              <a:srgbClr val="3F404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23D36EA-9C21-8DB7-1A81-0BD26395EDA3}"/>
                </a:ext>
              </a:extLst>
            </p:cNvPr>
            <p:cNvSpPr/>
            <p:nvPr/>
          </p:nvSpPr>
          <p:spPr>
            <a:xfrm>
              <a:off x="5334043" y="6127460"/>
              <a:ext cx="4053" cy="30331"/>
            </a:xfrm>
            <a:custGeom>
              <a:avLst/>
              <a:gdLst>
                <a:gd name="connsiteX0" fmla="*/ 3315 w 4053"/>
                <a:gd name="connsiteY0" fmla="*/ 30331 h 30331"/>
                <a:gd name="connsiteX1" fmla="*/ 716 w 4053"/>
                <a:gd name="connsiteY1" fmla="*/ 0 h 30331"/>
                <a:gd name="connsiteX2" fmla="*/ 3315 w 4053"/>
                <a:gd name="connsiteY2" fmla="*/ 30331 h 3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3" h="30331">
                  <a:moveTo>
                    <a:pt x="3315" y="30331"/>
                  </a:moveTo>
                  <a:cubicBezTo>
                    <a:pt x="-2058" y="20625"/>
                    <a:pt x="716" y="10226"/>
                    <a:pt x="716" y="0"/>
                  </a:cubicBezTo>
                  <a:cubicBezTo>
                    <a:pt x="6608" y="9706"/>
                    <a:pt x="2795" y="20105"/>
                    <a:pt x="3315" y="30331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2917572-D9BE-8C1C-2E33-D24A27AB3426}"/>
                </a:ext>
              </a:extLst>
            </p:cNvPr>
            <p:cNvSpPr/>
            <p:nvPr/>
          </p:nvSpPr>
          <p:spPr>
            <a:xfrm>
              <a:off x="5329905" y="6023122"/>
              <a:ext cx="3916" cy="30504"/>
            </a:xfrm>
            <a:custGeom>
              <a:avLst/>
              <a:gdLst>
                <a:gd name="connsiteX0" fmla="*/ 0 w 3916"/>
                <a:gd name="connsiteY0" fmla="*/ 28078 h 30504"/>
                <a:gd name="connsiteX1" fmla="*/ 520 w 3916"/>
                <a:gd name="connsiteY1" fmla="*/ 0 h 30504"/>
                <a:gd name="connsiteX2" fmla="*/ 3120 w 3916"/>
                <a:gd name="connsiteY2" fmla="*/ 30504 h 30504"/>
                <a:gd name="connsiteX3" fmla="*/ 0 w 3916"/>
                <a:gd name="connsiteY3" fmla="*/ 28078 h 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6" h="30504">
                  <a:moveTo>
                    <a:pt x="0" y="28078"/>
                  </a:moveTo>
                  <a:cubicBezTo>
                    <a:pt x="173" y="18718"/>
                    <a:pt x="347" y="9359"/>
                    <a:pt x="520" y="0"/>
                  </a:cubicBezTo>
                  <a:cubicBezTo>
                    <a:pt x="6413" y="9706"/>
                    <a:pt x="2773" y="20278"/>
                    <a:pt x="3120" y="30504"/>
                  </a:cubicBezTo>
                  <a:cubicBezTo>
                    <a:pt x="2080" y="29638"/>
                    <a:pt x="1040" y="28944"/>
                    <a:pt x="0" y="28078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A9B5530-61CA-A8CD-0B51-0DF9A5C812F2}"/>
                </a:ext>
              </a:extLst>
            </p:cNvPr>
            <p:cNvSpPr/>
            <p:nvPr/>
          </p:nvSpPr>
          <p:spPr>
            <a:xfrm>
              <a:off x="5832587" y="6667873"/>
              <a:ext cx="4008" cy="30331"/>
            </a:xfrm>
            <a:custGeom>
              <a:avLst/>
              <a:gdLst>
                <a:gd name="connsiteX0" fmla="*/ 3241 w 4008"/>
                <a:gd name="connsiteY0" fmla="*/ 30331 h 30331"/>
                <a:gd name="connsiteX1" fmla="*/ 814 w 4008"/>
                <a:gd name="connsiteY1" fmla="*/ 0 h 30331"/>
                <a:gd name="connsiteX2" fmla="*/ 3241 w 4008"/>
                <a:gd name="connsiteY2" fmla="*/ 30331 h 3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8" h="30331">
                  <a:moveTo>
                    <a:pt x="3241" y="30331"/>
                  </a:moveTo>
                  <a:cubicBezTo>
                    <a:pt x="-2306" y="20625"/>
                    <a:pt x="987" y="10226"/>
                    <a:pt x="814" y="0"/>
                  </a:cubicBezTo>
                  <a:cubicBezTo>
                    <a:pt x="6534" y="9706"/>
                    <a:pt x="2721" y="20105"/>
                    <a:pt x="3241" y="30331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BD7F76F-8E50-5E85-772B-BBED2CEF2C6F}"/>
                </a:ext>
              </a:extLst>
            </p:cNvPr>
            <p:cNvSpPr/>
            <p:nvPr/>
          </p:nvSpPr>
          <p:spPr>
            <a:xfrm>
              <a:off x="2346486" y="9634248"/>
              <a:ext cx="7554" cy="22877"/>
            </a:xfrm>
            <a:custGeom>
              <a:avLst/>
              <a:gdLst>
                <a:gd name="connsiteX0" fmla="*/ 7338 w 7554"/>
                <a:gd name="connsiteY0" fmla="*/ 5373 h 22877"/>
                <a:gd name="connsiteX1" fmla="*/ 4045 w 7554"/>
                <a:gd name="connsiteY1" fmla="*/ 22878 h 22877"/>
                <a:gd name="connsiteX2" fmla="*/ 232 w 7554"/>
                <a:gd name="connsiteY2" fmla="*/ 10052 h 22877"/>
                <a:gd name="connsiteX3" fmla="*/ 2659 w 7554"/>
                <a:gd name="connsiteY3" fmla="*/ 0 h 22877"/>
                <a:gd name="connsiteX4" fmla="*/ 7165 w 7554"/>
                <a:gd name="connsiteY4" fmla="*/ 5546 h 2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" h="22877">
                  <a:moveTo>
                    <a:pt x="7338" y="5373"/>
                  </a:moveTo>
                  <a:cubicBezTo>
                    <a:pt x="7858" y="11439"/>
                    <a:pt x="7685" y="17505"/>
                    <a:pt x="4045" y="22878"/>
                  </a:cubicBezTo>
                  <a:cubicBezTo>
                    <a:pt x="2485" y="18718"/>
                    <a:pt x="4565" y="13345"/>
                    <a:pt x="232" y="10052"/>
                  </a:cubicBezTo>
                  <a:cubicBezTo>
                    <a:pt x="-288" y="6413"/>
                    <a:pt x="-115" y="2946"/>
                    <a:pt x="2659" y="0"/>
                  </a:cubicBezTo>
                  <a:cubicBezTo>
                    <a:pt x="5432" y="693"/>
                    <a:pt x="5778" y="3640"/>
                    <a:pt x="7165" y="5546"/>
                  </a:cubicBezTo>
                  <a:close/>
                </a:path>
              </a:pathLst>
            </a:custGeom>
            <a:solidFill>
              <a:srgbClr val="E2E0E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7149E7C-739A-71F9-9A19-4F65317570B1}"/>
                </a:ext>
              </a:extLst>
            </p:cNvPr>
            <p:cNvSpPr/>
            <p:nvPr/>
          </p:nvSpPr>
          <p:spPr>
            <a:xfrm>
              <a:off x="5587676" y="9650887"/>
              <a:ext cx="3907" cy="25998"/>
            </a:xfrm>
            <a:custGeom>
              <a:avLst/>
              <a:gdLst>
                <a:gd name="connsiteX0" fmla="*/ 650 w 3907"/>
                <a:gd name="connsiteY0" fmla="*/ 25998 h 25998"/>
                <a:gd name="connsiteX1" fmla="*/ 3250 w 3907"/>
                <a:gd name="connsiteY1" fmla="*/ 0 h 25998"/>
                <a:gd name="connsiteX2" fmla="*/ 650 w 3907"/>
                <a:gd name="connsiteY2" fmla="*/ 25998 h 2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7" h="25998">
                  <a:moveTo>
                    <a:pt x="650" y="25998"/>
                  </a:moveTo>
                  <a:cubicBezTo>
                    <a:pt x="650" y="17332"/>
                    <a:pt x="-1950" y="8320"/>
                    <a:pt x="3250" y="0"/>
                  </a:cubicBezTo>
                  <a:cubicBezTo>
                    <a:pt x="2903" y="8666"/>
                    <a:pt x="6196" y="17852"/>
                    <a:pt x="650" y="25998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DF0F879-885A-5666-EADF-936D9952CECE}"/>
                </a:ext>
              </a:extLst>
            </p:cNvPr>
            <p:cNvSpPr/>
            <p:nvPr/>
          </p:nvSpPr>
          <p:spPr>
            <a:xfrm>
              <a:off x="5615916" y="5083553"/>
              <a:ext cx="8287" cy="16638"/>
            </a:xfrm>
            <a:custGeom>
              <a:avLst/>
              <a:gdLst>
                <a:gd name="connsiteX0" fmla="*/ 3434 w 8287"/>
                <a:gd name="connsiteY0" fmla="*/ 16639 h 16638"/>
                <a:gd name="connsiteX1" fmla="*/ 141 w 8287"/>
                <a:gd name="connsiteY1" fmla="*/ 0 h 16638"/>
                <a:gd name="connsiteX2" fmla="*/ 8287 w 8287"/>
                <a:gd name="connsiteY2" fmla="*/ 3466 h 16638"/>
                <a:gd name="connsiteX3" fmla="*/ 3434 w 8287"/>
                <a:gd name="connsiteY3" fmla="*/ 16639 h 1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7" h="16638">
                  <a:moveTo>
                    <a:pt x="3434" y="16639"/>
                  </a:moveTo>
                  <a:cubicBezTo>
                    <a:pt x="-1592" y="11786"/>
                    <a:pt x="488" y="5720"/>
                    <a:pt x="141" y="0"/>
                  </a:cubicBezTo>
                  <a:cubicBezTo>
                    <a:pt x="2914" y="1213"/>
                    <a:pt x="5687" y="2426"/>
                    <a:pt x="8287" y="3466"/>
                  </a:cubicBezTo>
                  <a:cubicBezTo>
                    <a:pt x="834" y="5720"/>
                    <a:pt x="5167" y="12306"/>
                    <a:pt x="3434" y="16639"/>
                  </a:cubicBezTo>
                  <a:close/>
                </a:path>
              </a:pathLst>
            </a:custGeom>
            <a:solidFill>
              <a:srgbClr val="3B263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635016A-14B0-A0E1-0CB3-2A2C86165C56}"/>
                </a:ext>
              </a:extLst>
            </p:cNvPr>
            <p:cNvSpPr/>
            <p:nvPr/>
          </p:nvSpPr>
          <p:spPr>
            <a:xfrm>
              <a:off x="5707288" y="10309157"/>
              <a:ext cx="3870" cy="20451"/>
            </a:xfrm>
            <a:custGeom>
              <a:avLst/>
              <a:gdLst>
                <a:gd name="connsiteX0" fmla="*/ 109 w 3870"/>
                <a:gd name="connsiteY0" fmla="*/ 20452 h 20451"/>
                <a:gd name="connsiteX1" fmla="*/ 3402 w 3870"/>
                <a:gd name="connsiteY1" fmla="*/ 0 h 20451"/>
                <a:gd name="connsiteX2" fmla="*/ 109 w 3870"/>
                <a:gd name="connsiteY2" fmla="*/ 20452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0" h="20451">
                  <a:moveTo>
                    <a:pt x="109" y="20452"/>
                  </a:moveTo>
                  <a:cubicBezTo>
                    <a:pt x="976" y="13692"/>
                    <a:pt x="-2144" y="6066"/>
                    <a:pt x="3402" y="0"/>
                  </a:cubicBezTo>
                  <a:cubicBezTo>
                    <a:pt x="3575" y="6933"/>
                    <a:pt x="5482" y="14212"/>
                    <a:pt x="109" y="20452"/>
                  </a:cubicBezTo>
                  <a:close/>
                </a:path>
              </a:pathLst>
            </a:custGeom>
            <a:solidFill>
              <a:srgbClr val="656C7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944F922-A049-B04D-B212-D86CCF8457AB}"/>
                </a:ext>
              </a:extLst>
            </p:cNvPr>
            <p:cNvSpPr/>
            <p:nvPr/>
          </p:nvSpPr>
          <p:spPr>
            <a:xfrm>
              <a:off x="5691386" y="8553250"/>
              <a:ext cx="3837" cy="22011"/>
            </a:xfrm>
            <a:custGeom>
              <a:avLst/>
              <a:gdLst>
                <a:gd name="connsiteX0" fmla="*/ 586 w 3837"/>
                <a:gd name="connsiteY0" fmla="*/ 22012 h 22011"/>
                <a:gd name="connsiteX1" fmla="*/ 3185 w 3837"/>
                <a:gd name="connsiteY1" fmla="*/ 0 h 22011"/>
                <a:gd name="connsiteX2" fmla="*/ 586 w 3837"/>
                <a:gd name="connsiteY2" fmla="*/ 22012 h 2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7" h="22011">
                  <a:moveTo>
                    <a:pt x="586" y="22012"/>
                  </a:moveTo>
                  <a:cubicBezTo>
                    <a:pt x="586" y="14559"/>
                    <a:pt x="-1841" y="6759"/>
                    <a:pt x="3185" y="0"/>
                  </a:cubicBezTo>
                  <a:cubicBezTo>
                    <a:pt x="3012" y="7453"/>
                    <a:pt x="5958" y="15252"/>
                    <a:pt x="586" y="22012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2BAC2BA-61FC-1762-5B06-52E12F0A3A13}"/>
                </a:ext>
              </a:extLst>
            </p:cNvPr>
            <p:cNvSpPr/>
            <p:nvPr/>
          </p:nvSpPr>
          <p:spPr>
            <a:xfrm>
              <a:off x="4667259" y="6870224"/>
              <a:ext cx="851784" cy="202228"/>
            </a:xfrm>
            <a:custGeom>
              <a:avLst/>
              <a:gdLst>
                <a:gd name="connsiteX0" fmla="*/ 5590 w 851784"/>
                <a:gd name="connsiteY0" fmla="*/ 200619 h 202228"/>
                <a:gd name="connsiteX1" fmla="*/ 3510 w 851784"/>
                <a:gd name="connsiteY1" fmla="*/ 127478 h 202228"/>
                <a:gd name="connsiteX2" fmla="*/ 27774 w 851784"/>
                <a:gd name="connsiteY2" fmla="*/ 23139 h 202228"/>
                <a:gd name="connsiteX3" fmla="*/ 55853 w 851784"/>
                <a:gd name="connsiteY3" fmla="*/ 607 h 202228"/>
                <a:gd name="connsiteX4" fmla="*/ 250838 w 851784"/>
                <a:gd name="connsiteY4" fmla="*/ 1821 h 202228"/>
                <a:gd name="connsiteX5" fmla="*/ 536643 w 851784"/>
                <a:gd name="connsiteY5" fmla="*/ 5114 h 202228"/>
                <a:gd name="connsiteX6" fmla="*/ 562814 w 851784"/>
                <a:gd name="connsiteY6" fmla="*/ 781 h 202228"/>
                <a:gd name="connsiteX7" fmla="*/ 596438 w 851784"/>
                <a:gd name="connsiteY7" fmla="*/ 22099 h 202228"/>
                <a:gd name="connsiteX8" fmla="*/ 657274 w 851784"/>
                <a:gd name="connsiteY8" fmla="*/ 31458 h 202228"/>
                <a:gd name="connsiteX9" fmla="*/ 711696 w 851784"/>
                <a:gd name="connsiteY9" fmla="*/ 5114 h 202228"/>
                <a:gd name="connsiteX10" fmla="*/ 795930 w 851784"/>
                <a:gd name="connsiteY10" fmla="*/ 8927 h 202228"/>
                <a:gd name="connsiteX11" fmla="*/ 848966 w 851784"/>
                <a:gd name="connsiteY11" fmla="*/ 5114 h 202228"/>
                <a:gd name="connsiteX12" fmla="*/ 850179 w 851784"/>
                <a:gd name="connsiteY12" fmla="*/ 20712 h 202228"/>
                <a:gd name="connsiteX13" fmla="*/ 800089 w 851784"/>
                <a:gd name="connsiteY13" fmla="*/ 186233 h 202228"/>
                <a:gd name="connsiteX14" fmla="*/ 793677 w 851784"/>
                <a:gd name="connsiteY14" fmla="*/ 196633 h 202228"/>
                <a:gd name="connsiteX15" fmla="*/ 769932 w 851784"/>
                <a:gd name="connsiteY15" fmla="*/ 202005 h 202228"/>
                <a:gd name="connsiteX16" fmla="*/ 488286 w 851784"/>
                <a:gd name="connsiteY16" fmla="*/ 198192 h 202228"/>
                <a:gd name="connsiteX17" fmla="*/ 140259 w 851784"/>
                <a:gd name="connsiteY17" fmla="*/ 194033 h 202228"/>
                <a:gd name="connsiteX18" fmla="*/ 57586 w 851784"/>
                <a:gd name="connsiteY18" fmla="*/ 190046 h 202228"/>
                <a:gd name="connsiteX19" fmla="*/ 5590 w 851784"/>
                <a:gd name="connsiteY19" fmla="*/ 200446 h 2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51784" h="202228">
                  <a:moveTo>
                    <a:pt x="5590" y="200619"/>
                  </a:moveTo>
                  <a:cubicBezTo>
                    <a:pt x="-2557" y="176527"/>
                    <a:pt x="-477" y="151396"/>
                    <a:pt x="3510" y="127478"/>
                  </a:cubicBezTo>
                  <a:cubicBezTo>
                    <a:pt x="9576" y="92294"/>
                    <a:pt x="19802" y="57976"/>
                    <a:pt x="27774" y="23139"/>
                  </a:cubicBezTo>
                  <a:cubicBezTo>
                    <a:pt x="31241" y="7887"/>
                    <a:pt x="37827" y="261"/>
                    <a:pt x="55853" y="607"/>
                  </a:cubicBezTo>
                  <a:cubicBezTo>
                    <a:pt x="120848" y="1821"/>
                    <a:pt x="186016" y="-2166"/>
                    <a:pt x="250838" y="1821"/>
                  </a:cubicBezTo>
                  <a:cubicBezTo>
                    <a:pt x="346164" y="7887"/>
                    <a:pt x="441317" y="2860"/>
                    <a:pt x="536643" y="5114"/>
                  </a:cubicBezTo>
                  <a:cubicBezTo>
                    <a:pt x="545655" y="5287"/>
                    <a:pt x="554668" y="5807"/>
                    <a:pt x="562814" y="781"/>
                  </a:cubicBezTo>
                  <a:cubicBezTo>
                    <a:pt x="577719" y="1994"/>
                    <a:pt x="586559" y="13086"/>
                    <a:pt x="596438" y="22099"/>
                  </a:cubicBezTo>
                  <a:cubicBezTo>
                    <a:pt x="622783" y="46364"/>
                    <a:pt x="624169" y="46190"/>
                    <a:pt x="657274" y="31458"/>
                  </a:cubicBezTo>
                  <a:cubicBezTo>
                    <a:pt x="675819" y="23312"/>
                    <a:pt x="691938" y="10313"/>
                    <a:pt x="711696" y="5114"/>
                  </a:cubicBezTo>
                  <a:cubicBezTo>
                    <a:pt x="739427" y="13953"/>
                    <a:pt x="767852" y="8233"/>
                    <a:pt x="795930" y="8927"/>
                  </a:cubicBezTo>
                  <a:cubicBezTo>
                    <a:pt x="813608" y="9273"/>
                    <a:pt x="831807" y="13260"/>
                    <a:pt x="848966" y="5114"/>
                  </a:cubicBezTo>
                  <a:cubicBezTo>
                    <a:pt x="853299" y="9967"/>
                    <a:pt x="851739" y="15513"/>
                    <a:pt x="850179" y="20712"/>
                  </a:cubicBezTo>
                  <a:cubicBezTo>
                    <a:pt x="833887" y="76002"/>
                    <a:pt x="819675" y="131984"/>
                    <a:pt x="800089" y="186233"/>
                  </a:cubicBezTo>
                  <a:cubicBezTo>
                    <a:pt x="798703" y="190219"/>
                    <a:pt x="796970" y="193859"/>
                    <a:pt x="793677" y="196633"/>
                  </a:cubicBezTo>
                  <a:cubicBezTo>
                    <a:pt x="786570" y="202005"/>
                    <a:pt x="778251" y="202699"/>
                    <a:pt x="769932" y="202005"/>
                  </a:cubicBezTo>
                  <a:cubicBezTo>
                    <a:pt x="676165" y="194553"/>
                    <a:pt x="582052" y="202179"/>
                    <a:pt x="488286" y="198192"/>
                  </a:cubicBezTo>
                  <a:cubicBezTo>
                    <a:pt x="372335" y="193166"/>
                    <a:pt x="256211" y="195766"/>
                    <a:pt x="140259" y="194033"/>
                  </a:cubicBezTo>
                  <a:cubicBezTo>
                    <a:pt x="112702" y="193686"/>
                    <a:pt x="85317" y="189700"/>
                    <a:pt x="57586" y="190046"/>
                  </a:cubicBezTo>
                  <a:cubicBezTo>
                    <a:pt x="39387" y="190046"/>
                    <a:pt x="21882" y="191780"/>
                    <a:pt x="5590" y="200446"/>
                  </a:cubicBezTo>
                  <a:close/>
                </a:path>
              </a:pathLst>
            </a:custGeom>
            <a:solidFill>
              <a:srgbClr val="656D7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769E55A-3195-985A-62DC-494F5365B9B3}"/>
                </a:ext>
              </a:extLst>
            </p:cNvPr>
            <p:cNvSpPr/>
            <p:nvPr/>
          </p:nvSpPr>
          <p:spPr>
            <a:xfrm>
              <a:off x="4672849" y="7054308"/>
              <a:ext cx="791899" cy="169402"/>
            </a:xfrm>
            <a:custGeom>
              <a:avLst/>
              <a:gdLst>
                <a:gd name="connsiteX0" fmla="*/ 0 w 791899"/>
                <a:gd name="connsiteY0" fmla="*/ 16534 h 169402"/>
                <a:gd name="connsiteX1" fmla="*/ 28944 w 791899"/>
                <a:gd name="connsiteY1" fmla="*/ 69 h 169402"/>
                <a:gd name="connsiteX2" fmla="*/ 194292 w 791899"/>
                <a:gd name="connsiteY2" fmla="*/ 3882 h 169402"/>
                <a:gd name="connsiteX3" fmla="*/ 382864 w 791899"/>
                <a:gd name="connsiteY3" fmla="*/ 4575 h 169402"/>
                <a:gd name="connsiteX4" fmla="*/ 736784 w 791899"/>
                <a:gd name="connsiteY4" fmla="*/ 8215 h 169402"/>
                <a:gd name="connsiteX5" fmla="*/ 789300 w 791899"/>
                <a:gd name="connsiteY5" fmla="*/ 8215 h 169402"/>
                <a:gd name="connsiteX6" fmla="*/ 785141 w 791899"/>
                <a:gd name="connsiteY6" fmla="*/ 43572 h 169402"/>
                <a:gd name="connsiteX7" fmla="*/ 774048 w 791899"/>
                <a:gd name="connsiteY7" fmla="*/ 85169 h 169402"/>
                <a:gd name="connsiteX8" fmla="*/ 756889 w 791899"/>
                <a:gd name="connsiteY8" fmla="*/ 149124 h 169402"/>
                <a:gd name="connsiteX9" fmla="*/ 739557 w 791899"/>
                <a:gd name="connsiteY9" fmla="*/ 169402 h 169402"/>
                <a:gd name="connsiteX10" fmla="*/ 399676 w 791899"/>
                <a:gd name="connsiteY10" fmla="*/ 163683 h 169402"/>
                <a:gd name="connsiteX11" fmla="*/ 61875 w 791899"/>
                <a:gd name="connsiteY11" fmla="*/ 160216 h 169402"/>
                <a:gd name="connsiteX12" fmla="*/ 43330 w 791899"/>
                <a:gd name="connsiteY12" fmla="*/ 158310 h 169402"/>
                <a:gd name="connsiteX13" fmla="*/ 24958 w 791899"/>
                <a:gd name="connsiteY13" fmla="*/ 128672 h 169402"/>
                <a:gd name="connsiteX14" fmla="*/ 173 w 791899"/>
                <a:gd name="connsiteY14" fmla="*/ 16534 h 1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1899" h="169402">
                  <a:moveTo>
                    <a:pt x="0" y="16534"/>
                  </a:moveTo>
                  <a:cubicBezTo>
                    <a:pt x="3466" y="69"/>
                    <a:pt x="16465" y="-278"/>
                    <a:pt x="28944" y="69"/>
                  </a:cubicBezTo>
                  <a:cubicBezTo>
                    <a:pt x="84060" y="1109"/>
                    <a:pt x="139176" y="3362"/>
                    <a:pt x="194292" y="3882"/>
                  </a:cubicBezTo>
                  <a:cubicBezTo>
                    <a:pt x="257207" y="4575"/>
                    <a:pt x="320122" y="1629"/>
                    <a:pt x="382864" y="4575"/>
                  </a:cubicBezTo>
                  <a:cubicBezTo>
                    <a:pt x="500896" y="9948"/>
                    <a:pt x="618753" y="7175"/>
                    <a:pt x="736784" y="8215"/>
                  </a:cubicBezTo>
                  <a:cubicBezTo>
                    <a:pt x="754290" y="8215"/>
                    <a:pt x="771795" y="18094"/>
                    <a:pt x="789300" y="8215"/>
                  </a:cubicBezTo>
                  <a:cubicBezTo>
                    <a:pt x="796406" y="21040"/>
                    <a:pt x="786874" y="31960"/>
                    <a:pt x="785141" y="43572"/>
                  </a:cubicBezTo>
                  <a:cubicBezTo>
                    <a:pt x="782887" y="57784"/>
                    <a:pt x="777514" y="71303"/>
                    <a:pt x="774048" y="85169"/>
                  </a:cubicBezTo>
                  <a:cubicBezTo>
                    <a:pt x="769195" y="106661"/>
                    <a:pt x="762262" y="127632"/>
                    <a:pt x="756889" y="149124"/>
                  </a:cubicBezTo>
                  <a:cubicBezTo>
                    <a:pt x="754636" y="158483"/>
                    <a:pt x="752036" y="168363"/>
                    <a:pt x="739557" y="169402"/>
                  </a:cubicBezTo>
                  <a:cubicBezTo>
                    <a:pt x="626379" y="162296"/>
                    <a:pt x="512854" y="167496"/>
                    <a:pt x="399676" y="163683"/>
                  </a:cubicBezTo>
                  <a:cubicBezTo>
                    <a:pt x="287018" y="159870"/>
                    <a:pt x="174360" y="161257"/>
                    <a:pt x="61875" y="160216"/>
                  </a:cubicBezTo>
                  <a:cubicBezTo>
                    <a:pt x="55636" y="160216"/>
                    <a:pt x="49396" y="160216"/>
                    <a:pt x="43330" y="158310"/>
                  </a:cubicBezTo>
                  <a:cubicBezTo>
                    <a:pt x="30331" y="152764"/>
                    <a:pt x="31544" y="138378"/>
                    <a:pt x="24958" y="128672"/>
                  </a:cubicBezTo>
                  <a:cubicBezTo>
                    <a:pt x="10919" y="92622"/>
                    <a:pt x="4680" y="54664"/>
                    <a:pt x="173" y="16534"/>
                  </a:cubicBezTo>
                  <a:close/>
                </a:path>
              </a:pathLst>
            </a:custGeom>
            <a:solidFill>
              <a:srgbClr val="626A7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83032E8-F519-B5BF-13A6-00857C2B5D0B}"/>
                </a:ext>
              </a:extLst>
            </p:cNvPr>
            <p:cNvSpPr/>
            <p:nvPr/>
          </p:nvSpPr>
          <p:spPr>
            <a:xfrm>
              <a:off x="5091937" y="8743835"/>
              <a:ext cx="302602" cy="115694"/>
            </a:xfrm>
            <a:custGeom>
              <a:avLst/>
              <a:gdLst>
                <a:gd name="connsiteX0" fmla="*/ 0 w 302602"/>
                <a:gd name="connsiteY0" fmla="*/ 57090 h 115694"/>
                <a:gd name="connsiteX1" fmla="*/ 33971 w 302602"/>
                <a:gd name="connsiteY1" fmla="*/ 2321 h 115694"/>
                <a:gd name="connsiteX2" fmla="*/ 60489 w 302602"/>
                <a:gd name="connsiteY2" fmla="*/ 1974 h 115694"/>
                <a:gd name="connsiteX3" fmla="*/ 274886 w 302602"/>
                <a:gd name="connsiteY3" fmla="*/ 39238 h 115694"/>
                <a:gd name="connsiteX4" fmla="*/ 297591 w 302602"/>
                <a:gd name="connsiteY4" fmla="*/ 48251 h 115694"/>
                <a:gd name="connsiteX5" fmla="*/ 293951 w 302602"/>
                <a:gd name="connsiteY5" fmla="*/ 110646 h 115694"/>
                <a:gd name="connsiteX6" fmla="*/ 262060 w 302602"/>
                <a:gd name="connsiteY6" fmla="*/ 113593 h 115694"/>
                <a:gd name="connsiteX7" fmla="*/ 45583 w 302602"/>
                <a:gd name="connsiteY7" fmla="*/ 75982 h 115694"/>
                <a:gd name="connsiteX8" fmla="*/ 12826 w 302602"/>
                <a:gd name="connsiteY8" fmla="*/ 71476 h 115694"/>
                <a:gd name="connsiteX9" fmla="*/ 0 w 302602"/>
                <a:gd name="connsiteY9" fmla="*/ 57263 h 1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602" h="115694">
                  <a:moveTo>
                    <a:pt x="0" y="57090"/>
                  </a:moveTo>
                  <a:cubicBezTo>
                    <a:pt x="18025" y="43051"/>
                    <a:pt x="19065" y="18266"/>
                    <a:pt x="33971" y="2321"/>
                  </a:cubicBezTo>
                  <a:cubicBezTo>
                    <a:pt x="42810" y="-1839"/>
                    <a:pt x="51649" y="588"/>
                    <a:pt x="60489" y="1974"/>
                  </a:cubicBezTo>
                  <a:cubicBezTo>
                    <a:pt x="132070" y="13587"/>
                    <a:pt x="203305" y="27799"/>
                    <a:pt x="274886" y="39238"/>
                  </a:cubicBezTo>
                  <a:cubicBezTo>
                    <a:pt x="283032" y="40451"/>
                    <a:pt x="291351" y="41838"/>
                    <a:pt x="297591" y="48251"/>
                  </a:cubicBezTo>
                  <a:cubicBezTo>
                    <a:pt x="303657" y="69569"/>
                    <a:pt x="306083" y="90541"/>
                    <a:pt x="293951" y="110646"/>
                  </a:cubicBezTo>
                  <a:cubicBezTo>
                    <a:pt x="284072" y="118446"/>
                    <a:pt x="272979" y="115326"/>
                    <a:pt x="262060" y="113593"/>
                  </a:cubicBezTo>
                  <a:cubicBezTo>
                    <a:pt x="189786" y="101633"/>
                    <a:pt x="117684" y="88114"/>
                    <a:pt x="45583" y="75982"/>
                  </a:cubicBezTo>
                  <a:cubicBezTo>
                    <a:pt x="34664" y="74076"/>
                    <a:pt x="23745" y="72169"/>
                    <a:pt x="12826" y="71476"/>
                  </a:cubicBezTo>
                  <a:cubicBezTo>
                    <a:pt x="5546" y="69396"/>
                    <a:pt x="866" y="65063"/>
                    <a:pt x="0" y="57263"/>
                  </a:cubicBezTo>
                  <a:close/>
                </a:path>
              </a:pathLst>
            </a:custGeom>
            <a:solidFill>
              <a:srgbClr val="818DA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BF70C82-9D50-366C-3F57-9431222A8305}"/>
                </a:ext>
              </a:extLst>
            </p:cNvPr>
            <p:cNvSpPr/>
            <p:nvPr/>
          </p:nvSpPr>
          <p:spPr>
            <a:xfrm>
              <a:off x="5195929" y="8539332"/>
              <a:ext cx="212762" cy="107521"/>
            </a:xfrm>
            <a:custGeom>
              <a:avLst/>
              <a:gdLst>
                <a:gd name="connsiteX0" fmla="*/ 173 w 212762"/>
                <a:gd name="connsiteY0" fmla="*/ 65047 h 107521"/>
                <a:gd name="connsiteX1" fmla="*/ 29464 w 212762"/>
                <a:gd name="connsiteY1" fmla="*/ 2999 h 107521"/>
                <a:gd name="connsiteX2" fmla="*/ 47316 w 212762"/>
                <a:gd name="connsiteY2" fmla="*/ 919 h 107521"/>
                <a:gd name="connsiteX3" fmla="*/ 198278 w 212762"/>
                <a:gd name="connsiteY3" fmla="*/ 26744 h 107521"/>
                <a:gd name="connsiteX4" fmla="*/ 209544 w 212762"/>
                <a:gd name="connsiteY4" fmla="*/ 31597 h 107521"/>
                <a:gd name="connsiteX5" fmla="*/ 206771 w 212762"/>
                <a:gd name="connsiteY5" fmla="*/ 97978 h 107521"/>
                <a:gd name="connsiteX6" fmla="*/ 183199 w 212762"/>
                <a:gd name="connsiteY6" fmla="*/ 106991 h 107521"/>
                <a:gd name="connsiteX7" fmla="*/ 15772 w 212762"/>
                <a:gd name="connsiteY7" fmla="*/ 77700 h 107521"/>
                <a:gd name="connsiteX8" fmla="*/ 0 w 212762"/>
                <a:gd name="connsiteY8" fmla="*/ 64874 h 10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62" h="107521">
                  <a:moveTo>
                    <a:pt x="173" y="65047"/>
                  </a:moveTo>
                  <a:cubicBezTo>
                    <a:pt x="9879" y="44422"/>
                    <a:pt x="19758" y="23797"/>
                    <a:pt x="29464" y="2999"/>
                  </a:cubicBezTo>
                  <a:cubicBezTo>
                    <a:pt x="35010" y="-1334"/>
                    <a:pt x="41250" y="52"/>
                    <a:pt x="47316" y="919"/>
                  </a:cubicBezTo>
                  <a:cubicBezTo>
                    <a:pt x="97753" y="9238"/>
                    <a:pt x="147842" y="19291"/>
                    <a:pt x="198278" y="26744"/>
                  </a:cubicBezTo>
                  <a:cubicBezTo>
                    <a:pt x="202438" y="27437"/>
                    <a:pt x="206424" y="28650"/>
                    <a:pt x="209544" y="31597"/>
                  </a:cubicBezTo>
                  <a:cubicBezTo>
                    <a:pt x="216997" y="54128"/>
                    <a:pt x="209544" y="75967"/>
                    <a:pt x="206771" y="97978"/>
                  </a:cubicBezTo>
                  <a:cubicBezTo>
                    <a:pt x="201225" y="106991"/>
                    <a:pt x="192385" y="108551"/>
                    <a:pt x="183199" y="106991"/>
                  </a:cubicBezTo>
                  <a:cubicBezTo>
                    <a:pt x="127390" y="97632"/>
                    <a:pt x="71581" y="87406"/>
                    <a:pt x="15772" y="77700"/>
                  </a:cubicBezTo>
                  <a:cubicBezTo>
                    <a:pt x="9012" y="76487"/>
                    <a:pt x="0" y="75620"/>
                    <a:pt x="0" y="64874"/>
                  </a:cubicBezTo>
                  <a:close/>
                </a:path>
              </a:pathLst>
            </a:custGeom>
            <a:solidFill>
              <a:srgbClr val="929CA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9A3D4A6-4C3D-6FD9-0177-972F219CC983}"/>
                </a:ext>
              </a:extLst>
            </p:cNvPr>
            <p:cNvSpPr/>
            <p:nvPr/>
          </p:nvSpPr>
          <p:spPr>
            <a:xfrm>
              <a:off x="5125908" y="8696066"/>
              <a:ext cx="271971" cy="95672"/>
            </a:xfrm>
            <a:custGeom>
              <a:avLst/>
              <a:gdLst>
                <a:gd name="connsiteX0" fmla="*/ 261714 w 271971"/>
                <a:gd name="connsiteY0" fmla="*/ 95673 h 95672"/>
                <a:gd name="connsiteX1" fmla="*/ 80247 w 271971"/>
                <a:gd name="connsiteY1" fmla="*/ 64822 h 95672"/>
                <a:gd name="connsiteX2" fmla="*/ 0 w 271971"/>
                <a:gd name="connsiteY2" fmla="*/ 49916 h 95672"/>
                <a:gd name="connsiteX3" fmla="*/ 24958 w 271971"/>
                <a:gd name="connsiteY3" fmla="*/ 0 h 95672"/>
                <a:gd name="connsiteX4" fmla="*/ 177480 w 271971"/>
                <a:gd name="connsiteY4" fmla="*/ 25825 h 95672"/>
                <a:gd name="connsiteX5" fmla="*/ 242475 w 271971"/>
                <a:gd name="connsiteY5" fmla="*/ 37090 h 95672"/>
                <a:gd name="connsiteX6" fmla="*/ 267606 w 271971"/>
                <a:gd name="connsiteY6" fmla="*/ 45410 h 95672"/>
                <a:gd name="connsiteX7" fmla="*/ 261714 w 271971"/>
                <a:gd name="connsiteY7" fmla="*/ 95500 h 9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971" h="95672">
                  <a:moveTo>
                    <a:pt x="261714" y="95673"/>
                  </a:moveTo>
                  <a:cubicBezTo>
                    <a:pt x="201225" y="85447"/>
                    <a:pt x="140736" y="75394"/>
                    <a:pt x="80247" y="64822"/>
                  </a:cubicBezTo>
                  <a:cubicBezTo>
                    <a:pt x="53383" y="60142"/>
                    <a:pt x="26691" y="54942"/>
                    <a:pt x="0" y="49916"/>
                  </a:cubicBezTo>
                  <a:cubicBezTo>
                    <a:pt x="5893" y="32064"/>
                    <a:pt x="14212" y="15425"/>
                    <a:pt x="24958" y="0"/>
                  </a:cubicBezTo>
                  <a:cubicBezTo>
                    <a:pt x="76088" y="6759"/>
                    <a:pt x="126524" y="17678"/>
                    <a:pt x="177480" y="25825"/>
                  </a:cubicBezTo>
                  <a:cubicBezTo>
                    <a:pt x="199145" y="29291"/>
                    <a:pt x="220810" y="33277"/>
                    <a:pt x="242475" y="37090"/>
                  </a:cubicBezTo>
                  <a:cubicBezTo>
                    <a:pt x="251141" y="38650"/>
                    <a:pt x="260327" y="38997"/>
                    <a:pt x="267606" y="45410"/>
                  </a:cubicBezTo>
                  <a:cubicBezTo>
                    <a:pt x="274886" y="63262"/>
                    <a:pt x="273153" y="79900"/>
                    <a:pt x="261714" y="95500"/>
                  </a:cubicBezTo>
                  <a:close/>
                </a:path>
              </a:pathLst>
            </a:custGeom>
            <a:solidFill>
              <a:srgbClr val="8590A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F45E7CC-F977-6DBB-E6A8-8379E0EF8D07}"/>
                </a:ext>
              </a:extLst>
            </p:cNvPr>
            <p:cNvSpPr/>
            <p:nvPr/>
          </p:nvSpPr>
          <p:spPr>
            <a:xfrm>
              <a:off x="5150692" y="8645976"/>
              <a:ext cx="251142" cy="95845"/>
            </a:xfrm>
            <a:custGeom>
              <a:avLst/>
              <a:gdLst>
                <a:gd name="connsiteX0" fmla="*/ 240915 w 251142"/>
                <a:gd name="connsiteY0" fmla="*/ 95846 h 95845"/>
                <a:gd name="connsiteX1" fmla="*/ 101046 w 251142"/>
                <a:gd name="connsiteY1" fmla="*/ 73314 h 95845"/>
                <a:gd name="connsiteX2" fmla="*/ 18198 w 251142"/>
                <a:gd name="connsiteY2" fmla="*/ 58582 h 95845"/>
                <a:gd name="connsiteX3" fmla="*/ 0 w 251142"/>
                <a:gd name="connsiteY3" fmla="*/ 50090 h 95845"/>
                <a:gd name="connsiteX4" fmla="*/ 24785 w 251142"/>
                <a:gd name="connsiteY4" fmla="*/ 0 h 95845"/>
                <a:gd name="connsiteX5" fmla="*/ 197412 w 251142"/>
                <a:gd name="connsiteY5" fmla="*/ 29984 h 95845"/>
                <a:gd name="connsiteX6" fmla="*/ 246981 w 251142"/>
                <a:gd name="connsiteY6" fmla="*/ 41770 h 95845"/>
                <a:gd name="connsiteX7" fmla="*/ 240915 w 251142"/>
                <a:gd name="connsiteY7" fmla="*/ 95846 h 9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142" h="95845">
                  <a:moveTo>
                    <a:pt x="240915" y="95846"/>
                  </a:moveTo>
                  <a:cubicBezTo>
                    <a:pt x="193772" y="92033"/>
                    <a:pt x="147842" y="79901"/>
                    <a:pt x="101046" y="73314"/>
                  </a:cubicBezTo>
                  <a:cubicBezTo>
                    <a:pt x="73314" y="69328"/>
                    <a:pt x="45757" y="63262"/>
                    <a:pt x="18198" y="58582"/>
                  </a:cubicBezTo>
                  <a:cubicBezTo>
                    <a:pt x="11092" y="57369"/>
                    <a:pt x="4679" y="55809"/>
                    <a:pt x="0" y="50090"/>
                  </a:cubicBezTo>
                  <a:cubicBezTo>
                    <a:pt x="5720" y="32064"/>
                    <a:pt x="14212" y="15599"/>
                    <a:pt x="24785" y="0"/>
                  </a:cubicBezTo>
                  <a:cubicBezTo>
                    <a:pt x="82674" y="7626"/>
                    <a:pt x="139869" y="20105"/>
                    <a:pt x="197412" y="29984"/>
                  </a:cubicBezTo>
                  <a:cubicBezTo>
                    <a:pt x="214050" y="32931"/>
                    <a:pt x="231902" y="31371"/>
                    <a:pt x="246981" y="41770"/>
                  </a:cubicBezTo>
                  <a:cubicBezTo>
                    <a:pt x="254261" y="60835"/>
                    <a:pt x="251834" y="78861"/>
                    <a:pt x="240915" y="95846"/>
                  </a:cubicBezTo>
                  <a:close/>
                </a:path>
              </a:pathLst>
            </a:custGeom>
            <a:solidFill>
              <a:srgbClr val="8994A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66BB738-EE54-4B3F-9734-516D23FFBCAF}"/>
                </a:ext>
              </a:extLst>
            </p:cNvPr>
            <p:cNvSpPr/>
            <p:nvPr/>
          </p:nvSpPr>
          <p:spPr>
            <a:xfrm>
              <a:off x="4768521" y="7492763"/>
              <a:ext cx="92898" cy="397312"/>
            </a:xfrm>
            <a:custGeom>
              <a:avLst/>
              <a:gdLst>
                <a:gd name="connsiteX0" fmla="*/ 87353 w 92898"/>
                <a:gd name="connsiteY0" fmla="*/ 397017 h 397312"/>
                <a:gd name="connsiteX1" fmla="*/ 61702 w 92898"/>
                <a:gd name="connsiteY1" fmla="*/ 373965 h 397312"/>
                <a:gd name="connsiteX2" fmla="*/ 14212 w 92898"/>
                <a:gd name="connsiteY2" fmla="*/ 95440 h 397312"/>
                <a:gd name="connsiteX3" fmla="*/ 0 w 92898"/>
                <a:gd name="connsiteY3" fmla="*/ 6007 h 397312"/>
                <a:gd name="connsiteX4" fmla="*/ 32931 w 92898"/>
                <a:gd name="connsiteY4" fmla="*/ 3753 h 397312"/>
                <a:gd name="connsiteX5" fmla="*/ 44370 w 92898"/>
                <a:gd name="connsiteY5" fmla="*/ 29751 h 397312"/>
                <a:gd name="connsiteX6" fmla="*/ 72968 w 92898"/>
                <a:gd name="connsiteY6" fmla="*/ 213298 h 397312"/>
                <a:gd name="connsiteX7" fmla="*/ 92206 w 92898"/>
                <a:gd name="connsiteY7" fmla="*/ 371712 h 397312"/>
                <a:gd name="connsiteX8" fmla="*/ 90126 w 92898"/>
                <a:gd name="connsiteY8" fmla="*/ 394071 h 397312"/>
                <a:gd name="connsiteX9" fmla="*/ 87527 w 92898"/>
                <a:gd name="connsiteY9" fmla="*/ 396844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98" h="397312">
                  <a:moveTo>
                    <a:pt x="87353" y="397017"/>
                  </a:moveTo>
                  <a:cubicBezTo>
                    <a:pt x="70195" y="398924"/>
                    <a:pt x="64302" y="391644"/>
                    <a:pt x="61702" y="373965"/>
                  </a:cubicBezTo>
                  <a:cubicBezTo>
                    <a:pt x="48010" y="280719"/>
                    <a:pt x="31371" y="188166"/>
                    <a:pt x="14212" y="95440"/>
                  </a:cubicBezTo>
                  <a:cubicBezTo>
                    <a:pt x="8666" y="65802"/>
                    <a:pt x="1040" y="36338"/>
                    <a:pt x="0" y="6007"/>
                  </a:cubicBezTo>
                  <a:cubicBezTo>
                    <a:pt x="10399" y="-2313"/>
                    <a:pt x="21492" y="-926"/>
                    <a:pt x="32931" y="3753"/>
                  </a:cubicBezTo>
                  <a:cubicBezTo>
                    <a:pt x="40730" y="10686"/>
                    <a:pt x="42637" y="20392"/>
                    <a:pt x="44370" y="29751"/>
                  </a:cubicBezTo>
                  <a:cubicBezTo>
                    <a:pt x="54769" y="90760"/>
                    <a:pt x="65862" y="151769"/>
                    <a:pt x="72968" y="213298"/>
                  </a:cubicBezTo>
                  <a:cubicBezTo>
                    <a:pt x="80594" y="265987"/>
                    <a:pt x="85967" y="318850"/>
                    <a:pt x="92206" y="371712"/>
                  </a:cubicBezTo>
                  <a:cubicBezTo>
                    <a:pt x="93073" y="379338"/>
                    <a:pt x="93766" y="386964"/>
                    <a:pt x="90126" y="394071"/>
                  </a:cubicBezTo>
                  <a:cubicBezTo>
                    <a:pt x="89260" y="394937"/>
                    <a:pt x="88393" y="395804"/>
                    <a:pt x="87527" y="396844"/>
                  </a:cubicBezTo>
                  <a:close/>
                </a:path>
              </a:pathLst>
            </a:custGeom>
            <a:solidFill>
              <a:srgbClr val="52515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C3AFE77-35BD-4E71-D66A-7571610959F3}"/>
                </a:ext>
              </a:extLst>
            </p:cNvPr>
            <p:cNvSpPr/>
            <p:nvPr/>
          </p:nvSpPr>
          <p:spPr>
            <a:xfrm>
              <a:off x="5258151" y="8400489"/>
              <a:ext cx="164002" cy="111194"/>
            </a:xfrm>
            <a:custGeom>
              <a:avLst/>
              <a:gdLst>
                <a:gd name="connsiteX0" fmla="*/ 173 w 164002"/>
                <a:gd name="connsiteY0" fmla="*/ 74767 h 111194"/>
                <a:gd name="connsiteX1" fmla="*/ 33104 w 164002"/>
                <a:gd name="connsiteY1" fmla="*/ 4225 h 111194"/>
                <a:gd name="connsiteX2" fmla="*/ 79901 w 164002"/>
                <a:gd name="connsiteY2" fmla="*/ 7865 h 111194"/>
                <a:gd name="connsiteX3" fmla="*/ 118551 w 164002"/>
                <a:gd name="connsiteY3" fmla="*/ 15144 h 111194"/>
                <a:gd name="connsiteX4" fmla="*/ 153562 w 164002"/>
                <a:gd name="connsiteY4" fmla="*/ 1972 h 111194"/>
                <a:gd name="connsiteX5" fmla="*/ 160321 w 164002"/>
                <a:gd name="connsiteY5" fmla="*/ 1799 h 111194"/>
                <a:gd name="connsiteX6" fmla="*/ 158761 w 164002"/>
                <a:gd name="connsiteY6" fmla="*/ 75286 h 111194"/>
                <a:gd name="connsiteX7" fmla="*/ 152002 w 164002"/>
                <a:gd name="connsiteY7" fmla="*/ 107351 h 111194"/>
                <a:gd name="connsiteX8" fmla="*/ 128257 w 164002"/>
                <a:gd name="connsiteY8" fmla="*/ 109431 h 111194"/>
                <a:gd name="connsiteX9" fmla="*/ 22185 w 164002"/>
                <a:gd name="connsiteY9" fmla="*/ 90885 h 111194"/>
                <a:gd name="connsiteX10" fmla="*/ 0 w 164002"/>
                <a:gd name="connsiteY10" fmla="*/ 74767 h 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002" h="111194">
                  <a:moveTo>
                    <a:pt x="173" y="74767"/>
                  </a:moveTo>
                  <a:cubicBezTo>
                    <a:pt x="8839" y="50155"/>
                    <a:pt x="19585" y="26584"/>
                    <a:pt x="33104" y="4225"/>
                  </a:cubicBezTo>
                  <a:cubicBezTo>
                    <a:pt x="49223" y="-974"/>
                    <a:pt x="64302" y="6132"/>
                    <a:pt x="79901" y="7865"/>
                  </a:cubicBezTo>
                  <a:cubicBezTo>
                    <a:pt x="92900" y="9252"/>
                    <a:pt x="105725" y="12545"/>
                    <a:pt x="118551" y="15144"/>
                  </a:cubicBezTo>
                  <a:cubicBezTo>
                    <a:pt x="133110" y="18091"/>
                    <a:pt x="147322" y="21557"/>
                    <a:pt x="153562" y="1972"/>
                  </a:cubicBezTo>
                  <a:cubicBezTo>
                    <a:pt x="154428" y="-801"/>
                    <a:pt x="157895" y="-454"/>
                    <a:pt x="160321" y="1799"/>
                  </a:cubicBezTo>
                  <a:cubicBezTo>
                    <a:pt x="169507" y="26410"/>
                    <a:pt x="158588" y="50848"/>
                    <a:pt x="158761" y="75286"/>
                  </a:cubicBezTo>
                  <a:cubicBezTo>
                    <a:pt x="158761" y="85859"/>
                    <a:pt x="157721" y="97471"/>
                    <a:pt x="152002" y="107351"/>
                  </a:cubicBezTo>
                  <a:cubicBezTo>
                    <a:pt x="144549" y="113590"/>
                    <a:pt x="136056" y="110644"/>
                    <a:pt x="128257" y="109431"/>
                  </a:cubicBezTo>
                  <a:cubicBezTo>
                    <a:pt x="92726" y="104058"/>
                    <a:pt x="57542" y="97645"/>
                    <a:pt x="22185" y="90885"/>
                  </a:cubicBezTo>
                  <a:cubicBezTo>
                    <a:pt x="12999" y="89152"/>
                    <a:pt x="173" y="90019"/>
                    <a:pt x="0" y="74767"/>
                  </a:cubicBezTo>
                  <a:close/>
                </a:path>
              </a:pathLst>
            </a:custGeom>
            <a:solidFill>
              <a:srgbClr val="9BA5B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BE282E5-8D1A-51C5-9493-7A1BE838CBE1}"/>
                </a:ext>
              </a:extLst>
            </p:cNvPr>
            <p:cNvSpPr/>
            <p:nvPr/>
          </p:nvSpPr>
          <p:spPr>
            <a:xfrm>
              <a:off x="5225393" y="8475256"/>
              <a:ext cx="188322" cy="96192"/>
            </a:xfrm>
            <a:custGeom>
              <a:avLst/>
              <a:gdLst>
                <a:gd name="connsiteX0" fmla="*/ 32931 w 188322"/>
                <a:gd name="connsiteY0" fmla="*/ 0 h 96192"/>
                <a:gd name="connsiteX1" fmla="*/ 70021 w 188322"/>
                <a:gd name="connsiteY1" fmla="*/ 12652 h 96192"/>
                <a:gd name="connsiteX2" fmla="*/ 182506 w 188322"/>
                <a:gd name="connsiteY2" fmla="*/ 33797 h 96192"/>
                <a:gd name="connsiteX3" fmla="*/ 178346 w 188322"/>
                <a:gd name="connsiteY3" fmla="*/ 96193 h 96192"/>
                <a:gd name="connsiteX4" fmla="*/ 54423 w 188322"/>
                <a:gd name="connsiteY4" fmla="*/ 77474 h 96192"/>
                <a:gd name="connsiteX5" fmla="*/ 0 w 188322"/>
                <a:gd name="connsiteY5" fmla="*/ 67075 h 96192"/>
                <a:gd name="connsiteX6" fmla="*/ 32931 w 188322"/>
                <a:gd name="connsiteY6" fmla="*/ 0 h 9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22" h="96192">
                  <a:moveTo>
                    <a:pt x="32931" y="0"/>
                  </a:moveTo>
                  <a:cubicBezTo>
                    <a:pt x="41943" y="14039"/>
                    <a:pt x="57369" y="10053"/>
                    <a:pt x="70021" y="12652"/>
                  </a:cubicBezTo>
                  <a:cubicBezTo>
                    <a:pt x="107458" y="20452"/>
                    <a:pt x="145069" y="26865"/>
                    <a:pt x="182506" y="33797"/>
                  </a:cubicBezTo>
                  <a:cubicBezTo>
                    <a:pt x="193945" y="55462"/>
                    <a:pt x="186319" y="75741"/>
                    <a:pt x="178346" y="96193"/>
                  </a:cubicBezTo>
                  <a:cubicBezTo>
                    <a:pt x="136230" y="95499"/>
                    <a:pt x="95846" y="83540"/>
                    <a:pt x="54423" y="77474"/>
                  </a:cubicBezTo>
                  <a:cubicBezTo>
                    <a:pt x="36224" y="74874"/>
                    <a:pt x="18025" y="70541"/>
                    <a:pt x="0" y="67075"/>
                  </a:cubicBezTo>
                  <a:cubicBezTo>
                    <a:pt x="8493" y="43503"/>
                    <a:pt x="19932" y="21318"/>
                    <a:pt x="32931" y="0"/>
                  </a:cubicBezTo>
                  <a:close/>
                </a:path>
              </a:pathLst>
            </a:custGeom>
            <a:solidFill>
              <a:srgbClr val="96A0B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67D3EAF-0FEF-9654-3272-155C95110D67}"/>
                </a:ext>
              </a:extLst>
            </p:cNvPr>
            <p:cNvSpPr/>
            <p:nvPr/>
          </p:nvSpPr>
          <p:spPr>
            <a:xfrm>
              <a:off x="5289002" y="7355780"/>
              <a:ext cx="119590" cy="302944"/>
            </a:xfrm>
            <a:custGeom>
              <a:avLst/>
              <a:gdLst>
                <a:gd name="connsiteX0" fmla="*/ 119417 w 119590"/>
                <a:gd name="connsiteY0" fmla="*/ 10053 h 302944"/>
                <a:gd name="connsiteX1" fmla="*/ 64822 w 119590"/>
                <a:gd name="connsiteY1" fmla="*/ 216651 h 302944"/>
                <a:gd name="connsiteX2" fmla="*/ 40730 w 119590"/>
                <a:gd name="connsiteY2" fmla="*/ 296898 h 302944"/>
                <a:gd name="connsiteX3" fmla="*/ 5373 w 119590"/>
                <a:gd name="connsiteY3" fmla="*/ 299845 h 302944"/>
                <a:gd name="connsiteX4" fmla="*/ 4506 w 119590"/>
                <a:gd name="connsiteY4" fmla="*/ 273500 h 302944"/>
                <a:gd name="connsiteX5" fmla="*/ 43330 w 119590"/>
                <a:gd name="connsiteY5" fmla="*/ 145763 h 302944"/>
                <a:gd name="connsiteX6" fmla="*/ 78861 w 119590"/>
                <a:gd name="connsiteY6" fmla="*/ 25652 h 302944"/>
                <a:gd name="connsiteX7" fmla="*/ 91860 w 119590"/>
                <a:gd name="connsiteY7" fmla="*/ 2947 h 302944"/>
                <a:gd name="connsiteX8" fmla="*/ 119591 w 119590"/>
                <a:gd name="connsiteY8" fmla="*/ 10053 h 30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0" h="302944">
                  <a:moveTo>
                    <a:pt x="119417" y="10053"/>
                  </a:moveTo>
                  <a:cubicBezTo>
                    <a:pt x="101392" y="79035"/>
                    <a:pt x="83887" y="148016"/>
                    <a:pt x="64822" y="216651"/>
                  </a:cubicBezTo>
                  <a:cubicBezTo>
                    <a:pt x="57369" y="243516"/>
                    <a:pt x="53036" y="271420"/>
                    <a:pt x="40730" y="296898"/>
                  </a:cubicBezTo>
                  <a:cubicBezTo>
                    <a:pt x="29464" y="305044"/>
                    <a:pt x="17505" y="303831"/>
                    <a:pt x="5373" y="299845"/>
                  </a:cubicBezTo>
                  <a:cubicBezTo>
                    <a:pt x="-4506" y="291352"/>
                    <a:pt x="1733" y="281993"/>
                    <a:pt x="4506" y="273500"/>
                  </a:cubicBezTo>
                  <a:cubicBezTo>
                    <a:pt x="18372" y="231210"/>
                    <a:pt x="30158" y="188400"/>
                    <a:pt x="43330" y="145763"/>
                  </a:cubicBezTo>
                  <a:cubicBezTo>
                    <a:pt x="54596" y="105553"/>
                    <a:pt x="66901" y="65689"/>
                    <a:pt x="78861" y="25652"/>
                  </a:cubicBezTo>
                  <a:cubicBezTo>
                    <a:pt x="81460" y="17159"/>
                    <a:pt x="83540" y="8320"/>
                    <a:pt x="91860" y="2947"/>
                  </a:cubicBezTo>
                  <a:cubicBezTo>
                    <a:pt x="102085" y="1214"/>
                    <a:pt x="113698" y="-5546"/>
                    <a:pt x="119591" y="10053"/>
                  </a:cubicBezTo>
                  <a:close/>
                </a:path>
              </a:pathLst>
            </a:custGeom>
            <a:solidFill>
              <a:srgbClr val="56555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B58D7F0-DC49-9CE3-09A1-40017B7745ED}"/>
                </a:ext>
              </a:extLst>
            </p:cNvPr>
            <p:cNvSpPr/>
            <p:nvPr/>
          </p:nvSpPr>
          <p:spPr>
            <a:xfrm>
              <a:off x="5175477" y="8604379"/>
              <a:ext cx="229276" cy="83713"/>
            </a:xfrm>
            <a:custGeom>
              <a:avLst/>
              <a:gdLst>
                <a:gd name="connsiteX0" fmla="*/ 220117 w 229276"/>
                <a:gd name="connsiteY0" fmla="*/ 83367 h 83713"/>
                <a:gd name="connsiteX1" fmla="*/ 110752 w 229276"/>
                <a:gd name="connsiteY1" fmla="*/ 66555 h 83713"/>
                <a:gd name="connsiteX2" fmla="*/ 15945 w 229276"/>
                <a:gd name="connsiteY2" fmla="*/ 50090 h 83713"/>
                <a:gd name="connsiteX3" fmla="*/ 0 w 229276"/>
                <a:gd name="connsiteY3" fmla="*/ 41597 h 83713"/>
                <a:gd name="connsiteX4" fmla="*/ 20625 w 229276"/>
                <a:gd name="connsiteY4" fmla="*/ 0 h 83713"/>
                <a:gd name="connsiteX5" fmla="*/ 91687 w 229276"/>
                <a:gd name="connsiteY5" fmla="*/ 16465 h 83713"/>
                <a:gd name="connsiteX6" fmla="*/ 200358 w 229276"/>
                <a:gd name="connsiteY6" fmla="*/ 36397 h 83713"/>
                <a:gd name="connsiteX7" fmla="*/ 224103 w 229276"/>
                <a:gd name="connsiteY7" fmla="*/ 33797 h 83713"/>
                <a:gd name="connsiteX8" fmla="*/ 219943 w 229276"/>
                <a:gd name="connsiteY8" fmla="*/ 83714 h 8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276" h="83713">
                  <a:moveTo>
                    <a:pt x="220117" y="83367"/>
                  </a:moveTo>
                  <a:cubicBezTo>
                    <a:pt x="183200" y="80767"/>
                    <a:pt x="147149" y="72794"/>
                    <a:pt x="110752" y="66555"/>
                  </a:cubicBezTo>
                  <a:cubicBezTo>
                    <a:pt x="79207" y="61009"/>
                    <a:pt x="47490" y="55462"/>
                    <a:pt x="15945" y="50090"/>
                  </a:cubicBezTo>
                  <a:cubicBezTo>
                    <a:pt x="9706" y="49050"/>
                    <a:pt x="3986" y="46970"/>
                    <a:pt x="0" y="41597"/>
                  </a:cubicBezTo>
                  <a:cubicBezTo>
                    <a:pt x="4853" y="26691"/>
                    <a:pt x="11439" y="12653"/>
                    <a:pt x="20625" y="0"/>
                  </a:cubicBezTo>
                  <a:cubicBezTo>
                    <a:pt x="42290" y="13866"/>
                    <a:pt x="67941" y="11092"/>
                    <a:pt x="91687" y="16465"/>
                  </a:cubicBezTo>
                  <a:cubicBezTo>
                    <a:pt x="127564" y="24611"/>
                    <a:pt x="164307" y="29464"/>
                    <a:pt x="200358" y="36397"/>
                  </a:cubicBezTo>
                  <a:cubicBezTo>
                    <a:pt x="208851" y="37957"/>
                    <a:pt x="216650" y="38304"/>
                    <a:pt x="224103" y="33797"/>
                  </a:cubicBezTo>
                  <a:cubicBezTo>
                    <a:pt x="233982" y="51303"/>
                    <a:pt x="228089" y="67595"/>
                    <a:pt x="219943" y="83714"/>
                  </a:cubicBezTo>
                  <a:close/>
                </a:path>
              </a:pathLst>
            </a:custGeom>
            <a:solidFill>
              <a:srgbClr val="8D98A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3675D2B-ADFA-29A3-EEF8-F96894075BE8}"/>
                </a:ext>
              </a:extLst>
            </p:cNvPr>
            <p:cNvSpPr/>
            <p:nvPr/>
          </p:nvSpPr>
          <p:spPr>
            <a:xfrm>
              <a:off x="4689487" y="8724073"/>
              <a:ext cx="133109" cy="102156"/>
            </a:xfrm>
            <a:custGeom>
              <a:avLst/>
              <a:gdLst>
                <a:gd name="connsiteX0" fmla="*/ 0 w 133109"/>
                <a:gd name="connsiteY0" fmla="*/ 80144 h 102156"/>
                <a:gd name="connsiteX1" fmla="*/ 0 w 133109"/>
                <a:gd name="connsiteY1" fmla="*/ 5270 h 102156"/>
                <a:gd name="connsiteX2" fmla="*/ 12999 w 133109"/>
                <a:gd name="connsiteY2" fmla="*/ 70 h 102156"/>
                <a:gd name="connsiteX3" fmla="*/ 120804 w 133109"/>
                <a:gd name="connsiteY3" fmla="*/ 21735 h 102156"/>
                <a:gd name="connsiteX4" fmla="*/ 133110 w 133109"/>
                <a:gd name="connsiteY4" fmla="*/ 67492 h 102156"/>
                <a:gd name="connsiteX5" fmla="*/ 123751 w 133109"/>
                <a:gd name="connsiteY5" fmla="*/ 102156 h 102156"/>
                <a:gd name="connsiteX6" fmla="*/ 173 w 133109"/>
                <a:gd name="connsiteY6" fmla="*/ 79971 h 10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109" h="102156">
                  <a:moveTo>
                    <a:pt x="0" y="80144"/>
                  </a:moveTo>
                  <a:cubicBezTo>
                    <a:pt x="0" y="55186"/>
                    <a:pt x="0" y="30228"/>
                    <a:pt x="0" y="5270"/>
                  </a:cubicBezTo>
                  <a:cubicBezTo>
                    <a:pt x="3813" y="1977"/>
                    <a:pt x="8146" y="-450"/>
                    <a:pt x="12999" y="70"/>
                  </a:cubicBezTo>
                  <a:cubicBezTo>
                    <a:pt x="49396" y="4750"/>
                    <a:pt x="86487" y="6657"/>
                    <a:pt x="120804" y="21735"/>
                  </a:cubicBezTo>
                  <a:cubicBezTo>
                    <a:pt x="127737" y="36294"/>
                    <a:pt x="130337" y="51893"/>
                    <a:pt x="133110" y="67492"/>
                  </a:cubicBezTo>
                  <a:cubicBezTo>
                    <a:pt x="130510" y="79278"/>
                    <a:pt x="132763" y="92277"/>
                    <a:pt x="123751" y="102156"/>
                  </a:cubicBezTo>
                  <a:cubicBezTo>
                    <a:pt x="81634" y="99903"/>
                    <a:pt x="40210" y="93837"/>
                    <a:pt x="173" y="79971"/>
                  </a:cubicBezTo>
                  <a:close/>
                </a:path>
              </a:pathLst>
            </a:custGeom>
            <a:solidFill>
              <a:srgbClr val="7D899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AB2DABC-05DE-B538-8B23-8E7DA35F4D1D}"/>
                </a:ext>
              </a:extLst>
            </p:cNvPr>
            <p:cNvSpPr/>
            <p:nvPr/>
          </p:nvSpPr>
          <p:spPr>
            <a:xfrm>
              <a:off x="5211634" y="7652505"/>
              <a:ext cx="118097" cy="245509"/>
            </a:xfrm>
            <a:custGeom>
              <a:avLst/>
              <a:gdLst>
                <a:gd name="connsiteX0" fmla="*/ 80487 w 118097"/>
                <a:gd name="connsiteY0" fmla="*/ 173 h 245509"/>
                <a:gd name="connsiteX1" fmla="*/ 118098 w 118097"/>
                <a:gd name="connsiteY1" fmla="*/ 173 h 245509"/>
                <a:gd name="connsiteX2" fmla="*/ 49463 w 118097"/>
                <a:gd name="connsiteY2" fmla="*/ 220983 h 245509"/>
                <a:gd name="connsiteX3" fmla="*/ 22078 w 118097"/>
                <a:gd name="connsiteY3" fmla="*/ 241608 h 245509"/>
                <a:gd name="connsiteX4" fmla="*/ 2840 w 118097"/>
                <a:gd name="connsiteY4" fmla="*/ 242648 h 245509"/>
                <a:gd name="connsiteX5" fmla="*/ 5266 w 118097"/>
                <a:gd name="connsiteY5" fmla="*/ 215090 h 245509"/>
                <a:gd name="connsiteX6" fmla="*/ 54316 w 118097"/>
                <a:gd name="connsiteY6" fmla="*/ 65515 h 245509"/>
                <a:gd name="connsiteX7" fmla="*/ 80661 w 118097"/>
                <a:gd name="connsiteY7" fmla="*/ 0 h 24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097" h="245509">
                  <a:moveTo>
                    <a:pt x="80487" y="173"/>
                  </a:moveTo>
                  <a:cubicBezTo>
                    <a:pt x="92966" y="173"/>
                    <a:pt x="105445" y="173"/>
                    <a:pt x="118098" y="173"/>
                  </a:cubicBezTo>
                  <a:cubicBezTo>
                    <a:pt x="100592" y="75394"/>
                    <a:pt x="72515" y="147322"/>
                    <a:pt x="49463" y="220983"/>
                  </a:cubicBezTo>
                  <a:cubicBezTo>
                    <a:pt x="44783" y="235889"/>
                    <a:pt x="37850" y="243515"/>
                    <a:pt x="22078" y="241608"/>
                  </a:cubicBezTo>
                  <a:cubicBezTo>
                    <a:pt x="15839" y="246981"/>
                    <a:pt x="9426" y="246288"/>
                    <a:pt x="2840" y="242648"/>
                  </a:cubicBezTo>
                  <a:cubicBezTo>
                    <a:pt x="-3573" y="232942"/>
                    <a:pt x="2493" y="223930"/>
                    <a:pt x="5266" y="215090"/>
                  </a:cubicBezTo>
                  <a:cubicBezTo>
                    <a:pt x="21385" y="165174"/>
                    <a:pt x="39064" y="115778"/>
                    <a:pt x="54316" y="65515"/>
                  </a:cubicBezTo>
                  <a:cubicBezTo>
                    <a:pt x="62809" y="43677"/>
                    <a:pt x="64195" y="18892"/>
                    <a:pt x="80661" y="0"/>
                  </a:cubicBezTo>
                  <a:close/>
                </a:path>
              </a:pathLst>
            </a:custGeom>
            <a:solidFill>
              <a:srgbClr val="52515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85A6E71-8F83-3B2D-A248-862F6225611C}"/>
                </a:ext>
              </a:extLst>
            </p:cNvPr>
            <p:cNvSpPr/>
            <p:nvPr/>
          </p:nvSpPr>
          <p:spPr>
            <a:xfrm>
              <a:off x="4889204" y="8654456"/>
              <a:ext cx="149350" cy="145635"/>
            </a:xfrm>
            <a:custGeom>
              <a:avLst/>
              <a:gdLst>
                <a:gd name="connsiteX0" fmla="*/ 149351 w 149350"/>
                <a:gd name="connsiteY0" fmla="*/ 70728 h 145635"/>
                <a:gd name="connsiteX1" fmla="*/ 137045 w 149350"/>
                <a:gd name="connsiteY1" fmla="*/ 116485 h 145635"/>
                <a:gd name="connsiteX2" fmla="*/ 114340 w 149350"/>
                <a:gd name="connsiteY2" fmla="*/ 145602 h 145635"/>
                <a:gd name="connsiteX3" fmla="*/ 18494 w 149350"/>
                <a:gd name="connsiteY3" fmla="*/ 133123 h 145635"/>
                <a:gd name="connsiteX4" fmla="*/ 4108 w 149350"/>
                <a:gd name="connsiteY4" fmla="*/ 123764 h 145635"/>
                <a:gd name="connsiteX5" fmla="*/ 122 w 149350"/>
                <a:gd name="connsiteY5" fmla="*/ 13 h 145635"/>
                <a:gd name="connsiteX6" fmla="*/ 8961 w 149350"/>
                <a:gd name="connsiteY6" fmla="*/ 11106 h 145635"/>
                <a:gd name="connsiteX7" fmla="*/ 34612 w 149350"/>
                <a:gd name="connsiteY7" fmla="*/ 35370 h 145635"/>
                <a:gd name="connsiteX8" fmla="*/ 52464 w 149350"/>
                <a:gd name="connsiteY8" fmla="*/ 38663 h 145635"/>
                <a:gd name="connsiteX9" fmla="*/ 65117 w 149350"/>
                <a:gd name="connsiteY9" fmla="*/ 67782 h 145635"/>
                <a:gd name="connsiteX10" fmla="*/ 74303 w 149350"/>
                <a:gd name="connsiteY10" fmla="*/ 105045 h 145635"/>
                <a:gd name="connsiteX11" fmla="*/ 97008 w 149350"/>
                <a:gd name="connsiteY11" fmla="*/ 58942 h 145635"/>
                <a:gd name="connsiteX12" fmla="*/ 149351 w 149350"/>
                <a:gd name="connsiteY12" fmla="*/ 70554 h 1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350" h="145635">
                  <a:moveTo>
                    <a:pt x="149351" y="70728"/>
                  </a:moveTo>
                  <a:cubicBezTo>
                    <a:pt x="145191" y="85980"/>
                    <a:pt x="141031" y="101232"/>
                    <a:pt x="137045" y="116485"/>
                  </a:cubicBezTo>
                  <a:cubicBezTo>
                    <a:pt x="127686" y="124804"/>
                    <a:pt x="127859" y="140576"/>
                    <a:pt x="114340" y="145602"/>
                  </a:cubicBezTo>
                  <a:cubicBezTo>
                    <a:pt x="81756" y="146296"/>
                    <a:pt x="50558" y="136069"/>
                    <a:pt x="18494" y="133123"/>
                  </a:cubicBezTo>
                  <a:cubicBezTo>
                    <a:pt x="12774" y="131390"/>
                    <a:pt x="7055" y="129657"/>
                    <a:pt x="4108" y="123764"/>
                  </a:cubicBezTo>
                  <a:cubicBezTo>
                    <a:pt x="7228" y="82340"/>
                    <a:pt x="-1091" y="41437"/>
                    <a:pt x="122" y="13"/>
                  </a:cubicBezTo>
                  <a:cubicBezTo>
                    <a:pt x="8094" y="-333"/>
                    <a:pt x="9134" y="6253"/>
                    <a:pt x="8961" y="11106"/>
                  </a:cubicBezTo>
                  <a:cubicBezTo>
                    <a:pt x="8441" y="29304"/>
                    <a:pt x="19534" y="34157"/>
                    <a:pt x="34612" y="35370"/>
                  </a:cubicBezTo>
                  <a:cubicBezTo>
                    <a:pt x="40679" y="35890"/>
                    <a:pt x="46918" y="36064"/>
                    <a:pt x="52464" y="38663"/>
                  </a:cubicBezTo>
                  <a:cubicBezTo>
                    <a:pt x="62864" y="45596"/>
                    <a:pt x="62517" y="57382"/>
                    <a:pt x="65117" y="67782"/>
                  </a:cubicBezTo>
                  <a:cubicBezTo>
                    <a:pt x="68237" y="80087"/>
                    <a:pt x="67370" y="93433"/>
                    <a:pt x="74303" y="105045"/>
                  </a:cubicBezTo>
                  <a:cubicBezTo>
                    <a:pt x="86262" y="91526"/>
                    <a:pt x="77769" y="68475"/>
                    <a:pt x="97008" y="58942"/>
                  </a:cubicBezTo>
                  <a:cubicBezTo>
                    <a:pt x="115033" y="60156"/>
                    <a:pt x="133232" y="60675"/>
                    <a:pt x="149351" y="70554"/>
                  </a:cubicBezTo>
                  <a:close/>
                </a:path>
              </a:pathLst>
            </a:custGeom>
            <a:solidFill>
              <a:srgbClr val="79788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843D695-70DF-8D61-0359-C1EFE6C26FAB}"/>
                </a:ext>
              </a:extLst>
            </p:cNvPr>
            <p:cNvSpPr/>
            <p:nvPr/>
          </p:nvSpPr>
          <p:spPr>
            <a:xfrm>
              <a:off x="4689305" y="8442325"/>
              <a:ext cx="104001" cy="231912"/>
            </a:xfrm>
            <a:custGeom>
              <a:avLst/>
              <a:gdLst>
                <a:gd name="connsiteX0" fmla="*/ 356 w 104001"/>
                <a:gd name="connsiteY0" fmla="*/ 212144 h 231912"/>
                <a:gd name="connsiteX1" fmla="*/ 356 w 104001"/>
                <a:gd name="connsiteY1" fmla="*/ 19585 h 231912"/>
                <a:gd name="connsiteX2" fmla="*/ 4169 w 104001"/>
                <a:gd name="connsiteY2" fmla="*/ 0 h 231912"/>
                <a:gd name="connsiteX3" fmla="*/ 10409 w 104001"/>
                <a:gd name="connsiteY3" fmla="*/ 54942 h 231912"/>
                <a:gd name="connsiteX4" fmla="*/ 10235 w 104001"/>
                <a:gd name="connsiteY4" fmla="*/ 102086 h 231912"/>
                <a:gd name="connsiteX5" fmla="*/ 26527 w 104001"/>
                <a:gd name="connsiteY5" fmla="*/ 122017 h 231912"/>
                <a:gd name="connsiteX6" fmla="*/ 79217 w 104001"/>
                <a:gd name="connsiteY6" fmla="*/ 128950 h 231912"/>
                <a:gd name="connsiteX7" fmla="*/ 100188 w 104001"/>
                <a:gd name="connsiteY7" fmla="*/ 217170 h 231912"/>
                <a:gd name="connsiteX8" fmla="*/ 104002 w 104001"/>
                <a:gd name="connsiteY8" fmla="*/ 228783 h 231912"/>
                <a:gd name="connsiteX9" fmla="*/ 98629 w 104001"/>
                <a:gd name="connsiteY9" fmla="*/ 231902 h 231912"/>
                <a:gd name="connsiteX10" fmla="*/ 356 w 104001"/>
                <a:gd name="connsiteY10" fmla="*/ 212144 h 23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01" h="231912">
                  <a:moveTo>
                    <a:pt x="356" y="212144"/>
                  </a:moveTo>
                  <a:cubicBezTo>
                    <a:pt x="356" y="148015"/>
                    <a:pt x="356" y="83714"/>
                    <a:pt x="356" y="19585"/>
                  </a:cubicBezTo>
                  <a:cubicBezTo>
                    <a:pt x="356" y="12999"/>
                    <a:pt x="-1724" y="5546"/>
                    <a:pt x="4169" y="0"/>
                  </a:cubicBezTo>
                  <a:cubicBezTo>
                    <a:pt x="15955" y="17332"/>
                    <a:pt x="8849" y="36571"/>
                    <a:pt x="10409" y="54942"/>
                  </a:cubicBezTo>
                  <a:cubicBezTo>
                    <a:pt x="10235" y="70715"/>
                    <a:pt x="10235" y="86313"/>
                    <a:pt x="10235" y="102086"/>
                  </a:cubicBezTo>
                  <a:cubicBezTo>
                    <a:pt x="10235" y="113351"/>
                    <a:pt x="15262" y="119938"/>
                    <a:pt x="26527" y="122017"/>
                  </a:cubicBezTo>
                  <a:cubicBezTo>
                    <a:pt x="44033" y="125484"/>
                    <a:pt x="61365" y="129297"/>
                    <a:pt x="79217" y="128950"/>
                  </a:cubicBezTo>
                  <a:cubicBezTo>
                    <a:pt x="91002" y="157201"/>
                    <a:pt x="93083" y="187879"/>
                    <a:pt x="100188" y="217170"/>
                  </a:cubicBezTo>
                  <a:cubicBezTo>
                    <a:pt x="101055" y="221156"/>
                    <a:pt x="102615" y="224796"/>
                    <a:pt x="104002" y="228783"/>
                  </a:cubicBezTo>
                  <a:cubicBezTo>
                    <a:pt x="102268" y="229996"/>
                    <a:pt x="100535" y="232076"/>
                    <a:pt x="98629" y="231902"/>
                  </a:cubicBezTo>
                  <a:cubicBezTo>
                    <a:pt x="65178" y="228609"/>
                    <a:pt x="31380" y="227396"/>
                    <a:pt x="356" y="212144"/>
                  </a:cubicBezTo>
                  <a:close/>
                </a:path>
              </a:pathLst>
            </a:custGeom>
            <a:solidFill>
              <a:srgbClr val="8893A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82F397AC-F9AB-9300-BA51-36B8B9EFAE3C}"/>
                </a:ext>
              </a:extLst>
            </p:cNvPr>
            <p:cNvSpPr/>
            <p:nvPr/>
          </p:nvSpPr>
          <p:spPr>
            <a:xfrm>
              <a:off x="5135688" y="7892900"/>
              <a:ext cx="111800" cy="230972"/>
            </a:xfrm>
            <a:custGeom>
              <a:avLst/>
              <a:gdLst>
                <a:gd name="connsiteX0" fmla="*/ 77400 w 111800"/>
                <a:gd name="connsiteY0" fmla="*/ 0 h 230972"/>
                <a:gd name="connsiteX1" fmla="*/ 97852 w 111800"/>
                <a:gd name="connsiteY1" fmla="*/ 1387 h 230972"/>
                <a:gd name="connsiteX2" fmla="*/ 109811 w 111800"/>
                <a:gd name="connsiteY2" fmla="*/ 23398 h 230972"/>
                <a:gd name="connsiteX3" fmla="*/ 39616 w 111800"/>
                <a:gd name="connsiteY3" fmla="*/ 225490 h 230972"/>
                <a:gd name="connsiteX4" fmla="*/ 1139 w 111800"/>
                <a:gd name="connsiteY4" fmla="*/ 221677 h 230972"/>
                <a:gd name="connsiteX5" fmla="*/ 14311 w 111800"/>
                <a:gd name="connsiteY5" fmla="*/ 162228 h 230972"/>
                <a:gd name="connsiteX6" fmla="*/ 63881 w 111800"/>
                <a:gd name="connsiteY6" fmla="*/ 26172 h 230972"/>
                <a:gd name="connsiteX7" fmla="*/ 74627 w 111800"/>
                <a:gd name="connsiteY7" fmla="*/ 1733 h 230972"/>
                <a:gd name="connsiteX8" fmla="*/ 77400 w 111800"/>
                <a:gd name="connsiteY8" fmla="*/ 0 h 23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00" h="230972">
                  <a:moveTo>
                    <a:pt x="77400" y="0"/>
                  </a:moveTo>
                  <a:cubicBezTo>
                    <a:pt x="84160" y="520"/>
                    <a:pt x="91092" y="867"/>
                    <a:pt x="97852" y="1387"/>
                  </a:cubicBezTo>
                  <a:cubicBezTo>
                    <a:pt x="110158" y="4160"/>
                    <a:pt x="114837" y="9359"/>
                    <a:pt x="109811" y="23398"/>
                  </a:cubicBezTo>
                  <a:cubicBezTo>
                    <a:pt x="85720" y="90473"/>
                    <a:pt x="62841" y="158068"/>
                    <a:pt x="39616" y="225490"/>
                  </a:cubicBezTo>
                  <a:cubicBezTo>
                    <a:pt x="25404" y="237622"/>
                    <a:pt x="13618" y="226530"/>
                    <a:pt x="1139" y="221677"/>
                  </a:cubicBezTo>
                  <a:cubicBezTo>
                    <a:pt x="-4060" y="199665"/>
                    <a:pt x="9978" y="182160"/>
                    <a:pt x="14311" y="162228"/>
                  </a:cubicBezTo>
                  <a:cubicBezTo>
                    <a:pt x="32163" y="117338"/>
                    <a:pt x="48456" y="71928"/>
                    <a:pt x="63881" y="26172"/>
                  </a:cubicBezTo>
                  <a:cubicBezTo>
                    <a:pt x="66654" y="17679"/>
                    <a:pt x="68561" y="8840"/>
                    <a:pt x="74627" y="1733"/>
                  </a:cubicBezTo>
                  <a:cubicBezTo>
                    <a:pt x="75494" y="1213"/>
                    <a:pt x="76360" y="520"/>
                    <a:pt x="77400" y="0"/>
                  </a:cubicBezTo>
                  <a:close/>
                </a:path>
              </a:pathLst>
            </a:custGeom>
            <a:solidFill>
              <a:srgbClr val="A7A19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5A5B0C3E-0E12-754A-137E-06A22993A7F9}"/>
                </a:ext>
              </a:extLst>
            </p:cNvPr>
            <p:cNvSpPr/>
            <p:nvPr/>
          </p:nvSpPr>
          <p:spPr>
            <a:xfrm>
              <a:off x="5291428" y="8333405"/>
              <a:ext cx="134328" cy="92458"/>
            </a:xfrm>
            <a:custGeom>
              <a:avLst/>
              <a:gdLst>
                <a:gd name="connsiteX0" fmla="*/ 124790 w 134328"/>
                <a:gd name="connsiteY0" fmla="*/ 67497 h 92458"/>
                <a:gd name="connsiteX1" fmla="*/ 121151 w 134328"/>
                <a:gd name="connsiteY1" fmla="*/ 80843 h 92458"/>
                <a:gd name="connsiteX2" fmla="*/ 108325 w 134328"/>
                <a:gd name="connsiteY2" fmla="*/ 92109 h 92458"/>
                <a:gd name="connsiteX3" fmla="*/ 0 w 134328"/>
                <a:gd name="connsiteY3" fmla="*/ 71310 h 92458"/>
                <a:gd name="connsiteX4" fmla="*/ 33277 w 134328"/>
                <a:gd name="connsiteY4" fmla="*/ 249 h 92458"/>
                <a:gd name="connsiteX5" fmla="*/ 93593 w 134328"/>
                <a:gd name="connsiteY5" fmla="*/ 8915 h 92458"/>
                <a:gd name="connsiteX6" fmla="*/ 127910 w 134328"/>
                <a:gd name="connsiteY6" fmla="*/ 8221 h 92458"/>
                <a:gd name="connsiteX7" fmla="*/ 132763 w 134328"/>
                <a:gd name="connsiteY7" fmla="*/ 12728 h 92458"/>
                <a:gd name="connsiteX8" fmla="*/ 124790 w 134328"/>
                <a:gd name="connsiteY8" fmla="*/ 67324 h 9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328" h="92458">
                  <a:moveTo>
                    <a:pt x="124790" y="67497"/>
                  </a:moveTo>
                  <a:cubicBezTo>
                    <a:pt x="120631" y="71137"/>
                    <a:pt x="120977" y="76163"/>
                    <a:pt x="121151" y="80843"/>
                  </a:cubicBezTo>
                  <a:cubicBezTo>
                    <a:pt x="121497" y="90029"/>
                    <a:pt x="116644" y="93668"/>
                    <a:pt x="108325" y="92109"/>
                  </a:cubicBezTo>
                  <a:cubicBezTo>
                    <a:pt x="72101" y="85349"/>
                    <a:pt x="36051" y="78243"/>
                    <a:pt x="0" y="71310"/>
                  </a:cubicBezTo>
                  <a:cubicBezTo>
                    <a:pt x="10226" y="47218"/>
                    <a:pt x="19239" y="22434"/>
                    <a:pt x="33277" y="249"/>
                  </a:cubicBezTo>
                  <a:cubicBezTo>
                    <a:pt x="54076" y="-1485"/>
                    <a:pt x="73488" y="6315"/>
                    <a:pt x="93593" y="8915"/>
                  </a:cubicBezTo>
                  <a:cubicBezTo>
                    <a:pt x="105205" y="10475"/>
                    <a:pt x="116471" y="11341"/>
                    <a:pt x="127910" y="8221"/>
                  </a:cubicBezTo>
                  <a:cubicBezTo>
                    <a:pt x="130163" y="9088"/>
                    <a:pt x="131723" y="10648"/>
                    <a:pt x="132763" y="12728"/>
                  </a:cubicBezTo>
                  <a:cubicBezTo>
                    <a:pt x="136056" y="31793"/>
                    <a:pt x="134496" y="50165"/>
                    <a:pt x="124790" y="67324"/>
                  </a:cubicBezTo>
                  <a:close/>
                </a:path>
              </a:pathLst>
            </a:custGeom>
            <a:solidFill>
              <a:srgbClr val="A0AAB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3711E92-23AF-FC04-DEB7-1343E106722A}"/>
                </a:ext>
              </a:extLst>
            </p:cNvPr>
            <p:cNvSpPr/>
            <p:nvPr/>
          </p:nvSpPr>
          <p:spPr>
            <a:xfrm>
              <a:off x="4689661" y="8654296"/>
              <a:ext cx="120804" cy="91513"/>
            </a:xfrm>
            <a:custGeom>
              <a:avLst/>
              <a:gdLst>
                <a:gd name="connsiteX0" fmla="*/ 0 w 120804"/>
                <a:gd name="connsiteY0" fmla="*/ 173 h 91513"/>
                <a:gd name="connsiteX1" fmla="*/ 103645 w 120804"/>
                <a:gd name="connsiteY1" fmla="*/ 16812 h 91513"/>
                <a:gd name="connsiteX2" fmla="*/ 120804 w 120804"/>
                <a:gd name="connsiteY2" fmla="*/ 91513 h 91513"/>
                <a:gd name="connsiteX3" fmla="*/ 30504 w 120804"/>
                <a:gd name="connsiteY3" fmla="*/ 77128 h 91513"/>
                <a:gd name="connsiteX4" fmla="*/ 0 w 120804"/>
                <a:gd name="connsiteY4" fmla="*/ 74874 h 91513"/>
                <a:gd name="connsiteX5" fmla="*/ 0 w 120804"/>
                <a:gd name="connsiteY5" fmla="*/ 0 h 9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804" h="91513">
                  <a:moveTo>
                    <a:pt x="0" y="173"/>
                  </a:moveTo>
                  <a:cubicBezTo>
                    <a:pt x="34491" y="5720"/>
                    <a:pt x="69155" y="11266"/>
                    <a:pt x="103645" y="16812"/>
                  </a:cubicBezTo>
                  <a:cubicBezTo>
                    <a:pt x="113005" y="40903"/>
                    <a:pt x="115085" y="66555"/>
                    <a:pt x="120804" y="91513"/>
                  </a:cubicBezTo>
                  <a:cubicBezTo>
                    <a:pt x="90646" y="86834"/>
                    <a:pt x="60489" y="82847"/>
                    <a:pt x="30504" y="77128"/>
                  </a:cubicBezTo>
                  <a:cubicBezTo>
                    <a:pt x="20278" y="75221"/>
                    <a:pt x="10226" y="75567"/>
                    <a:pt x="0" y="74874"/>
                  </a:cubicBezTo>
                  <a:cubicBezTo>
                    <a:pt x="0" y="49916"/>
                    <a:pt x="0" y="24958"/>
                    <a:pt x="0" y="0"/>
                  </a:cubicBezTo>
                  <a:close/>
                </a:path>
              </a:pathLst>
            </a:custGeom>
            <a:solidFill>
              <a:srgbClr val="828EA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C5DDF8A-A66D-E712-C729-780F6464B6EC}"/>
                </a:ext>
              </a:extLst>
            </p:cNvPr>
            <p:cNvSpPr/>
            <p:nvPr/>
          </p:nvSpPr>
          <p:spPr>
            <a:xfrm>
              <a:off x="4697807" y="7182981"/>
              <a:ext cx="108151" cy="315962"/>
            </a:xfrm>
            <a:custGeom>
              <a:avLst/>
              <a:gdLst>
                <a:gd name="connsiteX0" fmla="*/ 103819 w 108151"/>
                <a:gd name="connsiteY0" fmla="*/ 315963 h 315962"/>
                <a:gd name="connsiteX1" fmla="*/ 70541 w 108151"/>
                <a:gd name="connsiteY1" fmla="*/ 315963 h 315962"/>
                <a:gd name="connsiteX2" fmla="*/ 47143 w 108151"/>
                <a:gd name="connsiteY2" fmla="*/ 199838 h 315962"/>
                <a:gd name="connsiteX3" fmla="*/ 867 w 108151"/>
                <a:gd name="connsiteY3" fmla="*/ 8146 h 315962"/>
                <a:gd name="connsiteX4" fmla="*/ 0 w 108151"/>
                <a:gd name="connsiteY4" fmla="*/ 0 h 315962"/>
                <a:gd name="connsiteX5" fmla="*/ 12652 w 108151"/>
                <a:gd name="connsiteY5" fmla="*/ 24958 h 315962"/>
                <a:gd name="connsiteX6" fmla="*/ 27038 w 108151"/>
                <a:gd name="connsiteY6" fmla="*/ 46796 h 315962"/>
                <a:gd name="connsiteX7" fmla="*/ 63262 w 108151"/>
                <a:gd name="connsiteY7" fmla="*/ 145069 h 315962"/>
                <a:gd name="connsiteX8" fmla="*/ 108152 w 108151"/>
                <a:gd name="connsiteY8" fmla="*/ 306950 h 315962"/>
                <a:gd name="connsiteX9" fmla="*/ 103992 w 108151"/>
                <a:gd name="connsiteY9" fmla="*/ 315963 h 3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51" h="315962">
                  <a:moveTo>
                    <a:pt x="103819" y="315963"/>
                  </a:moveTo>
                  <a:cubicBezTo>
                    <a:pt x="92726" y="315963"/>
                    <a:pt x="81634" y="315963"/>
                    <a:pt x="70541" y="315963"/>
                  </a:cubicBezTo>
                  <a:cubicBezTo>
                    <a:pt x="57889" y="278179"/>
                    <a:pt x="54249" y="238662"/>
                    <a:pt x="47143" y="199838"/>
                  </a:cubicBezTo>
                  <a:cubicBezTo>
                    <a:pt x="35011" y="135016"/>
                    <a:pt x="19585" y="71235"/>
                    <a:pt x="867" y="8146"/>
                  </a:cubicBezTo>
                  <a:cubicBezTo>
                    <a:pt x="173" y="5546"/>
                    <a:pt x="347" y="2773"/>
                    <a:pt x="0" y="0"/>
                  </a:cubicBezTo>
                  <a:cubicBezTo>
                    <a:pt x="7106" y="6933"/>
                    <a:pt x="10573" y="15599"/>
                    <a:pt x="12652" y="24958"/>
                  </a:cubicBezTo>
                  <a:cubicBezTo>
                    <a:pt x="21318" y="29638"/>
                    <a:pt x="23745" y="38477"/>
                    <a:pt x="27038" y="46796"/>
                  </a:cubicBezTo>
                  <a:cubicBezTo>
                    <a:pt x="40037" y="79207"/>
                    <a:pt x="52169" y="111965"/>
                    <a:pt x="63262" y="145069"/>
                  </a:cubicBezTo>
                  <a:cubicBezTo>
                    <a:pt x="79727" y="198625"/>
                    <a:pt x="98099" y="251661"/>
                    <a:pt x="108152" y="306950"/>
                  </a:cubicBezTo>
                  <a:cubicBezTo>
                    <a:pt x="107805" y="310417"/>
                    <a:pt x="106765" y="313536"/>
                    <a:pt x="103992" y="315963"/>
                  </a:cubicBezTo>
                  <a:close/>
                </a:path>
              </a:pathLst>
            </a:custGeom>
            <a:solidFill>
              <a:srgbClr val="58575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F6F92A7-7CAD-CA04-B0E7-BFCD55F629D5}"/>
                </a:ext>
              </a:extLst>
            </p:cNvPr>
            <p:cNvSpPr/>
            <p:nvPr/>
          </p:nvSpPr>
          <p:spPr>
            <a:xfrm>
              <a:off x="4980340" y="8596964"/>
              <a:ext cx="83345" cy="128220"/>
            </a:xfrm>
            <a:custGeom>
              <a:avLst/>
              <a:gdLst>
                <a:gd name="connsiteX0" fmla="*/ 58214 w 83345"/>
                <a:gd name="connsiteY0" fmla="*/ 128220 h 128220"/>
                <a:gd name="connsiteX1" fmla="*/ 3965 w 83345"/>
                <a:gd name="connsiteY1" fmla="*/ 119728 h 128220"/>
                <a:gd name="connsiteX2" fmla="*/ 2058 w 83345"/>
                <a:gd name="connsiteY2" fmla="*/ 96156 h 128220"/>
                <a:gd name="connsiteX3" fmla="*/ 19737 w 83345"/>
                <a:gd name="connsiteY3" fmla="*/ 19895 h 128220"/>
                <a:gd name="connsiteX4" fmla="*/ 29443 w 83345"/>
                <a:gd name="connsiteY4" fmla="*/ 1523 h 128220"/>
                <a:gd name="connsiteX5" fmla="*/ 83345 w 83345"/>
                <a:gd name="connsiteY5" fmla="*/ 11749 h 128220"/>
                <a:gd name="connsiteX6" fmla="*/ 59601 w 83345"/>
                <a:gd name="connsiteY6" fmla="*/ 117821 h 128220"/>
                <a:gd name="connsiteX7" fmla="*/ 58387 w 83345"/>
                <a:gd name="connsiteY7" fmla="*/ 128047 h 12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345" h="128220">
                  <a:moveTo>
                    <a:pt x="58214" y="128220"/>
                  </a:moveTo>
                  <a:cubicBezTo>
                    <a:pt x="39669" y="128220"/>
                    <a:pt x="21817" y="123541"/>
                    <a:pt x="3965" y="119728"/>
                  </a:cubicBezTo>
                  <a:cubicBezTo>
                    <a:pt x="-2621" y="112448"/>
                    <a:pt x="672" y="104129"/>
                    <a:pt x="2058" y="96156"/>
                  </a:cubicBezTo>
                  <a:cubicBezTo>
                    <a:pt x="6391" y="70331"/>
                    <a:pt x="14884" y="45546"/>
                    <a:pt x="19737" y="19895"/>
                  </a:cubicBezTo>
                  <a:cubicBezTo>
                    <a:pt x="21297" y="12789"/>
                    <a:pt x="23377" y="6203"/>
                    <a:pt x="29443" y="1523"/>
                  </a:cubicBezTo>
                  <a:cubicBezTo>
                    <a:pt x="48855" y="-2463"/>
                    <a:pt x="66707" y="1523"/>
                    <a:pt x="83345" y="11749"/>
                  </a:cubicBezTo>
                  <a:cubicBezTo>
                    <a:pt x="79532" y="47973"/>
                    <a:pt x="66533" y="82290"/>
                    <a:pt x="59601" y="117821"/>
                  </a:cubicBezTo>
                  <a:cubicBezTo>
                    <a:pt x="58907" y="121114"/>
                    <a:pt x="58734" y="124581"/>
                    <a:pt x="58387" y="128047"/>
                  </a:cubicBezTo>
                  <a:close/>
                </a:path>
              </a:pathLst>
            </a:custGeom>
            <a:solidFill>
              <a:srgbClr val="7E7C8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5D23A43-FB72-5F80-4DC8-56403CA1FF7D}"/>
                </a:ext>
              </a:extLst>
            </p:cNvPr>
            <p:cNvSpPr/>
            <p:nvPr/>
          </p:nvSpPr>
          <p:spPr>
            <a:xfrm>
              <a:off x="5005979" y="8480571"/>
              <a:ext cx="86477" cy="128488"/>
            </a:xfrm>
            <a:custGeom>
              <a:avLst/>
              <a:gdLst>
                <a:gd name="connsiteX0" fmla="*/ 57533 w 86477"/>
                <a:gd name="connsiteY0" fmla="*/ 128315 h 128488"/>
                <a:gd name="connsiteX1" fmla="*/ 3631 w 86477"/>
                <a:gd name="connsiteY1" fmla="*/ 119995 h 128488"/>
                <a:gd name="connsiteX2" fmla="*/ 5537 w 86477"/>
                <a:gd name="connsiteY2" fmla="*/ 85505 h 128488"/>
                <a:gd name="connsiteX3" fmla="*/ 10563 w 86477"/>
                <a:gd name="connsiteY3" fmla="*/ 61933 h 128488"/>
                <a:gd name="connsiteX4" fmla="*/ 25642 w 86477"/>
                <a:gd name="connsiteY4" fmla="*/ 15657 h 128488"/>
                <a:gd name="connsiteX5" fmla="*/ 53200 w 86477"/>
                <a:gd name="connsiteY5" fmla="*/ 58 h 128488"/>
                <a:gd name="connsiteX6" fmla="*/ 86478 w 86477"/>
                <a:gd name="connsiteY6" fmla="*/ 3698 h 128488"/>
                <a:gd name="connsiteX7" fmla="*/ 57533 w 86477"/>
                <a:gd name="connsiteY7" fmla="*/ 128488 h 1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77" h="128488">
                  <a:moveTo>
                    <a:pt x="57533" y="128315"/>
                  </a:moveTo>
                  <a:cubicBezTo>
                    <a:pt x="39508" y="125542"/>
                    <a:pt x="21656" y="122769"/>
                    <a:pt x="3631" y="119995"/>
                  </a:cubicBezTo>
                  <a:cubicBezTo>
                    <a:pt x="-4689" y="108036"/>
                    <a:pt x="3631" y="96944"/>
                    <a:pt x="5537" y="85505"/>
                  </a:cubicBezTo>
                  <a:cubicBezTo>
                    <a:pt x="6750" y="77532"/>
                    <a:pt x="9177" y="69906"/>
                    <a:pt x="10563" y="61933"/>
                  </a:cubicBezTo>
                  <a:cubicBezTo>
                    <a:pt x="15243" y="46334"/>
                    <a:pt x="15243" y="29349"/>
                    <a:pt x="25642" y="15657"/>
                  </a:cubicBezTo>
                  <a:cubicBezTo>
                    <a:pt x="34135" y="9244"/>
                    <a:pt x="42974" y="3524"/>
                    <a:pt x="53200" y="58"/>
                  </a:cubicBezTo>
                  <a:cubicBezTo>
                    <a:pt x="64466" y="-289"/>
                    <a:pt x="75558" y="924"/>
                    <a:pt x="86478" y="3698"/>
                  </a:cubicBezTo>
                  <a:cubicBezTo>
                    <a:pt x="76772" y="45294"/>
                    <a:pt x="67239" y="86891"/>
                    <a:pt x="57533" y="128488"/>
                  </a:cubicBezTo>
                  <a:close/>
                </a:path>
              </a:pathLst>
            </a:custGeom>
            <a:solidFill>
              <a:srgbClr val="86838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04324A6-BFF9-A6AF-EBA5-3AC5F0B9FEAE}"/>
                </a:ext>
              </a:extLst>
            </p:cNvPr>
            <p:cNvSpPr/>
            <p:nvPr/>
          </p:nvSpPr>
          <p:spPr>
            <a:xfrm>
              <a:off x="5376882" y="7132147"/>
              <a:ext cx="89772" cy="233686"/>
            </a:xfrm>
            <a:custGeom>
              <a:avLst/>
              <a:gdLst>
                <a:gd name="connsiteX0" fmla="*/ 31537 w 89772"/>
                <a:gd name="connsiteY0" fmla="*/ 233686 h 233686"/>
                <a:gd name="connsiteX1" fmla="*/ 2419 w 89772"/>
                <a:gd name="connsiteY1" fmla="*/ 229527 h 233686"/>
                <a:gd name="connsiteX2" fmla="*/ 5366 w 89772"/>
                <a:gd name="connsiteY2" fmla="*/ 198156 h 233686"/>
                <a:gd name="connsiteX3" fmla="*/ 31190 w 89772"/>
                <a:gd name="connsiteY3" fmla="*/ 106643 h 233686"/>
                <a:gd name="connsiteX4" fmla="*/ 39856 w 89772"/>
                <a:gd name="connsiteY4" fmla="*/ 88271 h 233686"/>
                <a:gd name="connsiteX5" fmla="*/ 64815 w 89772"/>
                <a:gd name="connsiteY5" fmla="*/ 5077 h 233686"/>
                <a:gd name="connsiteX6" fmla="*/ 89773 w 89772"/>
                <a:gd name="connsiteY6" fmla="*/ 5077 h 233686"/>
                <a:gd name="connsiteX7" fmla="*/ 54069 w 89772"/>
                <a:gd name="connsiteY7" fmla="*/ 150839 h 233686"/>
                <a:gd name="connsiteX8" fmla="*/ 31537 w 89772"/>
                <a:gd name="connsiteY8" fmla="*/ 233686 h 23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72" h="233686">
                  <a:moveTo>
                    <a:pt x="31537" y="233686"/>
                  </a:moveTo>
                  <a:cubicBezTo>
                    <a:pt x="22871" y="225714"/>
                    <a:pt x="12125" y="231087"/>
                    <a:pt x="2419" y="229527"/>
                  </a:cubicBezTo>
                  <a:cubicBezTo>
                    <a:pt x="-4340" y="218261"/>
                    <a:pt x="5192" y="208728"/>
                    <a:pt x="5366" y="198156"/>
                  </a:cubicBezTo>
                  <a:cubicBezTo>
                    <a:pt x="12992" y="167478"/>
                    <a:pt x="22524" y="137147"/>
                    <a:pt x="31190" y="106643"/>
                  </a:cubicBezTo>
                  <a:cubicBezTo>
                    <a:pt x="33097" y="100056"/>
                    <a:pt x="34310" y="93124"/>
                    <a:pt x="39856" y="88271"/>
                  </a:cubicBezTo>
                  <a:cubicBezTo>
                    <a:pt x="52336" y="61753"/>
                    <a:pt x="55975" y="32635"/>
                    <a:pt x="64815" y="5077"/>
                  </a:cubicBezTo>
                  <a:cubicBezTo>
                    <a:pt x="73134" y="-1162"/>
                    <a:pt x="81453" y="-2202"/>
                    <a:pt x="89773" y="5077"/>
                  </a:cubicBezTo>
                  <a:cubicBezTo>
                    <a:pt x="82147" y="54647"/>
                    <a:pt x="66374" y="102310"/>
                    <a:pt x="54069" y="150839"/>
                  </a:cubicBezTo>
                  <a:cubicBezTo>
                    <a:pt x="46963" y="178571"/>
                    <a:pt x="42803" y="207169"/>
                    <a:pt x="31537" y="233686"/>
                  </a:cubicBezTo>
                  <a:close/>
                </a:path>
              </a:pathLst>
            </a:custGeom>
            <a:solidFill>
              <a:srgbClr val="5B5A5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AF785E1-E0B8-AF21-00EC-C78C7D3807F2}"/>
                </a:ext>
              </a:extLst>
            </p:cNvPr>
            <p:cNvSpPr/>
            <p:nvPr/>
          </p:nvSpPr>
          <p:spPr>
            <a:xfrm>
              <a:off x="5441697" y="6781918"/>
              <a:ext cx="108325" cy="355306"/>
            </a:xfrm>
            <a:custGeom>
              <a:avLst/>
              <a:gdLst>
                <a:gd name="connsiteX0" fmla="*/ 24958 w 108325"/>
                <a:gd name="connsiteY0" fmla="*/ 355306 h 355306"/>
                <a:gd name="connsiteX1" fmla="*/ 0 w 108325"/>
                <a:gd name="connsiteY1" fmla="*/ 355306 h 355306"/>
                <a:gd name="connsiteX2" fmla="*/ 20452 w 108325"/>
                <a:gd name="connsiteY2" fmla="*/ 280432 h 355306"/>
                <a:gd name="connsiteX3" fmla="*/ 49743 w 108325"/>
                <a:gd name="connsiteY3" fmla="*/ 178173 h 355306"/>
                <a:gd name="connsiteX4" fmla="*/ 74528 w 108325"/>
                <a:gd name="connsiteY4" fmla="*/ 93420 h 355306"/>
                <a:gd name="connsiteX5" fmla="*/ 102432 w 108325"/>
                <a:gd name="connsiteY5" fmla="*/ 0 h 355306"/>
                <a:gd name="connsiteX6" fmla="*/ 108325 w 108325"/>
                <a:gd name="connsiteY6" fmla="*/ 1560 h 355306"/>
                <a:gd name="connsiteX7" fmla="*/ 87180 w 108325"/>
                <a:gd name="connsiteY7" fmla="*/ 92900 h 355306"/>
                <a:gd name="connsiteX8" fmla="*/ 28944 w 108325"/>
                <a:gd name="connsiteY8" fmla="*/ 346294 h 355306"/>
                <a:gd name="connsiteX9" fmla="*/ 24958 w 108325"/>
                <a:gd name="connsiteY9" fmla="*/ 355306 h 35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325" h="355306">
                  <a:moveTo>
                    <a:pt x="24958" y="355306"/>
                  </a:moveTo>
                  <a:cubicBezTo>
                    <a:pt x="16639" y="355306"/>
                    <a:pt x="8319" y="355306"/>
                    <a:pt x="0" y="355306"/>
                  </a:cubicBezTo>
                  <a:cubicBezTo>
                    <a:pt x="6933" y="330348"/>
                    <a:pt x="13692" y="305390"/>
                    <a:pt x="20452" y="280432"/>
                  </a:cubicBezTo>
                  <a:cubicBezTo>
                    <a:pt x="30158" y="246288"/>
                    <a:pt x="40037" y="212144"/>
                    <a:pt x="49743" y="178173"/>
                  </a:cubicBezTo>
                  <a:cubicBezTo>
                    <a:pt x="57889" y="149922"/>
                    <a:pt x="66208" y="121671"/>
                    <a:pt x="74528" y="93420"/>
                  </a:cubicBezTo>
                  <a:cubicBezTo>
                    <a:pt x="83887" y="62222"/>
                    <a:pt x="93073" y="31024"/>
                    <a:pt x="102432" y="0"/>
                  </a:cubicBezTo>
                  <a:cubicBezTo>
                    <a:pt x="104339" y="520"/>
                    <a:pt x="106419" y="1040"/>
                    <a:pt x="108325" y="1560"/>
                  </a:cubicBezTo>
                  <a:cubicBezTo>
                    <a:pt x="101219" y="32064"/>
                    <a:pt x="94113" y="62395"/>
                    <a:pt x="87180" y="92900"/>
                  </a:cubicBezTo>
                  <a:cubicBezTo>
                    <a:pt x="67768" y="177307"/>
                    <a:pt x="48530" y="261713"/>
                    <a:pt x="28944" y="346294"/>
                  </a:cubicBezTo>
                  <a:cubicBezTo>
                    <a:pt x="28251" y="349414"/>
                    <a:pt x="26345" y="352360"/>
                    <a:pt x="24958" y="355306"/>
                  </a:cubicBezTo>
                  <a:close/>
                </a:path>
              </a:pathLst>
            </a:custGeom>
            <a:solidFill>
              <a:srgbClr val="5E5E5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0A1549D2-D9B7-6DA1-C4E0-A0578156B3CC}"/>
                </a:ext>
              </a:extLst>
            </p:cNvPr>
            <p:cNvSpPr/>
            <p:nvPr/>
          </p:nvSpPr>
          <p:spPr>
            <a:xfrm>
              <a:off x="5092457" y="8113606"/>
              <a:ext cx="83020" cy="142932"/>
            </a:xfrm>
            <a:custGeom>
              <a:avLst/>
              <a:gdLst>
                <a:gd name="connsiteX0" fmla="*/ 45410 w 83020"/>
                <a:gd name="connsiteY0" fmla="*/ 451 h 142932"/>
                <a:gd name="connsiteX1" fmla="*/ 83020 w 83020"/>
                <a:gd name="connsiteY1" fmla="*/ 4784 h 142932"/>
                <a:gd name="connsiteX2" fmla="*/ 45757 w 83020"/>
                <a:gd name="connsiteY2" fmla="*/ 137721 h 142932"/>
                <a:gd name="connsiteX3" fmla="*/ 4679 w 83020"/>
                <a:gd name="connsiteY3" fmla="*/ 135641 h 142932"/>
                <a:gd name="connsiteX4" fmla="*/ 0 w 83020"/>
                <a:gd name="connsiteY4" fmla="*/ 122988 h 142932"/>
                <a:gd name="connsiteX5" fmla="*/ 15079 w 83020"/>
                <a:gd name="connsiteY5" fmla="*/ 70472 h 142932"/>
                <a:gd name="connsiteX6" fmla="*/ 33624 w 83020"/>
                <a:gd name="connsiteY6" fmla="*/ 13623 h 142932"/>
                <a:gd name="connsiteX7" fmla="*/ 45237 w 83020"/>
                <a:gd name="connsiteY7" fmla="*/ 451 h 14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020" h="142932">
                  <a:moveTo>
                    <a:pt x="45410" y="451"/>
                  </a:moveTo>
                  <a:cubicBezTo>
                    <a:pt x="58409" y="-2495"/>
                    <a:pt x="69675" y="10157"/>
                    <a:pt x="83020" y="4784"/>
                  </a:cubicBezTo>
                  <a:cubicBezTo>
                    <a:pt x="70541" y="49154"/>
                    <a:pt x="58236" y="93524"/>
                    <a:pt x="45757" y="137721"/>
                  </a:cubicBezTo>
                  <a:cubicBezTo>
                    <a:pt x="31544" y="147427"/>
                    <a:pt x="18198" y="141707"/>
                    <a:pt x="4679" y="135641"/>
                  </a:cubicBezTo>
                  <a:cubicBezTo>
                    <a:pt x="866" y="132174"/>
                    <a:pt x="0" y="127668"/>
                    <a:pt x="0" y="122988"/>
                  </a:cubicBezTo>
                  <a:cubicBezTo>
                    <a:pt x="4160" y="105310"/>
                    <a:pt x="11266" y="88324"/>
                    <a:pt x="15079" y="70472"/>
                  </a:cubicBezTo>
                  <a:cubicBezTo>
                    <a:pt x="19239" y="50887"/>
                    <a:pt x="28251" y="32862"/>
                    <a:pt x="33624" y="13623"/>
                  </a:cubicBezTo>
                  <a:cubicBezTo>
                    <a:pt x="36571" y="8424"/>
                    <a:pt x="36744" y="624"/>
                    <a:pt x="45237" y="451"/>
                  </a:cubicBezTo>
                  <a:close/>
                </a:path>
              </a:pathLst>
            </a:custGeom>
            <a:solidFill>
              <a:srgbClr val="9E999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BCEC4DD-7CD7-83E5-BCE1-E3263D13480D}"/>
                </a:ext>
              </a:extLst>
            </p:cNvPr>
            <p:cNvSpPr/>
            <p:nvPr/>
          </p:nvSpPr>
          <p:spPr>
            <a:xfrm>
              <a:off x="5060456" y="8247120"/>
              <a:ext cx="77757" cy="128482"/>
            </a:xfrm>
            <a:custGeom>
              <a:avLst/>
              <a:gdLst>
                <a:gd name="connsiteX0" fmla="*/ 36334 w 77757"/>
                <a:gd name="connsiteY0" fmla="*/ 47 h 128482"/>
                <a:gd name="connsiteX1" fmla="*/ 77757 w 77757"/>
                <a:gd name="connsiteY1" fmla="*/ 4207 h 128482"/>
                <a:gd name="connsiteX2" fmla="*/ 52799 w 77757"/>
                <a:gd name="connsiteY2" fmla="*/ 124837 h 128482"/>
                <a:gd name="connsiteX3" fmla="*/ 1843 w 77757"/>
                <a:gd name="connsiteY3" fmla="*/ 120678 h 128482"/>
                <a:gd name="connsiteX4" fmla="*/ 4789 w 77757"/>
                <a:gd name="connsiteY4" fmla="*/ 90693 h 128482"/>
                <a:gd name="connsiteX5" fmla="*/ 22641 w 77757"/>
                <a:gd name="connsiteY5" fmla="*/ 25005 h 128482"/>
                <a:gd name="connsiteX6" fmla="*/ 36160 w 77757"/>
                <a:gd name="connsiteY6" fmla="*/ 220 h 12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757" h="128482">
                  <a:moveTo>
                    <a:pt x="36334" y="47"/>
                  </a:moveTo>
                  <a:cubicBezTo>
                    <a:pt x="50372" y="-646"/>
                    <a:pt x="63545" y="6633"/>
                    <a:pt x="77757" y="4207"/>
                  </a:cubicBezTo>
                  <a:cubicBezTo>
                    <a:pt x="69437" y="44417"/>
                    <a:pt x="61118" y="84627"/>
                    <a:pt x="52799" y="124837"/>
                  </a:cubicBezTo>
                  <a:cubicBezTo>
                    <a:pt x="34947" y="133503"/>
                    <a:pt x="18655" y="124491"/>
                    <a:pt x="1843" y="120678"/>
                  </a:cubicBezTo>
                  <a:cubicBezTo>
                    <a:pt x="-2664" y="110105"/>
                    <a:pt x="2189" y="100399"/>
                    <a:pt x="4789" y="90693"/>
                  </a:cubicBezTo>
                  <a:cubicBezTo>
                    <a:pt x="10682" y="68855"/>
                    <a:pt x="16228" y="46843"/>
                    <a:pt x="22641" y="25005"/>
                  </a:cubicBezTo>
                  <a:cubicBezTo>
                    <a:pt x="26628" y="16512"/>
                    <a:pt x="25414" y="5073"/>
                    <a:pt x="36160" y="220"/>
                  </a:cubicBezTo>
                  <a:close/>
                </a:path>
              </a:pathLst>
            </a:custGeom>
            <a:solidFill>
              <a:srgbClr val="94909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0CCF5EF-2352-5AB2-963E-C6B34F813B02}"/>
                </a:ext>
              </a:extLst>
            </p:cNvPr>
            <p:cNvSpPr/>
            <p:nvPr/>
          </p:nvSpPr>
          <p:spPr>
            <a:xfrm>
              <a:off x="4884331" y="8563129"/>
              <a:ext cx="63669" cy="133110"/>
            </a:xfrm>
            <a:custGeom>
              <a:avLst/>
              <a:gdLst>
                <a:gd name="connsiteX0" fmla="*/ 58550 w 63669"/>
                <a:gd name="connsiteY0" fmla="*/ 133110 h 133110"/>
                <a:gd name="connsiteX1" fmla="*/ 48325 w 63669"/>
                <a:gd name="connsiteY1" fmla="*/ 133110 h 133110"/>
                <a:gd name="connsiteX2" fmla="*/ 8288 w 63669"/>
                <a:gd name="connsiteY2" fmla="*/ 98446 h 133110"/>
                <a:gd name="connsiteX3" fmla="*/ 4475 w 63669"/>
                <a:gd name="connsiteY3" fmla="*/ 91513 h 133110"/>
                <a:gd name="connsiteX4" fmla="*/ 315 w 63669"/>
                <a:gd name="connsiteY4" fmla="*/ 0 h 133110"/>
                <a:gd name="connsiteX5" fmla="*/ 43992 w 63669"/>
                <a:gd name="connsiteY5" fmla="*/ 11439 h 133110"/>
                <a:gd name="connsiteX6" fmla="*/ 54564 w 63669"/>
                <a:gd name="connsiteY6" fmla="*/ 51303 h 133110"/>
                <a:gd name="connsiteX7" fmla="*/ 62363 w 63669"/>
                <a:gd name="connsiteY7" fmla="*/ 107978 h 133110"/>
                <a:gd name="connsiteX8" fmla="*/ 58377 w 63669"/>
                <a:gd name="connsiteY8" fmla="*/ 133110 h 13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69" h="133110">
                  <a:moveTo>
                    <a:pt x="58550" y="133110"/>
                  </a:moveTo>
                  <a:cubicBezTo>
                    <a:pt x="55084" y="133110"/>
                    <a:pt x="51791" y="133110"/>
                    <a:pt x="48325" y="133110"/>
                  </a:cubicBezTo>
                  <a:cubicBezTo>
                    <a:pt x="14700" y="132763"/>
                    <a:pt x="12621" y="130683"/>
                    <a:pt x="8288" y="98446"/>
                  </a:cubicBezTo>
                  <a:cubicBezTo>
                    <a:pt x="7941" y="96019"/>
                    <a:pt x="5861" y="93940"/>
                    <a:pt x="4475" y="91513"/>
                  </a:cubicBezTo>
                  <a:cubicBezTo>
                    <a:pt x="7247" y="60835"/>
                    <a:pt x="-1765" y="30677"/>
                    <a:pt x="315" y="0"/>
                  </a:cubicBezTo>
                  <a:cubicBezTo>
                    <a:pt x="15394" y="1733"/>
                    <a:pt x="29779" y="6240"/>
                    <a:pt x="43992" y="11439"/>
                  </a:cubicBezTo>
                  <a:cubicBezTo>
                    <a:pt x="55084" y="22705"/>
                    <a:pt x="50058" y="38304"/>
                    <a:pt x="54564" y="51303"/>
                  </a:cubicBezTo>
                  <a:cubicBezTo>
                    <a:pt x="56471" y="70368"/>
                    <a:pt x="59243" y="89087"/>
                    <a:pt x="62363" y="107978"/>
                  </a:cubicBezTo>
                  <a:cubicBezTo>
                    <a:pt x="63750" y="116644"/>
                    <a:pt x="65657" y="125657"/>
                    <a:pt x="58377" y="133110"/>
                  </a:cubicBezTo>
                  <a:close/>
                </a:path>
              </a:pathLst>
            </a:custGeom>
            <a:solidFill>
              <a:srgbClr val="7F7E8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B8C609E8-F488-02B5-76B0-754E8E1CC73D}"/>
                </a:ext>
              </a:extLst>
            </p:cNvPr>
            <p:cNvSpPr/>
            <p:nvPr/>
          </p:nvSpPr>
          <p:spPr>
            <a:xfrm>
              <a:off x="5414494" y="8072980"/>
              <a:ext cx="44033" cy="272190"/>
            </a:xfrm>
            <a:custGeom>
              <a:avLst/>
              <a:gdLst>
                <a:gd name="connsiteX0" fmla="*/ 27723 w 44033"/>
                <a:gd name="connsiteY0" fmla="*/ 0 h 272190"/>
                <a:gd name="connsiteX1" fmla="*/ 40895 w 44033"/>
                <a:gd name="connsiteY1" fmla="*/ 69155 h 272190"/>
                <a:gd name="connsiteX2" fmla="*/ 36562 w 44033"/>
                <a:gd name="connsiteY2" fmla="*/ 132590 h 272190"/>
                <a:gd name="connsiteX3" fmla="*/ 27203 w 44033"/>
                <a:gd name="connsiteY3" fmla="*/ 261540 h 272190"/>
                <a:gd name="connsiteX4" fmla="*/ 26683 w 44033"/>
                <a:gd name="connsiteY4" fmla="*/ 264834 h 272190"/>
                <a:gd name="connsiteX5" fmla="*/ 6578 w 44033"/>
                <a:gd name="connsiteY5" fmla="*/ 269513 h 272190"/>
                <a:gd name="connsiteX6" fmla="*/ 5711 w 44033"/>
                <a:gd name="connsiteY6" fmla="*/ 270206 h 272190"/>
                <a:gd name="connsiteX7" fmla="*/ 4325 w 44033"/>
                <a:gd name="connsiteY7" fmla="*/ 211451 h 272190"/>
                <a:gd name="connsiteX8" fmla="*/ 8658 w 44033"/>
                <a:gd name="connsiteY8" fmla="*/ 144376 h 272190"/>
                <a:gd name="connsiteX9" fmla="*/ 16977 w 44033"/>
                <a:gd name="connsiteY9" fmla="*/ 35184 h 272190"/>
                <a:gd name="connsiteX10" fmla="*/ 23563 w 44033"/>
                <a:gd name="connsiteY10" fmla="*/ 20625 h 272190"/>
                <a:gd name="connsiteX11" fmla="*/ 27723 w 44033"/>
                <a:gd name="connsiteY11" fmla="*/ 0 h 27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033" h="272190">
                  <a:moveTo>
                    <a:pt x="27723" y="0"/>
                  </a:moveTo>
                  <a:cubicBezTo>
                    <a:pt x="46095" y="20452"/>
                    <a:pt x="46441" y="43850"/>
                    <a:pt x="40895" y="69155"/>
                  </a:cubicBezTo>
                  <a:cubicBezTo>
                    <a:pt x="36389" y="89780"/>
                    <a:pt x="38295" y="111445"/>
                    <a:pt x="36562" y="132590"/>
                  </a:cubicBezTo>
                  <a:cubicBezTo>
                    <a:pt x="33096" y="175573"/>
                    <a:pt x="30669" y="218557"/>
                    <a:pt x="27203" y="261540"/>
                  </a:cubicBezTo>
                  <a:cubicBezTo>
                    <a:pt x="27030" y="262580"/>
                    <a:pt x="26856" y="263793"/>
                    <a:pt x="26683" y="264834"/>
                  </a:cubicBezTo>
                  <a:cubicBezTo>
                    <a:pt x="21137" y="270900"/>
                    <a:pt x="15071" y="275233"/>
                    <a:pt x="6578" y="269513"/>
                  </a:cubicBezTo>
                  <a:lnTo>
                    <a:pt x="5711" y="270206"/>
                  </a:lnTo>
                  <a:cubicBezTo>
                    <a:pt x="-6075" y="250794"/>
                    <a:pt x="3978" y="231036"/>
                    <a:pt x="4325" y="211451"/>
                  </a:cubicBezTo>
                  <a:cubicBezTo>
                    <a:pt x="2592" y="188919"/>
                    <a:pt x="7618" y="166907"/>
                    <a:pt x="8658" y="144376"/>
                  </a:cubicBezTo>
                  <a:cubicBezTo>
                    <a:pt x="10391" y="107805"/>
                    <a:pt x="12124" y="71408"/>
                    <a:pt x="16977" y="35184"/>
                  </a:cubicBezTo>
                  <a:cubicBezTo>
                    <a:pt x="17670" y="29638"/>
                    <a:pt x="18537" y="24092"/>
                    <a:pt x="23563" y="20625"/>
                  </a:cubicBezTo>
                  <a:cubicBezTo>
                    <a:pt x="29109" y="14559"/>
                    <a:pt x="25990" y="6760"/>
                    <a:pt x="27723" y="0"/>
                  </a:cubicBezTo>
                  <a:close/>
                </a:path>
              </a:pathLst>
            </a:custGeom>
            <a:solidFill>
              <a:srgbClr val="51505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1E34A52-DB90-679E-E429-09514BBDC525}"/>
                </a:ext>
              </a:extLst>
            </p:cNvPr>
            <p:cNvSpPr/>
            <p:nvPr/>
          </p:nvSpPr>
          <p:spPr>
            <a:xfrm>
              <a:off x="5324879" y="8275152"/>
              <a:ext cx="99312" cy="76033"/>
            </a:xfrm>
            <a:custGeom>
              <a:avLst/>
              <a:gdLst>
                <a:gd name="connsiteX0" fmla="*/ 99139 w 99312"/>
                <a:gd name="connsiteY0" fmla="*/ 9625 h 76033"/>
                <a:gd name="connsiteX1" fmla="*/ 95326 w 99312"/>
                <a:gd name="connsiteY1" fmla="*/ 68034 h 76033"/>
                <a:gd name="connsiteX2" fmla="*/ 67422 w 99312"/>
                <a:gd name="connsiteY2" fmla="*/ 74100 h 76033"/>
                <a:gd name="connsiteX3" fmla="*/ 0 w 99312"/>
                <a:gd name="connsiteY3" fmla="*/ 58502 h 76033"/>
                <a:gd name="connsiteX4" fmla="*/ 24438 w 99312"/>
                <a:gd name="connsiteY4" fmla="*/ 4772 h 76033"/>
                <a:gd name="connsiteX5" fmla="*/ 52343 w 99312"/>
                <a:gd name="connsiteY5" fmla="*/ 1653 h 76033"/>
                <a:gd name="connsiteX6" fmla="*/ 99313 w 99312"/>
                <a:gd name="connsiteY6" fmla="*/ 9452 h 7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12" h="76033">
                  <a:moveTo>
                    <a:pt x="99139" y="9625"/>
                  </a:moveTo>
                  <a:cubicBezTo>
                    <a:pt x="97926" y="29037"/>
                    <a:pt x="96539" y="48622"/>
                    <a:pt x="95326" y="68034"/>
                  </a:cubicBezTo>
                  <a:cubicBezTo>
                    <a:pt x="87700" y="78260"/>
                    <a:pt x="77821" y="76700"/>
                    <a:pt x="67422" y="74100"/>
                  </a:cubicBezTo>
                  <a:cubicBezTo>
                    <a:pt x="45063" y="68554"/>
                    <a:pt x="21319" y="69074"/>
                    <a:pt x="0" y="58502"/>
                  </a:cubicBezTo>
                  <a:cubicBezTo>
                    <a:pt x="5720" y="39610"/>
                    <a:pt x="14039" y="21758"/>
                    <a:pt x="24438" y="4772"/>
                  </a:cubicBezTo>
                  <a:cubicBezTo>
                    <a:pt x="33104" y="-1814"/>
                    <a:pt x="42810" y="-254"/>
                    <a:pt x="52343" y="1653"/>
                  </a:cubicBezTo>
                  <a:cubicBezTo>
                    <a:pt x="67942" y="4772"/>
                    <a:pt x="83887" y="5639"/>
                    <a:pt x="99313" y="9452"/>
                  </a:cubicBezTo>
                  <a:close/>
                </a:path>
              </a:pathLst>
            </a:custGeom>
            <a:solidFill>
              <a:srgbClr val="A5AEB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8F3E1A9-1EEC-9D67-5777-FC91AF891F9C}"/>
                </a:ext>
              </a:extLst>
            </p:cNvPr>
            <p:cNvSpPr/>
            <p:nvPr/>
          </p:nvSpPr>
          <p:spPr>
            <a:xfrm>
              <a:off x="4997016" y="8770680"/>
              <a:ext cx="104654" cy="83631"/>
            </a:xfrm>
            <a:custGeom>
              <a:avLst/>
              <a:gdLst>
                <a:gd name="connsiteX0" fmla="*/ 9474 w 104654"/>
                <a:gd name="connsiteY0" fmla="*/ 25565 h 83631"/>
                <a:gd name="connsiteX1" fmla="*/ 29060 w 104654"/>
                <a:gd name="connsiteY1" fmla="*/ 87 h 83631"/>
                <a:gd name="connsiteX2" fmla="*/ 94748 w 104654"/>
                <a:gd name="connsiteY2" fmla="*/ 30072 h 83631"/>
                <a:gd name="connsiteX3" fmla="*/ 104627 w 104654"/>
                <a:gd name="connsiteY3" fmla="*/ 41684 h 83631"/>
                <a:gd name="connsiteX4" fmla="*/ 83482 w 104654"/>
                <a:gd name="connsiteY4" fmla="*/ 82761 h 83631"/>
                <a:gd name="connsiteX5" fmla="*/ 56444 w 104654"/>
                <a:gd name="connsiteY5" fmla="*/ 76002 h 83631"/>
                <a:gd name="connsiteX6" fmla="*/ 35299 w 104654"/>
                <a:gd name="connsiteY6" fmla="*/ 65776 h 83631"/>
                <a:gd name="connsiteX7" fmla="*/ 1848 w 104654"/>
                <a:gd name="connsiteY7" fmla="*/ 49310 h 83631"/>
                <a:gd name="connsiteX8" fmla="*/ 9474 w 104654"/>
                <a:gd name="connsiteY8" fmla="*/ 25392 h 8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654" h="83631">
                  <a:moveTo>
                    <a:pt x="9474" y="25565"/>
                  </a:moveTo>
                  <a:cubicBezTo>
                    <a:pt x="17447" y="18286"/>
                    <a:pt x="9474" y="-1472"/>
                    <a:pt x="29060" y="87"/>
                  </a:cubicBezTo>
                  <a:cubicBezTo>
                    <a:pt x="50205" y="11873"/>
                    <a:pt x="72390" y="21232"/>
                    <a:pt x="94748" y="30072"/>
                  </a:cubicBezTo>
                  <a:cubicBezTo>
                    <a:pt x="98041" y="33885"/>
                    <a:pt x="105147" y="34405"/>
                    <a:pt x="104627" y="41684"/>
                  </a:cubicBezTo>
                  <a:cubicBezTo>
                    <a:pt x="103761" y="58496"/>
                    <a:pt x="99947" y="73922"/>
                    <a:pt x="83482" y="82761"/>
                  </a:cubicBezTo>
                  <a:cubicBezTo>
                    <a:pt x="73256" y="85188"/>
                    <a:pt x="64417" y="82414"/>
                    <a:pt x="56444" y="76002"/>
                  </a:cubicBezTo>
                  <a:cubicBezTo>
                    <a:pt x="50551" y="70109"/>
                    <a:pt x="43272" y="67509"/>
                    <a:pt x="35299" y="65776"/>
                  </a:cubicBezTo>
                  <a:cubicBezTo>
                    <a:pt x="22820" y="63003"/>
                    <a:pt x="10514" y="59883"/>
                    <a:pt x="1848" y="49310"/>
                  </a:cubicBezTo>
                  <a:cubicBezTo>
                    <a:pt x="-2138" y="39258"/>
                    <a:pt x="288" y="31285"/>
                    <a:pt x="9474" y="25392"/>
                  </a:cubicBezTo>
                  <a:close/>
                </a:path>
              </a:pathLst>
            </a:custGeom>
            <a:solidFill>
              <a:srgbClr val="F4F3F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B4E4D697-FFB6-CD3D-D654-85F34EEA4E5C}"/>
                </a:ext>
              </a:extLst>
            </p:cNvPr>
            <p:cNvSpPr/>
            <p:nvPr/>
          </p:nvSpPr>
          <p:spPr>
            <a:xfrm>
              <a:off x="4693588" y="8496394"/>
              <a:ext cx="74933" cy="81472"/>
            </a:xfrm>
            <a:custGeom>
              <a:avLst/>
              <a:gdLst>
                <a:gd name="connsiteX0" fmla="*/ 74933 w 74933"/>
                <a:gd name="connsiteY0" fmla="*/ 74881 h 81472"/>
                <a:gd name="connsiteX1" fmla="*/ 71294 w 74933"/>
                <a:gd name="connsiteY1" fmla="*/ 81468 h 81472"/>
                <a:gd name="connsiteX2" fmla="*/ 5432 w 74933"/>
                <a:gd name="connsiteY2" fmla="*/ 69682 h 81472"/>
                <a:gd name="connsiteX3" fmla="*/ 233 w 74933"/>
                <a:gd name="connsiteY3" fmla="*/ 55643 h 81472"/>
                <a:gd name="connsiteX4" fmla="*/ 233 w 74933"/>
                <a:gd name="connsiteY4" fmla="*/ 4167 h 81472"/>
                <a:gd name="connsiteX5" fmla="*/ 58641 w 74933"/>
                <a:gd name="connsiteY5" fmla="*/ 7980 h 81472"/>
                <a:gd name="connsiteX6" fmla="*/ 74933 w 74933"/>
                <a:gd name="connsiteY6" fmla="*/ 74708 h 8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33" h="81472">
                  <a:moveTo>
                    <a:pt x="74933" y="74881"/>
                  </a:moveTo>
                  <a:cubicBezTo>
                    <a:pt x="73720" y="77135"/>
                    <a:pt x="72334" y="81641"/>
                    <a:pt x="71294" y="81468"/>
                  </a:cubicBezTo>
                  <a:cubicBezTo>
                    <a:pt x="48935" y="79734"/>
                    <a:pt x="26924" y="75748"/>
                    <a:pt x="5432" y="69682"/>
                  </a:cubicBezTo>
                  <a:cubicBezTo>
                    <a:pt x="-1674" y="67775"/>
                    <a:pt x="233" y="60842"/>
                    <a:pt x="233" y="55643"/>
                  </a:cubicBezTo>
                  <a:cubicBezTo>
                    <a:pt x="59" y="38484"/>
                    <a:pt x="233" y="21325"/>
                    <a:pt x="233" y="4167"/>
                  </a:cubicBezTo>
                  <a:cubicBezTo>
                    <a:pt x="20511" y="-5886"/>
                    <a:pt x="39230" y="5033"/>
                    <a:pt x="58641" y="7980"/>
                  </a:cubicBezTo>
                  <a:cubicBezTo>
                    <a:pt x="67134" y="29471"/>
                    <a:pt x="72160" y="51830"/>
                    <a:pt x="74933" y="74708"/>
                  </a:cubicBezTo>
                  <a:close/>
                </a:path>
              </a:pathLst>
            </a:custGeom>
            <a:solidFill>
              <a:srgbClr val="8D98A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1AE64F9-E329-A909-CA75-D81AE06C90EE}"/>
                </a:ext>
              </a:extLst>
            </p:cNvPr>
            <p:cNvSpPr/>
            <p:nvPr/>
          </p:nvSpPr>
          <p:spPr>
            <a:xfrm>
              <a:off x="4810770" y="8778220"/>
              <a:ext cx="105837" cy="68461"/>
            </a:xfrm>
            <a:custGeom>
              <a:avLst/>
              <a:gdLst>
                <a:gd name="connsiteX0" fmla="*/ 82369 w 105837"/>
                <a:gd name="connsiteY0" fmla="*/ 0 h 68461"/>
                <a:gd name="connsiteX1" fmla="*/ 95368 w 105837"/>
                <a:gd name="connsiteY1" fmla="*/ 5200 h 68461"/>
                <a:gd name="connsiteX2" fmla="*/ 96408 w 105837"/>
                <a:gd name="connsiteY2" fmla="*/ 51823 h 68461"/>
                <a:gd name="connsiteX3" fmla="*/ 13734 w 105837"/>
                <a:gd name="connsiteY3" fmla="*/ 68462 h 68461"/>
                <a:gd name="connsiteX4" fmla="*/ 3162 w 105837"/>
                <a:gd name="connsiteY4" fmla="*/ 46797 h 68461"/>
                <a:gd name="connsiteX5" fmla="*/ 11828 w 105837"/>
                <a:gd name="connsiteY5" fmla="*/ 13519 h 68461"/>
                <a:gd name="connsiteX6" fmla="*/ 82369 w 105837"/>
                <a:gd name="connsiteY6" fmla="*/ 0 h 6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68461">
                  <a:moveTo>
                    <a:pt x="82369" y="0"/>
                  </a:moveTo>
                  <a:cubicBezTo>
                    <a:pt x="87395" y="173"/>
                    <a:pt x="92595" y="-346"/>
                    <a:pt x="95368" y="5200"/>
                  </a:cubicBezTo>
                  <a:cubicBezTo>
                    <a:pt x="109060" y="27731"/>
                    <a:pt x="109233" y="39690"/>
                    <a:pt x="96408" y="51823"/>
                  </a:cubicBezTo>
                  <a:cubicBezTo>
                    <a:pt x="69023" y="58062"/>
                    <a:pt x="42159" y="66555"/>
                    <a:pt x="13734" y="68462"/>
                  </a:cubicBezTo>
                  <a:cubicBezTo>
                    <a:pt x="735" y="65862"/>
                    <a:pt x="-3598" y="59102"/>
                    <a:pt x="3162" y="46797"/>
                  </a:cubicBezTo>
                  <a:cubicBezTo>
                    <a:pt x="6628" y="35877"/>
                    <a:pt x="-4118" y="21319"/>
                    <a:pt x="11828" y="13519"/>
                  </a:cubicBezTo>
                  <a:cubicBezTo>
                    <a:pt x="35746" y="11613"/>
                    <a:pt x="58971" y="5373"/>
                    <a:pt x="82369" y="0"/>
                  </a:cubicBezTo>
                  <a:close/>
                </a:path>
              </a:pathLst>
            </a:custGeom>
            <a:solidFill>
              <a:srgbClr val="F4F4F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909AFBD-98CA-99F4-70E2-1F26342ACA24}"/>
                </a:ext>
              </a:extLst>
            </p:cNvPr>
            <p:cNvSpPr/>
            <p:nvPr/>
          </p:nvSpPr>
          <p:spPr>
            <a:xfrm>
              <a:off x="5349144" y="8204530"/>
              <a:ext cx="79380" cy="84591"/>
            </a:xfrm>
            <a:custGeom>
              <a:avLst/>
              <a:gdLst>
                <a:gd name="connsiteX0" fmla="*/ 74874 w 79380"/>
                <a:gd name="connsiteY0" fmla="*/ 80247 h 84591"/>
                <a:gd name="connsiteX1" fmla="*/ 30678 w 79380"/>
                <a:gd name="connsiteY1" fmla="*/ 78687 h 84591"/>
                <a:gd name="connsiteX2" fmla="*/ 0 w 79380"/>
                <a:gd name="connsiteY2" fmla="*/ 75568 h 84591"/>
                <a:gd name="connsiteX3" fmla="*/ 33624 w 79380"/>
                <a:gd name="connsiteY3" fmla="*/ 0 h 84591"/>
                <a:gd name="connsiteX4" fmla="*/ 79381 w 79380"/>
                <a:gd name="connsiteY4" fmla="*/ 13519 h 84591"/>
                <a:gd name="connsiteX5" fmla="*/ 74874 w 79380"/>
                <a:gd name="connsiteY5" fmla="*/ 80247 h 8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380" h="84591">
                  <a:moveTo>
                    <a:pt x="74874" y="80247"/>
                  </a:moveTo>
                  <a:cubicBezTo>
                    <a:pt x="59969" y="90473"/>
                    <a:pt x="45237" y="79554"/>
                    <a:pt x="30678" y="78687"/>
                  </a:cubicBezTo>
                  <a:cubicBezTo>
                    <a:pt x="20625" y="77994"/>
                    <a:pt x="10226" y="76261"/>
                    <a:pt x="0" y="75568"/>
                  </a:cubicBezTo>
                  <a:cubicBezTo>
                    <a:pt x="9186" y="49570"/>
                    <a:pt x="20105" y="24265"/>
                    <a:pt x="33624" y="0"/>
                  </a:cubicBezTo>
                  <a:cubicBezTo>
                    <a:pt x="49050" y="3986"/>
                    <a:pt x="66382" y="1387"/>
                    <a:pt x="79381" y="13519"/>
                  </a:cubicBezTo>
                  <a:cubicBezTo>
                    <a:pt x="77821" y="35704"/>
                    <a:pt x="76434" y="58062"/>
                    <a:pt x="74874" y="80247"/>
                  </a:cubicBezTo>
                  <a:close/>
                </a:path>
              </a:pathLst>
            </a:custGeom>
            <a:solidFill>
              <a:srgbClr val="AAB4B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1680EC7-43C9-6A4B-4C0D-7E1B8A0975A3}"/>
                </a:ext>
              </a:extLst>
            </p:cNvPr>
            <p:cNvSpPr/>
            <p:nvPr/>
          </p:nvSpPr>
          <p:spPr>
            <a:xfrm>
              <a:off x="4872513" y="8317881"/>
              <a:ext cx="49601" cy="162054"/>
            </a:xfrm>
            <a:custGeom>
              <a:avLst/>
              <a:gdLst>
                <a:gd name="connsiteX0" fmla="*/ 8319 w 49601"/>
                <a:gd name="connsiteY0" fmla="*/ 149575 h 162054"/>
                <a:gd name="connsiteX1" fmla="*/ 0 w 49601"/>
                <a:gd name="connsiteY1" fmla="*/ 0 h 162054"/>
                <a:gd name="connsiteX2" fmla="*/ 31891 w 49601"/>
                <a:gd name="connsiteY2" fmla="*/ 21665 h 162054"/>
                <a:gd name="connsiteX3" fmla="*/ 42983 w 49601"/>
                <a:gd name="connsiteY3" fmla="*/ 87873 h 162054"/>
                <a:gd name="connsiteX4" fmla="*/ 44543 w 49601"/>
                <a:gd name="connsiteY4" fmla="*/ 110232 h 162054"/>
                <a:gd name="connsiteX5" fmla="*/ 46103 w 49601"/>
                <a:gd name="connsiteY5" fmla="*/ 116644 h 162054"/>
                <a:gd name="connsiteX6" fmla="*/ 46623 w 49601"/>
                <a:gd name="connsiteY6" fmla="*/ 162055 h 162054"/>
                <a:gd name="connsiteX7" fmla="*/ 8493 w 49601"/>
                <a:gd name="connsiteY7" fmla="*/ 149575 h 16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01" h="162054">
                  <a:moveTo>
                    <a:pt x="8319" y="149575"/>
                  </a:moveTo>
                  <a:cubicBezTo>
                    <a:pt x="5546" y="99659"/>
                    <a:pt x="2773" y="49916"/>
                    <a:pt x="0" y="0"/>
                  </a:cubicBezTo>
                  <a:cubicBezTo>
                    <a:pt x="10746" y="7106"/>
                    <a:pt x="21665" y="13866"/>
                    <a:pt x="31891" y="21665"/>
                  </a:cubicBezTo>
                  <a:cubicBezTo>
                    <a:pt x="41424" y="42810"/>
                    <a:pt x="40210" y="65689"/>
                    <a:pt x="42983" y="87873"/>
                  </a:cubicBezTo>
                  <a:cubicBezTo>
                    <a:pt x="42983" y="95326"/>
                    <a:pt x="41943" y="102952"/>
                    <a:pt x="44543" y="110232"/>
                  </a:cubicBezTo>
                  <a:cubicBezTo>
                    <a:pt x="45237" y="112311"/>
                    <a:pt x="45757" y="114391"/>
                    <a:pt x="46103" y="116644"/>
                  </a:cubicBezTo>
                  <a:cubicBezTo>
                    <a:pt x="45063" y="131723"/>
                    <a:pt x="54076" y="146802"/>
                    <a:pt x="46623" y="162055"/>
                  </a:cubicBezTo>
                  <a:cubicBezTo>
                    <a:pt x="33797" y="157895"/>
                    <a:pt x="20452" y="155988"/>
                    <a:pt x="8493" y="149575"/>
                  </a:cubicBezTo>
                  <a:close/>
                </a:path>
              </a:pathLst>
            </a:custGeom>
            <a:solidFill>
              <a:srgbClr val="8E8A8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E6AE82C-9148-E747-5E30-C5AE85E70423}"/>
                </a:ext>
              </a:extLst>
            </p:cNvPr>
            <p:cNvSpPr/>
            <p:nvPr/>
          </p:nvSpPr>
          <p:spPr>
            <a:xfrm>
              <a:off x="4880833" y="8467160"/>
              <a:ext cx="51725" cy="108448"/>
            </a:xfrm>
            <a:custGeom>
              <a:avLst/>
              <a:gdLst>
                <a:gd name="connsiteX0" fmla="*/ 0 w 51725"/>
                <a:gd name="connsiteY0" fmla="*/ 296 h 108448"/>
                <a:gd name="connsiteX1" fmla="*/ 36917 w 51725"/>
                <a:gd name="connsiteY1" fmla="*/ 12949 h 108448"/>
                <a:gd name="connsiteX2" fmla="*/ 47663 w 51725"/>
                <a:gd name="connsiteY2" fmla="*/ 58359 h 108448"/>
                <a:gd name="connsiteX3" fmla="*/ 45757 w 51725"/>
                <a:gd name="connsiteY3" fmla="*/ 108448 h 108448"/>
                <a:gd name="connsiteX4" fmla="*/ 4160 w 51725"/>
                <a:gd name="connsiteY4" fmla="*/ 95969 h 108448"/>
                <a:gd name="connsiteX5" fmla="*/ 0 w 51725"/>
                <a:gd name="connsiteY5" fmla="*/ 296 h 10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25" h="108448">
                  <a:moveTo>
                    <a:pt x="0" y="296"/>
                  </a:moveTo>
                  <a:cubicBezTo>
                    <a:pt x="13172" y="2029"/>
                    <a:pt x="29638" y="-6116"/>
                    <a:pt x="36917" y="12949"/>
                  </a:cubicBezTo>
                  <a:cubicBezTo>
                    <a:pt x="46623" y="26641"/>
                    <a:pt x="45757" y="42760"/>
                    <a:pt x="47663" y="58359"/>
                  </a:cubicBezTo>
                  <a:cubicBezTo>
                    <a:pt x="48356" y="75171"/>
                    <a:pt x="57542" y="92156"/>
                    <a:pt x="45757" y="108448"/>
                  </a:cubicBezTo>
                  <a:cubicBezTo>
                    <a:pt x="30678" y="108448"/>
                    <a:pt x="15772" y="107582"/>
                    <a:pt x="4160" y="95969"/>
                  </a:cubicBezTo>
                  <a:cubicBezTo>
                    <a:pt x="2773" y="64078"/>
                    <a:pt x="1387" y="32187"/>
                    <a:pt x="0" y="296"/>
                  </a:cubicBezTo>
                  <a:close/>
                </a:path>
              </a:pathLst>
            </a:custGeom>
            <a:solidFill>
              <a:srgbClr val="86838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995CD4C-3413-596F-FC74-17A86F713032}"/>
                </a:ext>
              </a:extLst>
            </p:cNvPr>
            <p:cNvSpPr/>
            <p:nvPr/>
          </p:nvSpPr>
          <p:spPr>
            <a:xfrm>
              <a:off x="4693127" y="8260339"/>
              <a:ext cx="42636" cy="176708"/>
            </a:xfrm>
            <a:custGeom>
              <a:avLst/>
              <a:gdLst>
                <a:gd name="connsiteX0" fmla="*/ 0 w 42636"/>
                <a:gd name="connsiteY0" fmla="*/ 131723 h 176708"/>
                <a:gd name="connsiteX1" fmla="*/ 1040 w 42636"/>
                <a:gd name="connsiteY1" fmla="*/ 0 h 176708"/>
                <a:gd name="connsiteX2" fmla="*/ 29118 w 42636"/>
                <a:gd name="connsiteY2" fmla="*/ 109365 h 176708"/>
                <a:gd name="connsiteX3" fmla="*/ 42637 w 42636"/>
                <a:gd name="connsiteY3" fmla="*/ 173840 h 176708"/>
                <a:gd name="connsiteX4" fmla="*/ 693 w 42636"/>
                <a:gd name="connsiteY4" fmla="*/ 165521 h 176708"/>
                <a:gd name="connsiteX5" fmla="*/ 0 w 42636"/>
                <a:gd name="connsiteY5" fmla="*/ 131723 h 17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36" h="176708">
                  <a:moveTo>
                    <a:pt x="0" y="131723"/>
                  </a:moveTo>
                  <a:cubicBezTo>
                    <a:pt x="347" y="87873"/>
                    <a:pt x="693" y="44023"/>
                    <a:pt x="1040" y="0"/>
                  </a:cubicBezTo>
                  <a:cubicBezTo>
                    <a:pt x="16812" y="34837"/>
                    <a:pt x="18719" y="73141"/>
                    <a:pt x="29118" y="109365"/>
                  </a:cubicBezTo>
                  <a:cubicBezTo>
                    <a:pt x="35184" y="130510"/>
                    <a:pt x="38130" y="152348"/>
                    <a:pt x="42637" y="173840"/>
                  </a:cubicBezTo>
                  <a:cubicBezTo>
                    <a:pt x="27211" y="178346"/>
                    <a:pt x="12653" y="178866"/>
                    <a:pt x="693" y="165521"/>
                  </a:cubicBezTo>
                  <a:cubicBezTo>
                    <a:pt x="520" y="154255"/>
                    <a:pt x="173" y="142989"/>
                    <a:pt x="0" y="131723"/>
                  </a:cubicBezTo>
                  <a:close/>
                </a:path>
              </a:pathLst>
            </a:custGeom>
            <a:solidFill>
              <a:srgbClr val="99A3B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B17364B-6695-AF68-1915-32E326EAAF2D}"/>
                </a:ext>
              </a:extLst>
            </p:cNvPr>
            <p:cNvSpPr/>
            <p:nvPr/>
          </p:nvSpPr>
          <p:spPr>
            <a:xfrm>
              <a:off x="5382768" y="8070033"/>
              <a:ext cx="55462" cy="148015"/>
            </a:xfrm>
            <a:custGeom>
              <a:avLst/>
              <a:gdLst>
                <a:gd name="connsiteX0" fmla="*/ 45757 w 55462"/>
                <a:gd name="connsiteY0" fmla="*/ 148016 h 148015"/>
                <a:gd name="connsiteX1" fmla="*/ 0 w 55462"/>
                <a:gd name="connsiteY1" fmla="*/ 134497 h 148015"/>
                <a:gd name="connsiteX2" fmla="*/ 53556 w 55462"/>
                <a:gd name="connsiteY2" fmla="*/ 0 h 148015"/>
                <a:gd name="connsiteX3" fmla="*/ 55462 w 55462"/>
                <a:gd name="connsiteY3" fmla="*/ 23572 h 148015"/>
                <a:gd name="connsiteX4" fmla="*/ 45757 w 55462"/>
                <a:gd name="connsiteY4" fmla="*/ 148016 h 14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62" h="148015">
                  <a:moveTo>
                    <a:pt x="45757" y="148016"/>
                  </a:moveTo>
                  <a:cubicBezTo>
                    <a:pt x="31024" y="141949"/>
                    <a:pt x="12306" y="149055"/>
                    <a:pt x="0" y="134497"/>
                  </a:cubicBezTo>
                  <a:cubicBezTo>
                    <a:pt x="17159" y="91340"/>
                    <a:pt x="34317" y="48010"/>
                    <a:pt x="53556" y="0"/>
                  </a:cubicBezTo>
                  <a:cubicBezTo>
                    <a:pt x="54423" y="11612"/>
                    <a:pt x="54942" y="17506"/>
                    <a:pt x="55462" y="23572"/>
                  </a:cubicBezTo>
                  <a:cubicBezTo>
                    <a:pt x="52169" y="64995"/>
                    <a:pt x="49050" y="106592"/>
                    <a:pt x="45757" y="148016"/>
                  </a:cubicBezTo>
                  <a:close/>
                </a:path>
              </a:pathLst>
            </a:custGeom>
            <a:solidFill>
              <a:srgbClr val="AFB8C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D6F0678F-5918-85E8-4EFF-89D350FAB424}"/>
                </a:ext>
              </a:extLst>
            </p:cNvPr>
            <p:cNvSpPr/>
            <p:nvPr/>
          </p:nvSpPr>
          <p:spPr>
            <a:xfrm>
              <a:off x="4693474" y="8425860"/>
              <a:ext cx="58582" cy="82036"/>
            </a:xfrm>
            <a:custGeom>
              <a:avLst/>
              <a:gdLst>
                <a:gd name="connsiteX0" fmla="*/ 173 w 58582"/>
                <a:gd name="connsiteY0" fmla="*/ 0 h 82036"/>
                <a:gd name="connsiteX1" fmla="*/ 42117 w 58582"/>
                <a:gd name="connsiteY1" fmla="*/ 8320 h 82036"/>
                <a:gd name="connsiteX2" fmla="*/ 58582 w 58582"/>
                <a:gd name="connsiteY2" fmla="*/ 78688 h 82036"/>
                <a:gd name="connsiteX3" fmla="*/ 22185 w 58582"/>
                <a:gd name="connsiteY3" fmla="*/ 76954 h 82036"/>
                <a:gd name="connsiteX4" fmla="*/ 173 w 58582"/>
                <a:gd name="connsiteY4" fmla="*/ 74874 h 82036"/>
                <a:gd name="connsiteX5" fmla="*/ 0 w 58582"/>
                <a:gd name="connsiteY5" fmla="*/ 16466 h 82036"/>
                <a:gd name="connsiteX6" fmla="*/ 173 w 58582"/>
                <a:gd name="connsiteY6" fmla="*/ 0 h 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582" h="82036">
                  <a:moveTo>
                    <a:pt x="173" y="0"/>
                  </a:moveTo>
                  <a:cubicBezTo>
                    <a:pt x="13346" y="7106"/>
                    <a:pt x="28771" y="2253"/>
                    <a:pt x="42117" y="8320"/>
                  </a:cubicBezTo>
                  <a:cubicBezTo>
                    <a:pt x="51823" y="30851"/>
                    <a:pt x="53903" y="54943"/>
                    <a:pt x="58582" y="78688"/>
                  </a:cubicBezTo>
                  <a:cubicBezTo>
                    <a:pt x="46103" y="86834"/>
                    <a:pt x="34317" y="77648"/>
                    <a:pt x="22185" y="76954"/>
                  </a:cubicBezTo>
                  <a:cubicBezTo>
                    <a:pt x="14906" y="76434"/>
                    <a:pt x="7626" y="75221"/>
                    <a:pt x="173" y="74874"/>
                  </a:cubicBezTo>
                  <a:cubicBezTo>
                    <a:pt x="173" y="55463"/>
                    <a:pt x="173" y="36051"/>
                    <a:pt x="0" y="16466"/>
                  </a:cubicBezTo>
                  <a:cubicBezTo>
                    <a:pt x="0" y="10919"/>
                    <a:pt x="0" y="5546"/>
                    <a:pt x="173" y="0"/>
                  </a:cubicBezTo>
                  <a:close/>
                </a:path>
              </a:pathLst>
            </a:custGeom>
            <a:solidFill>
              <a:srgbClr val="939DA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4791E7A-9746-B119-890F-986205524C4E}"/>
                </a:ext>
              </a:extLst>
            </p:cNvPr>
            <p:cNvSpPr/>
            <p:nvPr/>
          </p:nvSpPr>
          <p:spPr>
            <a:xfrm>
              <a:off x="4837005" y="7892788"/>
              <a:ext cx="43457" cy="185910"/>
            </a:xfrm>
            <a:custGeom>
              <a:avLst/>
              <a:gdLst>
                <a:gd name="connsiteX0" fmla="*/ 19043 w 43457"/>
                <a:gd name="connsiteY0" fmla="*/ 179672 h 185910"/>
                <a:gd name="connsiteX1" fmla="*/ 671 w 43457"/>
                <a:gd name="connsiteY1" fmla="*/ 19005 h 185910"/>
                <a:gd name="connsiteX2" fmla="*/ 18003 w 43457"/>
                <a:gd name="connsiteY2" fmla="*/ 112 h 185910"/>
                <a:gd name="connsiteX3" fmla="*/ 20950 w 43457"/>
                <a:gd name="connsiteY3" fmla="*/ 2192 h 185910"/>
                <a:gd name="connsiteX4" fmla="*/ 29269 w 43457"/>
                <a:gd name="connsiteY4" fmla="*/ 35817 h 185910"/>
                <a:gd name="connsiteX5" fmla="*/ 37242 w 43457"/>
                <a:gd name="connsiteY5" fmla="*/ 112077 h 185910"/>
                <a:gd name="connsiteX6" fmla="*/ 41748 w 43457"/>
                <a:gd name="connsiteY6" fmla="*/ 182445 h 185910"/>
                <a:gd name="connsiteX7" fmla="*/ 19216 w 43457"/>
                <a:gd name="connsiteY7" fmla="*/ 179672 h 18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57" h="185910">
                  <a:moveTo>
                    <a:pt x="19043" y="179672"/>
                  </a:moveTo>
                  <a:cubicBezTo>
                    <a:pt x="13150" y="126116"/>
                    <a:pt x="8817" y="72214"/>
                    <a:pt x="671" y="19005"/>
                  </a:cubicBezTo>
                  <a:cubicBezTo>
                    <a:pt x="-2275" y="112"/>
                    <a:pt x="4658" y="-408"/>
                    <a:pt x="18003" y="112"/>
                  </a:cubicBezTo>
                  <a:cubicBezTo>
                    <a:pt x="19043" y="806"/>
                    <a:pt x="20083" y="1499"/>
                    <a:pt x="20950" y="2192"/>
                  </a:cubicBezTo>
                  <a:cubicBezTo>
                    <a:pt x="28749" y="12245"/>
                    <a:pt x="27882" y="24204"/>
                    <a:pt x="29269" y="35817"/>
                  </a:cubicBezTo>
                  <a:cubicBezTo>
                    <a:pt x="32389" y="61121"/>
                    <a:pt x="34642" y="86599"/>
                    <a:pt x="37242" y="112077"/>
                  </a:cubicBezTo>
                  <a:cubicBezTo>
                    <a:pt x="39322" y="135476"/>
                    <a:pt x="46774" y="158527"/>
                    <a:pt x="41748" y="182445"/>
                  </a:cubicBezTo>
                  <a:cubicBezTo>
                    <a:pt x="33255" y="189205"/>
                    <a:pt x="26149" y="184872"/>
                    <a:pt x="19216" y="179672"/>
                  </a:cubicBezTo>
                  <a:close/>
                </a:path>
              </a:pathLst>
            </a:custGeom>
            <a:solidFill>
              <a:srgbClr val="A6A09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B4D6ECF-0229-F29A-3590-C9A8C2905635}"/>
                </a:ext>
              </a:extLst>
            </p:cNvPr>
            <p:cNvSpPr/>
            <p:nvPr/>
          </p:nvSpPr>
          <p:spPr>
            <a:xfrm>
              <a:off x="4864541" y="8184945"/>
              <a:ext cx="42535" cy="153908"/>
            </a:xfrm>
            <a:custGeom>
              <a:avLst/>
              <a:gdLst>
                <a:gd name="connsiteX0" fmla="*/ 36917 w 42535"/>
                <a:gd name="connsiteY0" fmla="*/ 153735 h 153908"/>
                <a:gd name="connsiteX1" fmla="*/ 8146 w 42535"/>
                <a:gd name="connsiteY1" fmla="*/ 132937 h 153908"/>
                <a:gd name="connsiteX2" fmla="*/ 0 w 42535"/>
                <a:gd name="connsiteY2" fmla="*/ 0 h 153908"/>
                <a:gd name="connsiteX3" fmla="*/ 26865 w 42535"/>
                <a:gd name="connsiteY3" fmla="*/ 25305 h 153908"/>
                <a:gd name="connsiteX4" fmla="*/ 34664 w 42535"/>
                <a:gd name="connsiteY4" fmla="*/ 62569 h 153908"/>
                <a:gd name="connsiteX5" fmla="*/ 42290 w 42535"/>
                <a:gd name="connsiteY5" fmla="*/ 144376 h 153908"/>
                <a:gd name="connsiteX6" fmla="*/ 37091 w 42535"/>
                <a:gd name="connsiteY6" fmla="*/ 153908 h 15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35" h="153908">
                  <a:moveTo>
                    <a:pt x="36917" y="153735"/>
                  </a:moveTo>
                  <a:cubicBezTo>
                    <a:pt x="23572" y="152002"/>
                    <a:pt x="12132" y="147669"/>
                    <a:pt x="8146" y="132937"/>
                  </a:cubicBezTo>
                  <a:cubicBezTo>
                    <a:pt x="5373" y="88567"/>
                    <a:pt x="2600" y="44197"/>
                    <a:pt x="0" y="0"/>
                  </a:cubicBezTo>
                  <a:cubicBezTo>
                    <a:pt x="11612" y="5546"/>
                    <a:pt x="12306" y="22705"/>
                    <a:pt x="26865" y="25305"/>
                  </a:cubicBezTo>
                  <a:cubicBezTo>
                    <a:pt x="33104" y="36917"/>
                    <a:pt x="34664" y="49570"/>
                    <a:pt x="34664" y="62569"/>
                  </a:cubicBezTo>
                  <a:cubicBezTo>
                    <a:pt x="36051" y="89953"/>
                    <a:pt x="44023" y="116644"/>
                    <a:pt x="42290" y="144376"/>
                  </a:cubicBezTo>
                  <a:cubicBezTo>
                    <a:pt x="41597" y="148015"/>
                    <a:pt x="40210" y="151482"/>
                    <a:pt x="37091" y="153908"/>
                  </a:cubicBezTo>
                  <a:close/>
                </a:path>
              </a:pathLst>
            </a:custGeom>
            <a:solidFill>
              <a:srgbClr val="95919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BE55BC0-4703-AF0B-11E9-1E087E5664AF}"/>
                </a:ext>
              </a:extLst>
            </p:cNvPr>
            <p:cNvSpPr/>
            <p:nvPr/>
          </p:nvSpPr>
          <p:spPr>
            <a:xfrm>
              <a:off x="5058915" y="8365725"/>
              <a:ext cx="54513" cy="122359"/>
            </a:xfrm>
            <a:custGeom>
              <a:avLst/>
              <a:gdLst>
                <a:gd name="connsiteX0" fmla="*/ 4944 w 54513"/>
                <a:gd name="connsiteY0" fmla="*/ 2073 h 122359"/>
                <a:gd name="connsiteX1" fmla="*/ 54514 w 54513"/>
                <a:gd name="connsiteY1" fmla="*/ 6232 h 122359"/>
                <a:gd name="connsiteX2" fmla="*/ 33542 w 54513"/>
                <a:gd name="connsiteY2" fmla="*/ 118544 h 122359"/>
                <a:gd name="connsiteX3" fmla="*/ 785 w 54513"/>
                <a:gd name="connsiteY3" fmla="*/ 118544 h 122359"/>
                <a:gd name="connsiteX4" fmla="*/ 4944 w 54513"/>
                <a:gd name="connsiteY4" fmla="*/ 105891 h 122359"/>
                <a:gd name="connsiteX5" fmla="*/ 3731 w 54513"/>
                <a:gd name="connsiteY5" fmla="*/ 13685 h 122359"/>
                <a:gd name="connsiteX6" fmla="*/ 2171 w 54513"/>
                <a:gd name="connsiteY6" fmla="*/ 7619 h 122359"/>
                <a:gd name="connsiteX7" fmla="*/ 4944 w 54513"/>
                <a:gd name="connsiteY7" fmla="*/ 2073 h 12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13" h="122359">
                  <a:moveTo>
                    <a:pt x="4944" y="2073"/>
                  </a:moveTo>
                  <a:cubicBezTo>
                    <a:pt x="22103" y="-4860"/>
                    <a:pt x="37702" y="7966"/>
                    <a:pt x="54514" y="6232"/>
                  </a:cubicBezTo>
                  <a:cubicBezTo>
                    <a:pt x="51914" y="44363"/>
                    <a:pt x="40128" y="80934"/>
                    <a:pt x="33542" y="118544"/>
                  </a:cubicBezTo>
                  <a:cubicBezTo>
                    <a:pt x="22623" y="127383"/>
                    <a:pt x="11704" y="118024"/>
                    <a:pt x="785" y="118544"/>
                  </a:cubicBezTo>
                  <a:cubicBezTo>
                    <a:pt x="-1815" y="112998"/>
                    <a:pt x="2691" y="109705"/>
                    <a:pt x="4944" y="105891"/>
                  </a:cubicBezTo>
                  <a:cubicBezTo>
                    <a:pt x="26609" y="71574"/>
                    <a:pt x="26436" y="46443"/>
                    <a:pt x="3731" y="13685"/>
                  </a:cubicBezTo>
                  <a:cubicBezTo>
                    <a:pt x="2691" y="11779"/>
                    <a:pt x="2171" y="9872"/>
                    <a:pt x="2171" y="7619"/>
                  </a:cubicBezTo>
                  <a:cubicBezTo>
                    <a:pt x="2344" y="5366"/>
                    <a:pt x="3211" y="3633"/>
                    <a:pt x="4944" y="2073"/>
                  </a:cubicBezTo>
                  <a:close/>
                </a:path>
              </a:pathLst>
            </a:custGeom>
            <a:solidFill>
              <a:srgbClr val="8E8B8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5B0404C-0109-188C-E77A-3230DF67CD3D}"/>
                </a:ext>
              </a:extLst>
            </p:cNvPr>
            <p:cNvSpPr/>
            <p:nvPr/>
          </p:nvSpPr>
          <p:spPr>
            <a:xfrm>
              <a:off x="4856048" y="8072418"/>
              <a:ext cx="38303" cy="138472"/>
            </a:xfrm>
            <a:custGeom>
              <a:avLst/>
              <a:gdLst>
                <a:gd name="connsiteX0" fmla="*/ 32758 w 38303"/>
                <a:gd name="connsiteY0" fmla="*/ 137312 h 138472"/>
                <a:gd name="connsiteX1" fmla="*/ 8146 w 38303"/>
                <a:gd name="connsiteY1" fmla="*/ 112354 h 138472"/>
                <a:gd name="connsiteX2" fmla="*/ 0 w 38303"/>
                <a:gd name="connsiteY2" fmla="*/ 42 h 138472"/>
                <a:gd name="connsiteX3" fmla="*/ 20105 w 38303"/>
                <a:gd name="connsiteY3" fmla="*/ 4375 h 138472"/>
                <a:gd name="connsiteX4" fmla="*/ 25651 w 38303"/>
                <a:gd name="connsiteY4" fmla="*/ 13041 h 138472"/>
                <a:gd name="connsiteX5" fmla="*/ 33624 w 38303"/>
                <a:gd name="connsiteY5" fmla="*/ 71277 h 138472"/>
                <a:gd name="connsiteX6" fmla="*/ 38304 w 38303"/>
                <a:gd name="connsiteY6" fmla="*/ 124313 h 138472"/>
                <a:gd name="connsiteX7" fmla="*/ 32758 w 38303"/>
                <a:gd name="connsiteY7" fmla="*/ 137485 h 13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03" h="138472">
                  <a:moveTo>
                    <a:pt x="32758" y="137312"/>
                  </a:moveTo>
                  <a:cubicBezTo>
                    <a:pt x="9706" y="143551"/>
                    <a:pt x="14039" y="123099"/>
                    <a:pt x="8146" y="112354"/>
                  </a:cubicBezTo>
                  <a:cubicBezTo>
                    <a:pt x="5373" y="74916"/>
                    <a:pt x="2600" y="37479"/>
                    <a:pt x="0" y="42"/>
                  </a:cubicBezTo>
                  <a:cubicBezTo>
                    <a:pt x="7106" y="-131"/>
                    <a:pt x="14039" y="42"/>
                    <a:pt x="20105" y="4375"/>
                  </a:cubicBezTo>
                  <a:cubicBezTo>
                    <a:pt x="23225" y="6455"/>
                    <a:pt x="24611" y="9575"/>
                    <a:pt x="25651" y="13041"/>
                  </a:cubicBezTo>
                  <a:cubicBezTo>
                    <a:pt x="31891" y="31933"/>
                    <a:pt x="28771" y="52038"/>
                    <a:pt x="33624" y="71277"/>
                  </a:cubicBezTo>
                  <a:cubicBezTo>
                    <a:pt x="33971" y="88955"/>
                    <a:pt x="37264" y="106461"/>
                    <a:pt x="38304" y="124313"/>
                  </a:cubicBezTo>
                  <a:cubicBezTo>
                    <a:pt x="37957" y="129339"/>
                    <a:pt x="36917" y="134019"/>
                    <a:pt x="32758" y="137485"/>
                  </a:cubicBezTo>
                  <a:close/>
                </a:path>
              </a:pathLst>
            </a:custGeom>
            <a:solidFill>
              <a:srgbClr val="9D999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E2625C5-75E3-1877-A33B-C0D1758B0AC7}"/>
                </a:ext>
              </a:extLst>
            </p:cNvPr>
            <p:cNvSpPr/>
            <p:nvPr/>
          </p:nvSpPr>
          <p:spPr>
            <a:xfrm>
              <a:off x="5207807" y="6770825"/>
              <a:ext cx="193822" cy="149001"/>
            </a:xfrm>
            <a:custGeom>
              <a:avLst/>
              <a:gdLst>
                <a:gd name="connsiteX0" fmla="*/ 171322 w 193822"/>
                <a:gd name="connsiteY0" fmla="*/ 104512 h 149001"/>
                <a:gd name="connsiteX1" fmla="*/ 89688 w 193822"/>
                <a:gd name="connsiteY1" fmla="*/ 147669 h 149001"/>
                <a:gd name="connsiteX2" fmla="*/ 73396 w 193822"/>
                <a:gd name="connsiteY2" fmla="*/ 142469 h 149001"/>
                <a:gd name="connsiteX3" fmla="*/ 22440 w 193822"/>
                <a:gd name="connsiteY3" fmla="*/ 100179 h 149001"/>
                <a:gd name="connsiteX4" fmla="*/ 4935 w 193822"/>
                <a:gd name="connsiteY4" fmla="*/ 0 h 149001"/>
                <a:gd name="connsiteX5" fmla="*/ 11867 w 193822"/>
                <a:gd name="connsiteY5" fmla="*/ 5373 h 149001"/>
                <a:gd name="connsiteX6" fmla="*/ 13774 w 193822"/>
                <a:gd name="connsiteY6" fmla="*/ 14212 h 149001"/>
                <a:gd name="connsiteX7" fmla="*/ 53291 w 193822"/>
                <a:gd name="connsiteY7" fmla="*/ 108325 h 149001"/>
                <a:gd name="connsiteX8" fmla="*/ 79289 w 193822"/>
                <a:gd name="connsiteY8" fmla="*/ 132070 h 149001"/>
                <a:gd name="connsiteX9" fmla="*/ 90728 w 193822"/>
                <a:gd name="connsiteY9" fmla="*/ 133110 h 149001"/>
                <a:gd name="connsiteX10" fmla="*/ 122099 w 193822"/>
                <a:gd name="connsiteY10" fmla="*/ 117511 h 149001"/>
                <a:gd name="connsiteX11" fmla="*/ 177388 w 193822"/>
                <a:gd name="connsiteY11" fmla="*/ 65342 h 149001"/>
                <a:gd name="connsiteX12" fmla="*/ 188134 w 193822"/>
                <a:gd name="connsiteY12" fmla="*/ 53383 h 149001"/>
                <a:gd name="connsiteX13" fmla="*/ 193507 w 193822"/>
                <a:gd name="connsiteY13" fmla="*/ 55462 h 149001"/>
                <a:gd name="connsiteX14" fmla="*/ 192640 w 193822"/>
                <a:gd name="connsiteY14" fmla="*/ 64648 h 149001"/>
                <a:gd name="connsiteX15" fmla="*/ 170975 w 193822"/>
                <a:gd name="connsiteY15" fmla="*/ 104512 h 1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822" h="149001">
                  <a:moveTo>
                    <a:pt x="171322" y="104512"/>
                  </a:moveTo>
                  <a:cubicBezTo>
                    <a:pt x="147924" y="126177"/>
                    <a:pt x="117246" y="133803"/>
                    <a:pt x="89688" y="147669"/>
                  </a:cubicBezTo>
                  <a:cubicBezTo>
                    <a:pt x="82235" y="151482"/>
                    <a:pt x="78075" y="146282"/>
                    <a:pt x="73396" y="142469"/>
                  </a:cubicBezTo>
                  <a:cubicBezTo>
                    <a:pt x="56410" y="128430"/>
                    <a:pt x="39425" y="114391"/>
                    <a:pt x="22440" y="100179"/>
                  </a:cubicBezTo>
                  <a:cubicBezTo>
                    <a:pt x="1815" y="69328"/>
                    <a:pt x="-5985" y="36397"/>
                    <a:pt x="4935" y="0"/>
                  </a:cubicBezTo>
                  <a:cubicBezTo>
                    <a:pt x="8227" y="693"/>
                    <a:pt x="10307" y="2600"/>
                    <a:pt x="11867" y="5373"/>
                  </a:cubicBezTo>
                  <a:cubicBezTo>
                    <a:pt x="13080" y="8146"/>
                    <a:pt x="13774" y="11092"/>
                    <a:pt x="13774" y="14212"/>
                  </a:cubicBezTo>
                  <a:cubicBezTo>
                    <a:pt x="8227" y="53383"/>
                    <a:pt x="21920" y="84754"/>
                    <a:pt x="53291" y="108325"/>
                  </a:cubicBezTo>
                  <a:cubicBezTo>
                    <a:pt x="62650" y="115431"/>
                    <a:pt x="70796" y="123924"/>
                    <a:pt x="79289" y="132070"/>
                  </a:cubicBezTo>
                  <a:cubicBezTo>
                    <a:pt x="82755" y="135363"/>
                    <a:pt x="86568" y="135190"/>
                    <a:pt x="90728" y="133110"/>
                  </a:cubicBezTo>
                  <a:cubicBezTo>
                    <a:pt x="101301" y="128084"/>
                    <a:pt x="111526" y="122364"/>
                    <a:pt x="122099" y="117511"/>
                  </a:cubicBezTo>
                  <a:cubicBezTo>
                    <a:pt x="146364" y="106245"/>
                    <a:pt x="167855" y="92206"/>
                    <a:pt x="177388" y="65342"/>
                  </a:cubicBezTo>
                  <a:cubicBezTo>
                    <a:pt x="179121" y="60315"/>
                    <a:pt x="182588" y="55636"/>
                    <a:pt x="188134" y="53383"/>
                  </a:cubicBezTo>
                  <a:cubicBezTo>
                    <a:pt x="190214" y="53209"/>
                    <a:pt x="192120" y="53903"/>
                    <a:pt x="193507" y="55462"/>
                  </a:cubicBezTo>
                  <a:cubicBezTo>
                    <a:pt x="194200" y="58582"/>
                    <a:pt x="193680" y="61529"/>
                    <a:pt x="192640" y="64648"/>
                  </a:cubicBezTo>
                  <a:cubicBezTo>
                    <a:pt x="190214" y="80594"/>
                    <a:pt x="180161" y="92380"/>
                    <a:pt x="170975" y="104512"/>
                  </a:cubicBezTo>
                  <a:close/>
                </a:path>
              </a:pathLst>
            </a:custGeom>
            <a:solidFill>
              <a:srgbClr val="F1F1F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17CF550C-68A9-A688-9F20-4365BB4B5F1C}"/>
                </a:ext>
              </a:extLst>
            </p:cNvPr>
            <p:cNvSpPr/>
            <p:nvPr/>
          </p:nvSpPr>
          <p:spPr>
            <a:xfrm>
              <a:off x="5217939" y="6676413"/>
              <a:ext cx="199154" cy="83146"/>
            </a:xfrm>
            <a:custGeom>
              <a:avLst/>
              <a:gdLst>
                <a:gd name="connsiteX0" fmla="*/ 175 w 199154"/>
                <a:gd name="connsiteY0" fmla="*/ 49522 h 83146"/>
                <a:gd name="connsiteX1" fmla="*/ 18027 w 199154"/>
                <a:gd name="connsiteY1" fmla="*/ 20058 h 83146"/>
                <a:gd name="connsiteX2" fmla="*/ 185454 w 199154"/>
                <a:gd name="connsiteY2" fmla="*/ 41030 h 83146"/>
                <a:gd name="connsiteX3" fmla="*/ 195160 w 199154"/>
                <a:gd name="connsiteY3" fmla="*/ 83146 h 83146"/>
                <a:gd name="connsiteX4" fmla="*/ 188054 w 199154"/>
                <a:gd name="connsiteY4" fmla="*/ 77773 h 83146"/>
                <a:gd name="connsiteX5" fmla="*/ 131552 w 199154"/>
                <a:gd name="connsiteY5" fmla="*/ 21964 h 83146"/>
                <a:gd name="connsiteX6" fmla="*/ 109713 w 199154"/>
                <a:gd name="connsiteY6" fmla="*/ 15205 h 83146"/>
                <a:gd name="connsiteX7" fmla="*/ 68463 w 199154"/>
                <a:gd name="connsiteY7" fmla="*/ 15205 h 83146"/>
                <a:gd name="connsiteX8" fmla="*/ 32066 w 199154"/>
                <a:gd name="connsiteY8" fmla="*/ 28204 h 83146"/>
                <a:gd name="connsiteX9" fmla="*/ 10921 w 199154"/>
                <a:gd name="connsiteY9" fmla="*/ 50735 h 83146"/>
                <a:gd name="connsiteX10" fmla="*/ 6588 w 199154"/>
                <a:gd name="connsiteY10" fmla="*/ 54549 h 83146"/>
                <a:gd name="connsiteX11" fmla="*/ 348 w 199154"/>
                <a:gd name="connsiteY11" fmla="*/ 49176 h 8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154" h="83146">
                  <a:moveTo>
                    <a:pt x="175" y="49522"/>
                  </a:moveTo>
                  <a:cubicBezTo>
                    <a:pt x="-1212" y="35310"/>
                    <a:pt x="5721" y="26991"/>
                    <a:pt x="18027" y="20058"/>
                  </a:cubicBezTo>
                  <a:cubicBezTo>
                    <a:pt x="76263" y="-12700"/>
                    <a:pt x="136751" y="-5074"/>
                    <a:pt x="185454" y="41030"/>
                  </a:cubicBezTo>
                  <a:cubicBezTo>
                    <a:pt x="198800" y="53682"/>
                    <a:pt x="203133" y="66508"/>
                    <a:pt x="195160" y="83146"/>
                  </a:cubicBezTo>
                  <a:cubicBezTo>
                    <a:pt x="191867" y="82453"/>
                    <a:pt x="189614" y="80547"/>
                    <a:pt x="188054" y="77773"/>
                  </a:cubicBezTo>
                  <a:cubicBezTo>
                    <a:pt x="180775" y="47442"/>
                    <a:pt x="157896" y="32883"/>
                    <a:pt x="131552" y="21964"/>
                  </a:cubicBezTo>
                  <a:cubicBezTo>
                    <a:pt x="124446" y="19018"/>
                    <a:pt x="117166" y="17285"/>
                    <a:pt x="109713" y="15205"/>
                  </a:cubicBezTo>
                  <a:cubicBezTo>
                    <a:pt x="95848" y="12085"/>
                    <a:pt x="82155" y="12085"/>
                    <a:pt x="68463" y="15205"/>
                  </a:cubicBezTo>
                  <a:cubicBezTo>
                    <a:pt x="56331" y="19711"/>
                    <a:pt x="44025" y="23524"/>
                    <a:pt x="32066" y="28204"/>
                  </a:cubicBezTo>
                  <a:cubicBezTo>
                    <a:pt x="21320" y="32364"/>
                    <a:pt x="13347" y="38950"/>
                    <a:pt x="10921" y="50735"/>
                  </a:cubicBezTo>
                  <a:cubicBezTo>
                    <a:pt x="9881" y="52469"/>
                    <a:pt x="8494" y="53855"/>
                    <a:pt x="6588" y="54549"/>
                  </a:cubicBezTo>
                  <a:cubicBezTo>
                    <a:pt x="2775" y="54722"/>
                    <a:pt x="1562" y="52122"/>
                    <a:pt x="348" y="49176"/>
                  </a:cubicBezTo>
                  <a:close/>
                </a:path>
              </a:pathLst>
            </a:custGeom>
            <a:solidFill>
              <a:srgbClr val="F1F0F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A430F03-EA8D-8220-CDB9-0F5180C118EB}"/>
                </a:ext>
              </a:extLst>
            </p:cNvPr>
            <p:cNvSpPr/>
            <p:nvPr/>
          </p:nvSpPr>
          <p:spPr>
            <a:xfrm>
              <a:off x="4855008" y="7882824"/>
              <a:ext cx="138309" cy="18937"/>
            </a:xfrm>
            <a:custGeom>
              <a:avLst/>
              <a:gdLst>
                <a:gd name="connsiteX0" fmla="*/ 0 w 138309"/>
                <a:gd name="connsiteY0" fmla="*/ 10250 h 18937"/>
                <a:gd name="connsiteX1" fmla="*/ 867 w 138309"/>
                <a:gd name="connsiteY1" fmla="*/ 6957 h 18937"/>
                <a:gd name="connsiteX2" fmla="*/ 520 w 138309"/>
                <a:gd name="connsiteY2" fmla="*/ 6610 h 18937"/>
                <a:gd name="connsiteX3" fmla="*/ 21839 w 138309"/>
                <a:gd name="connsiteY3" fmla="*/ 370 h 18937"/>
                <a:gd name="connsiteX4" fmla="*/ 116645 w 138309"/>
                <a:gd name="connsiteY4" fmla="*/ 544 h 18937"/>
                <a:gd name="connsiteX5" fmla="*/ 138310 w 138309"/>
                <a:gd name="connsiteY5" fmla="*/ 11116 h 18937"/>
                <a:gd name="connsiteX6" fmla="*/ 1213 w 138309"/>
                <a:gd name="connsiteY6" fmla="*/ 11290 h 18937"/>
                <a:gd name="connsiteX7" fmla="*/ 0 w 138309"/>
                <a:gd name="connsiteY7" fmla="*/ 10076 h 1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09" h="18937">
                  <a:moveTo>
                    <a:pt x="0" y="10250"/>
                  </a:moveTo>
                  <a:cubicBezTo>
                    <a:pt x="347" y="9210"/>
                    <a:pt x="693" y="8170"/>
                    <a:pt x="867" y="6957"/>
                  </a:cubicBezTo>
                  <a:cubicBezTo>
                    <a:pt x="867" y="6957"/>
                    <a:pt x="520" y="6610"/>
                    <a:pt x="520" y="6610"/>
                  </a:cubicBezTo>
                  <a:cubicBezTo>
                    <a:pt x="6586" y="1237"/>
                    <a:pt x="14212" y="370"/>
                    <a:pt x="21839" y="370"/>
                  </a:cubicBezTo>
                  <a:cubicBezTo>
                    <a:pt x="53383" y="24"/>
                    <a:pt x="85100" y="-323"/>
                    <a:pt x="116645" y="544"/>
                  </a:cubicBezTo>
                  <a:cubicBezTo>
                    <a:pt x="124791" y="717"/>
                    <a:pt x="135363" y="-1189"/>
                    <a:pt x="138310" y="11116"/>
                  </a:cubicBezTo>
                  <a:cubicBezTo>
                    <a:pt x="92553" y="21689"/>
                    <a:pt x="46970" y="21342"/>
                    <a:pt x="1213" y="11290"/>
                  </a:cubicBezTo>
                  <a:lnTo>
                    <a:pt x="0" y="10076"/>
                  </a:lnTo>
                  <a:close/>
                </a:path>
              </a:pathLst>
            </a:custGeom>
            <a:solidFill>
              <a:srgbClr val="A6A09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E5C90BF-732F-4CC2-733C-D1CAA1905461}"/>
                </a:ext>
              </a:extLst>
            </p:cNvPr>
            <p:cNvSpPr/>
            <p:nvPr/>
          </p:nvSpPr>
          <p:spPr>
            <a:xfrm>
              <a:off x="5395303" y="6766145"/>
              <a:ext cx="16409" cy="69154"/>
            </a:xfrm>
            <a:custGeom>
              <a:avLst/>
              <a:gdLst>
                <a:gd name="connsiteX0" fmla="*/ 5317 w 16409"/>
                <a:gd name="connsiteY0" fmla="*/ 69155 h 69154"/>
                <a:gd name="connsiteX1" fmla="*/ 3931 w 16409"/>
                <a:gd name="connsiteY1" fmla="*/ 57889 h 69154"/>
                <a:gd name="connsiteX2" fmla="*/ 638 w 16409"/>
                <a:gd name="connsiteY2" fmla="*/ 37957 h 69154"/>
                <a:gd name="connsiteX3" fmla="*/ 2024 w 16409"/>
                <a:gd name="connsiteY3" fmla="*/ 32238 h 69154"/>
                <a:gd name="connsiteX4" fmla="*/ 4104 w 16409"/>
                <a:gd name="connsiteY4" fmla="*/ 12479 h 69154"/>
                <a:gd name="connsiteX5" fmla="*/ 10690 w 16409"/>
                <a:gd name="connsiteY5" fmla="*/ 0 h 69154"/>
                <a:gd name="connsiteX6" fmla="*/ 16410 w 16409"/>
                <a:gd name="connsiteY6" fmla="*/ 8839 h 69154"/>
                <a:gd name="connsiteX7" fmla="*/ 5317 w 16409"/>
                <a:gd name="connsiteY7" fmla="*/ 68981 h 6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09" h="69154">
                  <a:moveTo>
                    <a:pt x="5317" y="69155"/>
                  </a:moveTo>
                  <a:cubicBezTo>
                    <a:pt x="4798" y="65342"/>
                    <a:pt x="4451" y="61529"/>
                    <a:pt x="3931" y="57889"/>
                  </a:cubicBezTo>
                  <a:cubicBezTo>
                    <a:pt x="-1269" y="51996"/>
                    <a:pt x="-55" y="44890"/>
                    <a:pt x="638" y="37957"/>
                  </a:cubicBezTo>
                  <a:cubicBezTo>
                    <a:pt x="984" y="36051"/>
                    <a:pt x="1331" y="34144"/>
                    <a:pt x="2024" y="32238"/>
                  </a:cubicBezTo>
                  <a:cubicBezTo>
                    <a:pt x="4278" y="25825"/>
                    <a:pt x="3758" y="19065"/>
                    <a:pt x="4104" y="12479"/>
                  </a:cubicBezTo>
                  <a:cubicBezTo>
                    <a:pt x="4624" y="7453"/>
                    <a:pt x="5317" y="2600"/>
                    <a:pt x="10690" y="0"/>
                  </a:cubicBezTo>
                  <a:cubicBezTo>
                    <a:pt x="16583" y="347"/>
                    <a:pt x="14157" y="6240"/>
                    <a:pt x="16410" y="8839"/>
                  </a:cubicBezTo>
                  <a:cubicBezTo>
                    <a:pt x="13810" y="29118"/>
                    <a:pt x="14330" y="49916"/>
                    <a:pt x="5317" y="68981"/>
                  </a:cubicBezTo>
                  <a:close/>
                </a:path>
              </a:pathLst>
            </a:custGeom>
            <a:solidFill>
              <a:srgbClr val="E8E8E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F0F67C5-1A42-9E9A-18C0-DDB1C8AE5E61}"/>
                </a:ext>
              </a:extLst>
            </p:cNvPr>
            <p:cNvSpPr/>
            <p:nvPr/>
          </p:nvSpPr>
          <p:spPr>
            <a:xfrm>
              <a:off x="5212741" y="6745025"/>
              <a:ext cx="11469" cy="30479"/>
            </a:xfrm>
            <a:custGeom>
              <a:avLst/>
              <a:gdLst>
                <a:gd name="connsiteX0" fmla="*/ 3986 w 11469"/>
                <a:gd name="connsiteY0" fmla="*/ 30480 h 30479"/>
                <a:gd name="connsiteX1" fmla="*/ 0 w 11469"/>
                <a:gd name="connsiteY1" fmla="*/ 25800 h 30479"/>
                <a:gd name="connsiteX2" fmla="*/ 3640 w 11469"/>
                <a:gd name="connsiteY2" fmla="*/ 1189 h 30479"/>
                <a:gd name="connsiteX3" fmla="*/ 9012 w 11469"/>
                <a:gd name="connsiteY3" fmla="*/ 669 h 30479"/>
                <a:gd name="connsiteX4" fmla="*/ 11439 w 11469"/>
                <a:gd name="connsiteY4" fmla="*/ 8988 h 30479"/>
                <a:gd name="connsiteX5" fmla="*/ 8666 w 11469"/>
                <a:gd name="connsiteY5" fmla="*/ 23374 h 30479"/>
                <a:gd name="connsiteX6" fmla="*/ 3986 w 11469"/>
                <a:gd name="connsiteY6" fmla="*/ 30480 h 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9" h="30479">
                  <a:moveTo>
                    <a:pt x="3986" y="30480"/>
                  </a:moveTo>
                  <a:cubicBezTo>
                    <a:pt x="2600" y="28920"/>
                    <a:pt x="1386" y="27360"/>
                    <a:pt x="0" y="25800"/>
                  </a:cubicBezTo>
                  <a:cubicBezTo>
                    <a:pt x="173" y="17481"/>
                    <a:pt x="-867" y="8815"/>
                    <a:pt x="3640" y="1189"/>
                  </a:cubicBezTo>
                  <a:cubicBezTo>
                    <a:pt x="5373" y="-198"/>
                    <a:pt x="7106" y="-372"/>
                    <a:pt x="9012" y="669"/>
                  </a:cubicBezTo>
                  <a:cubicBezTo>
                    <a:pt x="11092" y="3095"/>
                    <a:pt x="11612" y="5868"/>
                    <a:pt x="11439" y="8988"/>
                  </a:cubicBezTo>
                  <a:cubicBezTo>
                    <a:pt x="10746" y="13841"/>
                    <a:pt x="9706" y="18521"/>
                    <a:pt x="8666" y="23374"/>
                  </a:cubicBezTo>
                  <a:cubicBezTo>
                    <a:pt x="7973" y="26320"/>
                    <a:pt x="6759" y="28920"/>
                    <a:pt x="3986" y="30480"/>
                  </a:cubicBezTo>
                  <a:close/>
                </a:path>
              </a:pathLst>
            </a:custGeom>
            <a:solidFill>
              <a:srgbClr val="FCFCF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CA684BD-9AA5-D9E7-6CC7-C8ADB875A0E0}"/>
                </a:ext>
              </a:extLst>
            </p:cNvPr>
            <p:cNvSpPr/>
            <p:nvPr/>
          </p:nvSpPr>
          <p:spPr>
            <a:xfrm>
              <a:off x="5405778" y="6755053"/>
              <a:ext cx="7148" cy="20278"/>
            </a:xfrm>
            <a:custGeom>
              <a:avLst/>
              <a:gdLst>
                <a:gd name="connsiteX0" fmla="*/ 5935 w 7148"/>
                <a:gd name="connsiteY0" fmla="*/ 20278 h 20278"/>
                <a:gd name="connsiteX1" fmla="*/ 1949 w 7148"/>
                <a:gd name="connsiteY1" fmla="*/ 11439 h 20278"/>
                <a:gd name="connsiteX2" fmla="*/ 3162 w 7148"/>
                <a:gd name="connsiteY2" fmla="*/ 0 h 20278"/>
                <a:gd name="connsiteX3" fmla="*/ 7148 w 7148"/>
                <a:gd name="connsiteY3" fmla="*/ 4680 h 20278"/>
                <a:gd name="connsiteX4" fmla="*/ 5935 w 7148"/>
                <a:gd name="connsiteY4" fmla="*/ 20278 h 2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8" h="20278">
                  <a:moveTo>
                    <a:pt x="5935" y="20278"/>
                  </a:moveTo>
                  <a:cubicBezTo>
                    <a:pt x="4548" y="17332"/>
                    <a:pt x="3335" y="14386"/>
                    <a:pt x="1949" y="11439"/>
                  </a:cubicBezTo>
                  <a:cubicBezTo>
                    <a:pt x="-824" y="7279"/>
                    <a:pt x="-824" y="3466"/>
                    <a:pt x="3162" y="0"/>
                  </a:cubicBezTo>
                  <a:cubicBezTo>
                    <a:pt x="4548" y="1560"/>
                    <a:pt x="5762" y="3120"/>
                    <a:pt x="7148" y="4680"/>
                  </a:cubicBezTo>
                  <a:cubicBezTo>
                    <a:pt x="6802" y="9879"/>
                    <a:pt x="6282" y="15079"/>
                    <a:pt x="5935" y="20278"/>
                  </a:cubicBezTo>
                  <a:close/>
                </a:path>
              </a:pathLst>
            </a:custGeom>
            <a:solidFill>
              <a:srgbClr val="FFFFF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52A5A23-5DA7-EF02-7B21-132A20C56422}"/>
                </a:ext>
              </a:extLst>
            </p:cNvPr>
            <p:cNvSpPr/>
            <p:nvPr/>
          </p:nvSpPr>
          <p:spPr>
            <a:xfrm>
              <a:off x="5216381" y="6725935"/>
              <a:ext cx="8571" cy="20624"/>
            </a:xfrm>
            <a:custGeom>
              <a:avLst/>
              <a:gdLst>
                <a:gd name="connsiteX0" fmla="*/ 4160 w 8571"/>
                <a:gd name="connsiteY0" fmla="*/ 20625 h 20624"/>
                <a:gd name="connsiteX1" fmla="*/ 0 w 8571"/>
                <a:gd name="connsiteY1" fmla="*/ 20278 h 20624"/>
                <a:gd name="connsiteX2" fmla="*/ 1733 w 8571"/>
                <a:gd name="connsiteY2" fmla="*/ 0 h 20624"/>
                <a:gd name="connsiteX3" fmla="*/ 5546 w 8571"/>
                <a:gd name="connsiteY3" fmla="*/ 4853 h 20624"/>
                <a:gd name="connsiteX4" fmla="*/ 4160 w 8571"/>
                <a:gd name="connsiteY4" fmla="*/ 20625 h 2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1" h="20624">
                  <a:moveTo>
                    <a:pt x="4160" y="20625"/>
                  </a:moveTo>
                  <a:cubicBezTo>
                    <a:pt x="2773" y="20625"/>
                    <a:pt x="1387" y="20625"/>
                    <a:pt x="0" y="20278"/>
                  </a:cubicBezTo>
                  <a:cubicBezTo>
                    <a:pt x="520" y="13519"/>
                    <a:pt x="1213" y="6759"/>
                    <a:pt x="1733" y="0"/>
                  </a:cubicBezTo>
                  <a:cubicBezTo>
                    <a:pt x="2946" y="1560"/>
                    <a:pt x="4333" y="3293"/>
                    <a:pt x="5546" y="4853"/>
                  </a:cubicBezTo>
                  <a:cubicBezTo>
                    <a:pt x="9706" y="10573"/>
                    <a:pt x="9879" y="15772"/>
                    <a:pt x="4160" y="20625"/>
                  </a:cubicBezTo>
                  <a:close/>
                </a:path>
              </a:pathLst>
            </a:custGeom>
            <a:solidFill>
              <a:srgbClr val="FCFCF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8B17443-B319-DB39-7480-3D01C8747D79}"/>
                </a:ext>
              </a:extLst>
            </p:cNvPr>
            <p:cNvSpPr/>
            <p:nvPr/>
          </p:nvSpPr>
          <p:spPr>
            <a:xfrm>
              <a:off x="3226145" y="6771518"/>
              <a:ext cx="203651" cy="352435"/>
            </a:xfrm>
            <a:custGeom>
              <a:avLst/>
              <a:gdLst>
                <a:gd name="connsiteX0" fmla="*/ 171067 w 203651"/>
                <a:gd name="connsiteY0" fmla="*/ 20625 h 352435"/>
                <a:gd name="connsiteX1" fmla="*/ 175054 w 203651"/>
                <a:gd name="connsiteY1" fmla="*/ 29464 h 352435"/>
                <a:gd name="connsiteX2" fmla="*/ 175054 w 203651"/>
                <a:gd name="connsiteY2" fmla="*/ 49743 h 352435"/>
                <a:gd name="connsiteX3" fmla="*/ 175054 w 203651"/>
                <a:gd name="connsiteY3" fmla="*/ 58409 h 352435"/>
                <a:gd name="connsiteX4" fmla="*/ 179213 w 203651"/>
                <a:gd name="connsiteY4" fmla="*/ 83021 h 352435"/>
                <a:gd name="connsiteX5" fmla="*/ 179213 w 203651"/>
                <a:gd name="connsiteY5" fmla="*/ 91513 h 352435"/>
                <a:gd name="connsiteX6" fmla="*/ 183199 w 203651"/>
                <a:gd name="connsiteY6" fmla="*/ 116298 h 352435"/>
                <a:gd name="connsiteX7" fmla="*/ 183199 w 203651"/>
                <a:gd name="connsiteY7" fmla="*/ 124964 h 352435"/>
                <a:gd name="connsiteX8" fmla="*/ 187186 w 203651"/>
                <a:gd name="connsiteY8" fmla="*/ 153735 h 352435"/>
                <a:gd name="connsiteX9" fmla="*/ 191346 w 203651"/>
                <a:gd name="connsiteY9" fmla="*/ 162574 h 352435"/>
                <a:gd name="connsiteX10" fmla="*/ 191346 w 203651"/>
                <a:gd name="connsiteY10" fmla="*/ 190999 h 352435"/>
                <a:gd name="connsiteX11" fmla="*/ 195505 w 203651"/>
                <a:gd name="connsiteY11" fmla="*/ 200012 h 352435"/>
                <a:gd name="connsiteX12" fmla="*/ 195505 w 203651"/>
                <a:gd name="connsiteY12" fmla="*/ 228609 h 352435"/>
                <a:gd name="connsiteX13" fmla="*/ 195505 w 203651"/>
                <a:gd name="connsiteY13" fmla="*/ 237449 h 352435"/>
                <a:gd name="connsiteX14" fmla="*/ 199492 w 203651"/>
                <a:gd name="connsiteY14" fmla="*/ 270206 h 352435"/>
                <a:gd name="connsiteX15" fmla="*/ 199492 w 203651"/>
                <a:gd name="connsiteY15" fmla="*/ 278872 h 352435"/>
                <a:gd name="connsiteX16" fmla="*/ 203478 w 203651"/>
                <a:gd name="connsiteY16" fmla="*/ 315789 h 352435"/>
                <a:gd name="connsiteX17" fmla="*/ 203651 w 203651"/>
                <a:gd name="connsiteY17" fmla="*/ 324455 h 352435"/>
                <a:gd name="connsiteX18" fmla="*/ 139869 w 203651"/>
                <a:gd name="connsiteY18" fmla="*/ 338841 h 352435"/>
                <a:gd name="connsiteX19" fmla="*/ 64302 w 203651"/>
                <a:gd name="connsiteY19" fmla="*/ 350800 h 352435"/>
                <a:gd name="connsiteX20" fmla="*/ 42290 w 203651"/>
                <a:gd name="connsiteY20" fmla="*/ 349240 h 352435"/>
                <a:gd name="connsiteX21" fmla="*/ 4333 w 203651"/>
                <a:gd name="connsiteY21" fmla="*/ 63955 h 352435"/>
                <a:gd name="connsiteX22" fmla="*/ 0 w 203651"/>
                <a:gd name="connsiteY22" fmla="*/ 24958 h 352435"/>
                <a:gd name="connsiteX23" fmla="*/ 166214 w 203651"/>
                <a:gd name="connsiteY23" fmla="*/ 0 h 352435"/>
                <a:gd name="connsiteX24" fmla="*/ 170200 w 203651"/>
                <a:gd name="connsiteY24" fmla="*/ 20625 h 35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3651" h="352435">
                  <a:moveTo>
                    <a:pt x="171067" y="20625"/>
                  </a:moveTo>
                  <a:lnTo>
                    <a:pt x="175054" y="29464"/>
                  </a:lnTo>
                  <a:cubicBezTo>
                    <a:pt x="171934" y="36224"/>
                    <a:pt x="171934" y="42984"/>
                    <a:pt x="175054" y="49743"/>
                  </a:cubicBezTo>
                  <a:lnTo>
                    <a:pt x="175054" y="58409"/>
                  </a:lnTo>
                  <a:cubicBezTo>
                    <a:pt x="180253" y="66035"/>
                    <a:pt x="174014" y="75394"/>
                    <a:pt x="179213" y="83021"/>
                  </a:cubicBezTo>
                  <a:cubicBezTo>
                    <a:pt x="179213" y="85793"/>
                    <a:pt x="179213" y="88740"/>
                    <a:pt x="179213" y="91513"/>
                  </a:cubicBezTo>
                  <a:cubicBezTo>
                    <a:pt x="184413" y="99139"/>
                    <a:pt x="178000" y="108672"/>
                    <a:pt x="183199" y="116298"/>
                  </a:cubicBezTo>
                  <a:cubicBezTo>
                    <a:pt x="183199" y="119244"/>
                    <a:pt x="183199" y="122018"/>
                    <a:pt x="183199" y="124964"/>
                  </a:cubicBezTo>
                  <a:cubicBezTo>
                    <a:pt x="188399" y="133977"/>
                    <a:pt x="181813" y="144722"/>
                    <a:pt x="187186" y="153735"/>
                  </a:cubicBezTo>
                  <a:cubicBezTo>
                    <a:pt x="188572" y="156682"/>
                    <a:pt x="189959" y="159628"/>
                    <a:pt x="191346" y="162574"/>
                  </a:cubicBezTo>
                  <a:cubicBezTo>
                    <a:pt x="188226" y="172107"/>
                    <a:pt x="188226" y="181640"/>
                    <a:pt x="191346" y="190999"/>
                  </a:cubicBezTo>
                  <a:cubicBezTo>
                    <a:pt x="192732" y="193945"/>
                    <a:pt x="194119" y="196892"/>
                    <a:pt x="195505" y="200012"/>
                  </a:cubicBezTo>
                  <a:cubicBezTo>
                    <a:pt x="192386" y="209544"/>
                    <a:pt x="192212" y="219077"/>
                    <a:pt x="195505" y="228609"/>
                  </a:cubicBezTo>
                  <a:cubicBezTo>
                    <a:pt x="195505" y="231556"/>
                    <a:pt x="195505" y="234502"/>
                    <a:pt x="195505" y="237449"/>
                  </a:cubicBezTo>
                  <a:cubicBezTo>
                    <a:pt x="200878" y="247848"/>
                    <a:pt x="193945" y="259807"/>
                    <a:pt x="199492" y="270206"/>
                  </a:cubicBezTo>
                  <a:cubicBezTo>
                    <a:pt x="199492" y="273153"/>
                    <a:pt x="199492" y="276099"/>
                    <a:pt x="199492" y="278872"/>
                  </a:cubicBezTo>
                  <a:cubicBezTo>
                    <a:pt x="204864" y="290658"/>
                    <a:pt x="197932" y="303830"/>
                    <a:pt x="203478" y="315789"/>
                  </a:cubicBezTo>
                  <a:cubicBezTo>
                    <a:pt x="203478" y="318736"/>
                    <a:pt x="203478" y="321509"/>
                    <a:pt x="203651" y="324455"/>
                  </a:cubicBezTo>
                  <a:cubicBezTo>
                    <a:pt x="183893" y="336068"/>
                    <a:pt x="161188" y="334508"/>
                    <a:pt x="139869" y="338841"/>
                  </a:cubicBezTo>
                  <a:cubicBezTo>
                    <a:pt x="114911" y="343867"/>
                    <a:pt x="89433" y="346814"/>
                    <a:pt x="64302" y="350800"/>
                  </a:cubicBezTo>
                  <a:cubicBezTo>
                    <a:pt x="57022" y="352013"/>
                    <a:pt x="49396" y="354440"/>
                    <a:pt x="42290" y="349240"/>
                  </a:cubicBezTo>
                  <a:cubicBezTo>
                    <a:pt x="29638" y="254087"/>
                    <a:pt x="16985" y="159108"/>
                    <a:pt x="4333" y="63955"/>
                  </a:cubicBezTo>
                  <a:cubicBezTo>
                    <a:pt x="2600" y="50956"/>
                    <a:pt x="1387" y="37957"/>
                    <a:pt x="0" y="24958"/>
                  </a:cubicBezTo>
                  <a:cubicBezTo>
                    <a:pt x="55636" y="18199"/>
                    <a:pt x="110232" y="4333"/>
                    <a:pt x="166214" y="0"/>
                  </a:cubicBezTo>
                  <a:cubicBezTo>
                    <a:pt x="171067" y="6240"/>
                    <a:pt x="165174" y="14386"/>
                    <a:pt x="170200" y="20625"/>
                  </a:cubicBezTo>
                  <a:close/>
                </a:path>
              </a:pathLst>
            </a:custGeom>
            <a:solidFill>
              <a:srgbClr val="656C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118DEB6-B9B4-753D-39FF-E2A2075BC179}"/>
                </a:ext>
              </a:extLst>
            </p:cNvPr>
            <p:cNvSpPr/>
            <p:nvPr/>
          </p:nvSpPr>
          <p:spPr>
            <a:xfrm>
              <a:off x="3179163" y="6298181"/>
              <a:ext cx="109620" cy="125092"/>
            </a:xfrm>
            <a:custGeom>
              <a:avLst/>
              <a:gdLst>
                <a:gd name="connsiteX0" fmla="*/ 5559 w 109620"/>
                <a:gd name="connsiteY0" fmla="*/ 68808 h 125092"/>
                <a:gd name="connsiteX1" fmla="*/ 5559 w 109620"/>
                <a:gd name="connsiteY1" fmla="*/ 66902 h 125092"/>
                <a:gd name="connsiteX2" fmla="*/ 4172 w 109620"/>
                <a:gd name="connsiteY2" fmla="*/ 44890 h 125092"/>
                <a:gd name="connsiteX3" fmla="*/ 72114 w 109620"/>
                <a:gd name="connsiteY3" fmla="*/ 0 h 125092"/>
                <a:gd name="connsiteX4" fmla="*/ 82859 w 109620"/>
                <a:gd name="connsiteY4" fmla="*/ 6759 h 125092"/>
                <a:gd name="connsiteX5" fmla="*/ 88752 w 109620"/>
                <a:gd name="connsiteY5" fmla="*/ 24611 h 125092"/>
                <a:gd name="connsiteX6" fmla="*/ 97245 w 109620"/>
                <a:gd name="connsiteY6" fmla="*/ 54249 h 125092"/>
                <a:gd name="connsiteX7" fmla="*/ 109551 w 109620"/>
                <a:gd name="connsiteY7" fmla="*/ 100526 h 125092"/>
                <a:gd name="connsiteX8" fmla="*/ 96898 w 109620"/>
                <a:gd name="connsiteY8" fmla="*/ 116298 h 125092"/>
                <a:gd name="connsiteX9" fmla="*/ 76793 w 109620"/>
                <a:gd name="connsiteY9" fmla="*/ 120804 h 125092"/>
                <a:gd name="connsiteX10" fmla="*/ 60501 w 109620"/>
                <a:gd name="connsiteY10" fmla="*/ 123577 h 125092"/>
                <a:gd name="connsiteX11" fmla="*/ 21331 w 109620"/>
                <a:gd name="connsiteY11" fmla="*/ 122537 h 125092"/>
                <a:gd name="connsiteX12" fmla="*/ 5732 w 109620"/>
                <a:gd name="connsiteY12" fmla="*/ 68635 h 12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20" h="125092">
                  <a:moveTo>
                    <a:pt x="5559" y="68808"/>
                  </a:moveTo>
                  <a:lnTo>
                    <a:pt x="5559" y="66902"/>
                  </a:lnTo>
                  <a:cubicBezTo>
                    <a:pt x="-854" y="59969"/>
                    <a:pt x="-2241" y="52689"/>
                    <a:pt x="4172" y="44890"/>
                  </a:cubicBezTo>
                  <a:cubicBezTo>
                    <a:pt x="22024" y="22705"/>
                    <a:pt x="41263" y="2600"/>
                    <a:pt x="72114" y="0"/>
                  </a:cubicBezTo>
                  <a:cubicBezTo>
                    <a:pt x="76620" y="693"/>
                    <a:pt x="80086" y="2946"/>
                    <a:pt x="82859" y="6759"/>
                  </a:cubicBezTo>
                  <a:cubicBezTo>
                    <a:pt x="85979" y="12306"/>
                    <a:pt x="86846" y="18719"/>
                    <a:pt x="88752" y="24611"/>
                  </a:cubicBezTo>
                  <a:cubicBezTo>
                    <a:pt x="90659" y="34664"/>
                    <a:pt x="93952" y="44543"/>
                    <a:pt x="97245" y="54249"/>
                  </a:cubicBezTo>
                  <a:cubicBezTo>
                    <a:pt x="101058" y="69675"/>
                    <a:pt x="107818" y="84407"/>
                    <a:pt x="109551" y="100526"/>
                  </a:cubicBezTo>
                  <a:cubicBezTo>
                    <a:pt x="110244" y="109712"/>
                    <a:pt x="105738" y="115085"/>
                    <a:pt x="96898" y="116298"/>
                  </a:cubicBezTo>
                  <a:cubicBezTo>
                    <a:pt x="90139" y="117338"/>
                    <a:pt x="83206" y="118551"/>
                    <a:pt x="76793" y="120804"/>
                  </a:cubicBezTo>
                  <a:cubicBezTo>
                    <a:pt x="71420" y="122191"/>
                    <a:pt x="66047" y="123577"/>
                    <a:pt x="60501" y="123577"/>
                  </a:cubicBezTo>
                  <a:cubicBezTo>
                    <a:pt x="47502" y="123057"/>
                    <a:pt x="34330" y="127910"/>
                    <a:pt x="21331" y="122537"/>
                  </a:cubicBezTo>
                  <a:cubicBezTo>
                    <a:pt x="12665" y="105552"/>
                    <a:pt x="7812" y="87527"/>
                    <a:pt x="5732" y="68635"/>
                  </a:cubicBezTo>
                  <a:close/>
                </a:path>
              </a:pathLst>
            </a:custGeom>
            <a:solidFill>
              <a:srgbClr val="E61C7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C8B48F3-516D-6700-62F6-C506E19681F2}"/>
                </a:ext>
              </a:extLst>
            </p:cNvPr>
            <p:cNvSpPr/>
            <p:nvPr/>
          </p:nvSpPr>
          <p:spPr>
            <a:xfrm>
              <a:off x="3175591" y="6288660"/>
              <a:ext cx="184630" cy="76422"/>
            </a:xfrm>
            <a:custGeom>
              <a:avLst/>
              <a:gdLst>
                <a:gd name="connsiteX0" fmla="*/ 74125 w 184630"/>
                <a:gd name="connsiteY0" fmla="*/ 13160 h 76422"/>
                <a:gd name="connsiteX1" fmla="*/ 12943 w 184630"/>
                <a:gd name="connsiteY1" fmla="*/ 53197 h 76422"/>
                <a:gd name="connsiteX2" fmla="*/ 9130 w 184630"/>
                <a:gd name="connsiteY2" fmla="*/ 76422 h 76422"/>
                <a:gd name="connsiteX3" fmla="*/ 6877 w 184630"/>
                <a:gd name="connsiteY3" fmla="*/ 49211 h 76422"/>
                <a:gd name="connsiteX4" fmla="*/ 138427 w 184630"/>
                <a:gd name="connsiteY4" fmla="*/ 7441 h 76422"/>
                <a:gd name="connsiteX5" fmla="*/ 184184 w 184630"/>
                <a:gd name="connsiteY5" fmla="*/ 33785 h 76422"/>
                <a:gd name="connsiteX6" fmla="*/ 179677 w 184630"/>
                <a:gd name="connsiteY6" fmla="*/ 39505 h 76422"/>
                <a:gd name="connsiteX7" fmla="*/ 119189 w 184630"/>
                <a:gd name="connsiteY7" fmla="*/ 16280 h 76422"/>
                <a:gd name="connsiteX8" fmla="*/ 73952 w 184630"/>
                <a:gd name="connsiteY8" fmla="*/ 13160 h 7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30" h="76422">
                  <a:moveTo>
                    <a:pt x="74125" y="13160"/>
                  </a:moveTo>
                  <a:cubicBezTo>
                    <a:pt x="48474" y="18533"/>
                    <a:pt x="30275" y="34652"/>
                    <a:pt x="12943" y="53197"/>
                  </a:cubicBezTo>
                  <a:cubicBezTo>
                    <a:pt x="5491" y="61170"/>
                    <a:pt x="5144" y="67930"/>
                    <a:pt x="9130" y="76422"/>
                  </a:cubicBezTo>
                  <a:cubicBezTo>
                    <a:pt x="-5775" y="68449"/>
                    <a:pt x="638" y="58397"/>
                    <a:pt x="6877" y="49211"/>
                  </a:cubicBezTo>
                  <a:cubicBezTo>
                    <a:pt x="36168" y="5361"/>
                    <a:pt x="86778" y="-10931"/>
                    <a:pt x="138427" y="7441"/>
                  </a:cubicBezTo>
                  <a:cubicBezTo>
                    <a:pt x="155239" y="13334"/>
                    <a:pt x="172398" y="19226"/>
                    <a:pt x="184184" y="33785"/>
                  </a:cubicBezTo>
                  <a:cubicBezTo>
                    <a:pt x="185744" y="38292"/>
                    <a:pt x="182970" y="38985"/>
                    <a:pt x="179677" y="39505"/>
                  </a:cubicBezTo>
                  <a:cubicBezTo>
                    <a:pt x="158706" y="33959"/>
                    <a:pt x="141547" y="18533"/>
                    <a:pt x="119189" y="16280"/>
                  </a:cubicBezTo>
                  <a:cubicBezTo>
                    <a:pt x="104110" y="14200"/>
                    <a:pt x="89204" y="13334"/>
                    <a:pt x="73952" y="13160"/>
                  </a:cubicBezTo>
                  <a:close/>
                </a:path>
              </a:pathLst>
            </a:custGeom>
            <a:solidFill>
              <a:srgbClr val="F3F3F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D955627-C4E1-CEFD-A6D5-D3A73DF4A895}"/>
                </a:ext>
              </a:extLst>
            </p:cNvPr>
            <p:cNvSpPr/>
            <p:nvPr/>
          </p:nvSpPr>
          <p:spPr>
            <a:xfrm>
              <a:off x="3196726" y="6421238"/>
              <a:ext cx="147872" cy="118125"/>
            </a:xfrm>
            <a:custGeom>
              <a:avLst/>
              <a:gdLst>
                <a:gd name="connsiteX0" fmla="*/ 146930 w 147872"/>
                <a:gd name="connsiteY0" fmla="*/ 101566 h 118125"/>
                <a:gd name="connsiteX1" fmla="*/ 103080 w 147872"/>
                <a:gd name="connsiteY1" fmla="*/ 112138 h 118125"/>
                <a:gd name="connsiteX2" fmla="*/ 11740 w 147872"/>
                <a:gd name="connsiteY2" fmla="*/ 39170 h 118125"/>
                <a:gd name="connsiteX3" fmla="*/ 821 w 147872"/>
                <a:gd name="connsiteY3" fmla="*/ 6066 h 118125"/>
                <a:gd name="connsiteX4" fmla="*/ 4461 w 147872"/>
                <a:gd name="connsiteY4" fmla="*/ 0 h 118125"/>
                <a:gd name="connsiteX5" fmla="*/ 12260 w 147872"/>
                <a:gd name="connsiteY5" fmla="*/ 9013 h 118125"/>
                <a:gd name="connsiteX6" fmla="*/ 118678 w 147872"/>
                <a:gd name="connsiteY6" fmla="*/ 103126 h 118125"/>
                <a:gd name="connsiteX7" fmla="*/ 126478 w 147872"/>
                <a:gd name="connsiteY7" fmla="*/ 101392 h 118125"/>
                <a:gd name="connsiteX8" fmla="*/ 143290 w 147872"/>
                <a:gd name="connsiteY8" fmla="*/ 92033 h 118125"/>
                <a:gd name="connsiteX9" fmla="*/ 147103 w 147872"/>
                <a:gd name="connsiteY9" fmla="*/ 101912 h 11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872" h="118125">
                  <a:moveTo>
                    <a:pt x="146930" y="101566"/>
                  </a:moveTo>
                  <a:cubicBezTo>
                    <a:pt x="136010" y="120978"/>
                    <a:pt x="122665" y="121671"/>
                    <a:pt x="103080" y="112138"/>
                  </a:cubicBezTo>
                  <a:cubicBezTo>
                    <a:pt x="66682" y="94460"/>
                    <a:pt x="29592" y="79207"/>
                    <a:pt x="11740" y="39170"/>
                  </a:cubicBezTo>
                  <a:cubicBezTo>
                    <a:pt x="6887" y="28425"/>
                    <a:pt x="1341" y="18025"/>
                    <a:pt x="821" y="6066"/>
                  </a:cubicBezTo>
                  <a:cubicBezTo>
                    <a:pt x="-1432" y="1907"/>
                    <a:pt x="1341" y="693"/>
                    <a:pt x="4461" y="0"/>
                  </a:cubicBezTo>
                  <a:cubicBezTo>
                    <a:pt x="8447" y="1733"/>
                    <a:pt x="10527" y="5200"/>
                    <a:pt x="12260" y="9013"/>
                  </a:cubicBezTo>
                  <a:cubicBezTo>
                    <a:pt x="27512" y="63262"/>
                    <a:pt x="70322" y="86314"/>
                    <a:pt x="118678" y="103126"/>
                  </a:cubicBezTo>
                  <a:cubicBezTo>
                    <a:pt x="121278" y="103992"/>
                    <a:pt x="124051" y="103126"/>
                    <a:pt x="126478" y="101392"/>
                  </a:cubicBezTo>
                  <a:cubicBezTo>
                    <a:pt x="132024" y="98099"/>
                    <a:pt x="135317" y="90993"/>
                    <a:pt x="143290" y="92033"/>
                  </a:cubicBezTo>
                  <a:cubicBezTo>
                    <a:pt x="146756" y="94460"/>
                    <a:pt x="149183" y="97406"/>
                    <a:pt x="147103" y="101912"/>
                  </a:cubicBezTo>
                  <a:close/>
                </a:path>
              </a:pathLst>
            </a:custGeom>
            <a:solidFill>
              <a:srgbClr val="EFEFF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0E017225-CCBB-2CD8-92BA-99AF44337D32}"/>
                </a:ext>
              </a:extLst>
            </p:cNvPr>
            <p:cNvSpPr/>
            <p:nvPr/>
          </p:nvSpPr>
          <p:spPr>
            <a:xfrm>
              <a:off x="3356655" y="6442210"/>
              <a:ext cx="30309" cy="59249"/>
            </a:xfrm>
            <a:custGeom>
              <a:avLst/>
              <a:gdLst>
                <a:gd name="connsiteX0" fmla="*/ 28944 w 30309"/>
                <a:gd name="connsiteY0" fmla="*/ 14732 h 59249"/>
                <a:gd name="connsiteX1" fmla="*/ 7279 w 30309"/>
                <a:gd name="connsiteY1" fmla="*/ 59102 h 59249"/>
                <a:gd name="connsiteX2" fmla="*/ 0 w 30309"/>
                <a:gd name="connsiteY2" fmla="*/ 51303 h 59249"/>
                <a:gd name="connsiteX3" fmla="*/ 15425 w 30309"/>
                <a:gd name="connsiteY3" fmla="*/ 14386 h 59249"/>
                <a:gd name="connsiteX4" fmla="*/ 26345 w 30309"/>
                <a:gd name="connsiteY4" fmla="*/ 0 h 59249"/>
                <a:gd name="connsiteX5" fmla="*/ 28944 w 30309"/>
                <a:gd name="connsiteY5" fmla="*/ 14559 h 5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9249">
                  <a:moveTo>
                    <a:pt x="28944" y="14732"/>
                  </a:moveTo>
                  <a:cubicBezTo>
                    <a:pt x="27904" y="32584"/>
                    <a:pt x="21145" y="47490"/>
                    <a:pt x="7279" y="59102"/>
                  </a:cubicBezTo>
                  <a:cubicBezTo>
                    <a:pt x="1040" y="60142"/>
                    <a:pt x="693" y="55462"/>
                    <a:pt x="0" y="51303"/>
                  </a:cubicBezTo>
                  <a:cubicBezTo>
                    <a:pt x="2426" y="37784"/>
                    <a:pt x="9706" y="26518"/>
                    <a:pt x="15425" y="14386"/>
                  </a:cubicBezTo>
                  <a:cubicBezTo>
                    <a:pt x="19412" y="9879"/>
                    <a:pt x="18718" y="1733"/>
                    <a:pt x="26345" y="0"/>
                  </a:cubicBezTo>
                  <a:cubicBezTo>
                    <a:pt x="32584" y="3986"/>
                    <a:pt x="29811" y="9359"/>
                    <a:pt x="28944" y="14559"/>
                  </a:cubicBezTo>
                  <a:close/>
                </a:path>
              </a:pathLst>
            </a:custGeom>
            <a:solidFill>
              <a:srgbClr val="F0EFF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E9C48C-669D-F609-9042-4C9185E3756E}"/>
                </a:ext>
              </a:extLst>
            </p:cNvPr>
            <p:cNvSpPr/>
            <p:nvPr/>
          </p:nvSpPr>
          <p:spPr>
            <a:xfrm>
              <a:off x="3183820" y="6366816"/>
              <a:ext cx="18992" cy="60315"/>
            </a:xfrm>
            <a:custGeom>
              <a:avLst/>
              <a:gdLst>
                <a:gd name="connsiteX0" fmla="*/ 17367 w 18992"/>
                <a:gd name="connsiteY0" fmla="*/ 55463 h 60315"/>
                <a:gd name="connsiteX1" fmla="*/ 13727 w 18992"/>
                <a:gd name="connsiteY1" fmla="*/ 60315 h 60315"/>
                <a:gd name="connsiteX2" fmla="*/ 1075 w 18992"/>
                <a:gd name="connsiteY2" fmla="*/ 0 h 60315"/>
                <a:gd name="connsiteX3" fmla="*/ 17887 w 18992"/>
                <a:gd name="connsiteY3" fmla="*/ 51823 h 60315"/>
                <a:gd name="connsiteX4" fmla="*/ 18753 w 18992"/>
                <a:gd name="connsiteY4" fmla="*/ 54423 h 60315"/>
                <a:gd name="connsiteX5" fmla="*/ 17367 w 18992"/>
                <a:gd name="connsiteY5" fmla="*/ 55463 h 6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92" h="60315">
                  <a:moveTo>
                    <a:pt x="17367" y="55463"/>
                  </a:moveTo>
                  <a:cubicBezTo>
                    <a:pt x="16154" y="57022"/>
                    <a:pt x="14940" y="58756"/>
                    <a:pt x="13727" y="60315"/>
                  </a:cubicBezTo>
                  <a:cubicBezTo>
                    <a:pt x="8181" y="40557"/>
                    <a:pt x="-3605" y="22012"/>
                    <a:pt x="1075" y="0"/>
                  </a:cubicBezTo>
                  <a:cubicBezTo>
                    <a:pt x="6621" y="17332"/>
                    <a:pt x="12341" y="34491"/>
                    <a:pt x="17887" y="51823"/>
                  </a:cubicBezTo>
                  <a:cubicBezTo>
                    <a:pt x="18927" y="52863"/>
                    <a:pt x="19273" y="53556"/>
                    <a:pt x="18753" y="54423"/>
                  </a:cubicBezTo>
                  <a:cubicBezTo>
                    <a:pt x="18233" y="55116"/>
                    <a:pt x="17887" y="55463"/>
                    <a:pt x="17367" y="55463"/>
                  </a:cubicBezTo>
                  <a:close/>
                </a:path>
              </a:pathLst>
            </a:custGeom>
            <a:solidFill>
              <a:srgbClr val="E8E7E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9333490-5A17-078B-DD31-9BCD49E3AFC8}"/>
                </a:ext>
              </a:extLst>
            </p:cNvPr>
            <p:cNvSpPr/>
            <p:nvPr/>
          </p:nvSpPr>
          <p:spPr>
            <a:xfrm>
              <a:off x="3338630" y="6491953"/>
              <a:ext cx="25304" cy="30850"/>
            </a:xfrm>
            <a:custGeom>
              <a:avLst/>
              <a:gdLst>
                <a:gd name="connsiteX0" fmla="*/ 20972 w 25304"/>
                <a:gd name="connsiteY0" fmla="*/ 173 h 30850"/>
                <a:gd name="connsiteX1" fmla="*/ 25305 w 25304"/>
                <a:gd name="connsiteY1" fmla="*/ 9186 h 30850"/>
                <a:gd name="connsiteX2" fmla="*/ 5026 w 25304"/>
                <a:gd name="connsiteY2" fmla="*/ 30851 h 30850"/>
                <a:gd name="connsiteX3" fmla="*/ 0 w 25304"/>
                <a:gd name="connsiteY3" fmla="*/ 22358 h 30850"/>
                <a:gd name="connsiteX4" fmla="*/ 20972 w 25304"/>
                <a:gd name="connsiteY4" fmla="*/ 0 h 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4" h="30850">
                  <a:moveTo>
                    <a:pt x="20972" y="173"/>
                  </a:moveTo>
                  <a:cubicBezTo>
                    <a:pt x="21145" y="3813"/>
                    <a:pt x="21665" y="7279"/>
                    <a:pt x="25305" y="9186"/>
                  </a:cubicBezTo>
                  <a:cubicBezTo>
                    <a:pt x="18545" y="16465"/>
                    <a:pt x="11786" y="23572"/>
                    <a:pt x="5026" y="30851"/>
                  </a:cubicBezTo>
                  <a:cubicBezTo>
                    <a:pt x="3293" y="28078"/>
                    <a:pt x="1560" y="25305"/>
                    <a:pt x="0" y="22358"/>
                  </a:cubicBezTo>
                  <a:cubicBezTo>
                    <a:pt x="0" y="8319"/>
                    <a:pt x="8319" y="2080"/>
                    <a:pt x="20972" y="0"/>
                  </a:cubicBezTo>
                  <a:close/>
                </a:path>
              </a:pathLst>
            </a:custGeom>
            <a:solidFill>
              <a:srgbClr val="E4E4E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4FC9C29-23BC-719A-1831-0D64374B32E0}"/>
                </a:ext>
              </a:extLst>
            </p:cNvPr>
            <p:cNvSpPr/>
            <p:nvPr/>
          </p:nvSpPr>
          <p:spPr>
            <a:xfrm>
              <a:off x="3353678" y="6322446"/>
              <a:ext cx="18056" cy="46350"/>
            </a:xfrm>
            <a:custGeom>
              <a:avLst/>
              <a:gdLst>
                <a:gd name="connsiteX0" fmla="*/ 2111 w 18056"/>
                <a:gd name="connsiteY0" fmla="*/ 3986 h 46350"/>
                <a:gd name="connsiteX1" fmla="*/ 6270 w 18056"/>
                <a:gd name="connsiteY1" fmla="*/ 0 h 46350"/>
                <a:gd name="connsiteX2" fmla="*/ 18056 w 18056"/>
                <a:gd name="connsiteY2" fmla="*/ 37610 h 46350"/>
                <a:gd name="connsiteX3" fmla="*/ 11297 w 18056"/>
                <a:gd name="connsiteY3" fmla="*/ 46276 h 46350"/>
                <a:gd name="connsiteX4" fmla="*/ 2111 w 18056"/>
                <a:gd name="connsiteY4" fmla="*/ 3986 h 4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56" h="46350">
                  <a:moveTo>
                    <a:pt x="2111" y="3986"/>
                  </a:moveTo>
                  <a:lnTo>
                    <a:pt x="6270" y="0"/>
                  </a:lnTo>
                  <a:cubicBezTo>
                    <a:pt x="13550" y="11439"/>
                    <a:pt x="13897" y="25131"/>
                    <a:pt x="18056" y="37610"/>
                  </a:cubicBezTo>
                  <a:cubicBezTo>
                    <a:pt x="15456" y="40210"/>
                    <a:pt x="18403" y="47143"/>
                    <a:pt x="11297" y="46276"/>
                  </a:cubicBezTo>
                  <a:cubicBezTo>
                    <a:pt x="2284" y="33451"/>
                    <a:pt x="-3262" y="19932"/>
                    <a:pt x="2111" y="3986"/>
                  </a:cubicBezTo>
                  <a:close/>
                </a:path>
              </a:pathLst>
            </a:custGeom>
            <a:solidFill>
              <a:srgbClr val="DAD8D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231C9E0-7D81-6D03-2D70-8F58E2DDF08F}"/>
                </a:ext>
              </a:extLst>
            </p:cNvPr>
            <p:cNvSpPr/>
            <p:nvPr/>
          </p:nvSpPr>
          <p:spPr>
            <a:xfrm>
              <a:off x="3365038" y="6360230"/>
              <a:ext cx="15188" cy="38650"/>
            </a:xfrm>
            <a:custGeom>
              <a:avLst/>
              <a:gdLst>
                <a:gd name="connsiteX0" fmla="*/ 2536 w 15188"/>
                <a:gd name="connsiteY0" fmla="*/ 9013 h 38650"/>
                <a:gd name="connsiteX1" fmla="*/ 6522 w 15188"/>
                <a:gd name="connsiteY1" fmla="*/ 0 h 38650"/>
                <a:gd name="connsiteX2" fmla="*/ 15188 w 15188"/>
                <a:gd name="connsiteY2" fmla="*/ 33104 h 38650"/>
                <a:gd name="connsiteX3" fmla="*/ 8949 w 15188"/>
                <a:gd name="connsiteY3" fmla="*/ 38650 h 38650"/>
                <a:gd name="connsiteX4" fmla="*/ 4442 w 15188"/>
                <a:gd name="connsiteY4" fmla="*/ 35011 h 38650"/>
                <a:gd name="connsiteX5" fmla="*/ 2709 w 15188"/>
                <a:gd name="connsiteY5" fmla="*/ 9013 h 3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8" h="38650">
                  <a:moveTo>
                    <a:pt x="2536" y="9013"/>
                  </a:moveTo>
                  <a:cubicBezTo>
                    <a:pt x="3922" y="6066"/>
                    <a:pt x="5309" y="2946"/>
                    <a:pt x="6522" y="0"/>
                  </a:cubicBezTo>
                  <a:cubicBezTo>
                    <a:pt x="9469" y="11092"/>
                    <a:pt x="12242" y="22185"/>
                    <a:pt x="15188" y="33104"/>
                  </a:cubicBezTo>
                  <a:cubicBezTo>
                    <a:pt x="13628" y="35531"/>
                    <a:pt x="12588" y="38650"/>
                    <a:pt x="8949" y="38650"/>
                  </a:cubicBezTo>
                  <a:cubicBezTo>
                    <a:pt x="7042" y="37957"/>
                    <a:pt x="5482" y="36744"/>
                    <a:pt x="4442" y="35011"/>
                  </a:cubicBezTo>
                  <a:cubicBezTo>
                    <a:pt x="2016" y="26518"/>
                    <a:pt x="-3184" y="18199"/>
                    <a:pt x="2709" y="9013"/>
                  </a:cubicBezTo>
                  <a:close/>
                </a:path>
              </a:pathLst>
            </a:custGeom>
            <a:solidFill>
              <a:srgbClr val="DBD9D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379E2C6-04D2-1DEB-5D88-5349C65ED6AC}"/>
                </a:ext>
              </a:extLst>
            </p:cNvPr>
            <p:cNvSpPr/>
            <p:nvPr/>
          </p:nvSpPr>
          <p:spPr>
            <a:xfrm>
              <a:off x="3376706" y="6417079"/>
              <a:ext cx="12860" cy="39863"/>
            </a:xfrm>
            <a:custGeom>
              <a:avLst/>
              <a:gdLst>
                <a:gd name="connsiteX0" fmla="*/ 8893 w 12860"/>
                <a:gd name="connsiteY0" fmla="*/ 39864 h 39863"/>
                <a:gd name="connsiteX1" fmla="*/ 4560 w 12860"/>
                <a:gd name="connsiteY1" fmla="*/ 25998 h 39863"/>
                <a:gd name="connsiteX2" fmla="*/ 747 w 12860"/>
                <a:gd name="connsiteY2" fmla="*/ 10399 h 39863"/>
                <a:gd name="connsiteX3" fmla="*/ 8893 w 12860"/>
                <a:gd name="connsiteY3" fmla="*/ 0 h 39863"/>
                <a:gd name="connsiteX4" fmla="*/ 8893 w 12860"/>
                <a:gd name="connsiteY4" fmla="*/ 39864 h 3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0" h="39863">
                  <a:moveTo>
                    <a:pt x="8893" y="39864"/>
                  </a:moveTo>
                  <a:cubicBezTo>
                    <a:pt x="7507" y="35184"/>
                    <a:pt x="9413" y="29638"/>
                    <a:pt x="4560" y="25998"/>
                  </a:cubicBezTo>
                  <a:cubicBezTo>
                    <a:pt x="-813" y="21838"/>
                    <a:pt x="-466" y="16292"/>
                    <a:pt x="747" y="10399"/>
                  </a:cubicBezTo>
                  <a:cubicBezTo>
                    <a:pt x="2134" y="5893"/>
                    <a:pt x="4387" y="2080"/>
                    <a:pt x="8893" y="0"/>
                  </a:cubicBezTo>
                  <a:cubicBezTo>
                    <a:pt x="13920" y="13172"/>
                    <a:pt x="14440" y="26518"/>
                    <a:pt x="8893" y="39864"/>
                  </a:cubicBezTo>
                  <a:close/>
                </a:path>
              </a:pathLst>
            </a:custGeom>
            <a:solidFill>
              <a:srgbClr val="D6D6D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79C5E62-76B0-C5BD-E636-B8C547A522D0}"/>
                </a:ext>
              </a:extLst>
            </p:cNvPr>
            <p:cNvSpPr/>
            <p:nvPr/>
          </p:nvSpPr>
          <p:spPr>
            <a:xfrm>
              <a:off x="3371333" y="6393334"/>
              <a:ext cx="14092" cy="33104"/>
            </a:xfrm>
            <a:custGeom>
              <a:avLst/>
              <a:gdLst>
                <a:gd name="connsiteX0" fmla="*/ 14093 w 14092"/>
                <a:gd name="connsiteY0" fmla="*/ 23745 h 33104"/>
                <a:gd name="connsiteX1" fmla="*/ 9933 w 14092"/>
                <a:gd name="connsiteY1" fmla="*/ 33104 h 33104"/>
                <a:gd name="connsiteX2" fmla="*/ 2307 w 14092"/>
                <a:gd name="connsiteY2" fmla="*/ 19065 h 33104"/>
                <a:gd name="connsiteX3" fmla="*/ 4733 w 14092"/>
                <a:gd name="connsiteY3" fmla="*/ 4853 h 33104"/>
                <a:gd name="connsiteX4" fmla="*/ 8893 w 14092"/>
                <a:gd name="connsiteY4" fmla="*/ 0 h 33104"/>
                <a:gd name="connsiteX5" fmla="*/ 14093 w 14092"/>
                <a:gd name="connsiteY5" fmla="*/ 23745 h 3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2" h="33104">
                  <a:moveTo>
                    <a:pt x="14093" y="23745"/>
                  </a:moveTo>
                  <a:lnTo>
                    <a:pt x="9933" y="33104"/>
                  </a:lnTo>
                  <a:cubicBezTo>
                    <a:pt x="4560" y="29984"/>
                    <a:pt x="4907" y="23745"/>
                    <a:pt x="2307" y="19065"/>
                  </a:cubicBezTo>
                  <a:cubicBezTo>
                    <a:pt x="574" y="13866"/>
                    <a:pt x="-2893" y="8319"/>
                    <a:pt x="4733" y="4853"/>
                  </a:cubicBezTo>
                  <a:cubicBezTo>
                    <a:pt x="6120" y="3293"/>
                    <a:pt x="7507" y="1560"/>
                    <a:pt x="8893" y="0"/>
                  </a:cubicBezTo>
                  <a:cubicBezTo>
                    <a:pt x="10626" y="7973"/>
                    <a:pt x="12360" y="15772"/>
                    <a:pt x="14093" y="23745"/>
                  </a:cubicBezTo>
                  <a:close/>
                </a:path>
              </a:pathLst>
            </a:custGeom>
            <a:solidFill>
              <a:srgbClr val="E9E8E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881988A-B584-50BD-148C-CEC36B862C01}"/>
                </a:ext>
              </a:extLst>
            </p:cNvPr>
            <p:cNvSpPr/>
            <p:nvPr/>
          </p:nvSpPr>
          <p:spPr>
            <a:xfrm>
              <a:off x="3388632" y="6742574"/>
              <a:ext cx="4419" cy="20451"/>
            </a:xfrm>
            <a:custGeom>
              <a:avLst/>
              <a:gdLst>
                <a:gd name="connsiteX0" fmla="*/ 4420 w 4419"/>
                <a:gd name="connsiteY0" fmla="*/ 0 h 20451"/>
                <a:gd name="connsiteX1" fmla="*/ 4420 w 4419"/>
                <a:gd name="connsiteY1" fmla="*/ 20452 h 20451"/>
                <a:gd name="connsiteX2" fmla="*/ 4420 w 4419"/>
                <a:gd name="connsiteY2" fmla="*/ 0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9" h="20451">
                  <a:moveTo>
                    <a:pt x="4420" y="0"/>
                  </a:moveTo>
                  <a:cubicBezTo>
                    <a:pt x="4420" y="6759"/>
                    <a:pt x="4420" y="13519"/>
                    <a:pt x="4420" y="20452"/>
                  </a:cubicBezTo>
                  <a:cubicBezTo>
                    <a:pt x="-1473" y="13692"/>
                    <a:pt x="-1473" y="6933"/>
                    <a:pt x="4420" y="0"/>
                  </a:cubicBezTo>
                  <a:close/>
                </a:path>
              </a:pathLst>
            </a:custGeom>
            <a:solidFill>
              <a:srgbClr val="7E7F8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8853018-FE08-714B-46A4-BCEC660095EB}"/>
                </a:ext>
              </a:extLst>
            </p:cNvPr>
            <p:cNvSpPr/>
            <p:nvPr/>
          </p:nvSpPr>
          <p:spPr>
            <a:xfrm>
              <a:off x="3368342" y="6593519"/>
              <a:ext cx="8071" cy="15945"/>
            </a:xfrm>
            <a:custGeom>
              <a:avLst/>
              <a:gdLst>
                <a:gd name="connsiteX0" fmla="*/ 8071 w 8071"/>
                <a:gd name="connsiteY0" fmla="*/ 15945 h 15945"/>
                <a:gd name="connsiteX1" fmla="*/ 3912 w 8071"/>
                <a:gd name="connsiteY1" fmla="*/ 15945 h 15945"/>
                <a:gd name="connsiteX2" fmla="*/ 619 w 8071"/>
                <a:gd name="connsiteY2" fmla="*/ 0 h 15945"/>
                <a:gd name="connsiteX3" fmla="*/ 8071 w 8071"/>
                <a:gd name="connsiteY3" fmla="*/ 15945 h 1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71" h="15945">
                  <a:moveTo>
                    <a:pt x="8071" y="15945"/>
                  </a:moveTo>
                  <a:cubicBezTo>
                    <a:pt x="6685" y="15945"/>
                    <a:pt x="5298" y="15945"/>
                    <a:pt x="3912" y="15945"/>
                  </a:cubicBezTo>
                  <a:cubicBezTo>
                    <a:pt x="-941" y="12826"/>
                    <a:pt x="-248" y="8146"/>
                    <a:pt x="619" y="0"/>
                  </a:cubicBezTo>
                  <a:cubicBezTo>
                    <a:pt x="4085" y="7279"/>
                    <a:pt x="5992" y="11612"/>
                    <a:pt x="8071" y="15945"/>
                  </a:cubicBezTo>
                  <a:close/>
                </a:path>
              </a:pathLst>
            </a:custGeom>
            <a:solidFill>
              <a:srgbClr val="656C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80AD2C2-95CA-0458-E05B-B1B9CD75AADD}"/>
                </a:ext>
              </a:extLst>
            </p:cNvPr>
            <p:cNvSpPr/>
            <p:nvPr/>
          </p:nvSpPr>
          <p:spPr>
            <a:xfrm>
              <a:off x="3392943" y="6771518"/>
              <a:ext cx="4268" cy="20625"/>
            </a:xfrm>
            <a:custGeom>
              <a:avLst/>
              <a:gdLst>
                <a:gd name="connsiteX0" fmla="*/ 4268 w 4268"/>
                <a:gd name="connsiteY0" fmla="*/ 20625 h 20625"/>
                <a:gd name="connsiteX1" fmla="*/ 282 w 4268"/>
                <a:gd name="connsiteY1" fmla="*/ 0 h 20625"/>
                <a:gd name="connsiteX2" fmla="*/ 4268 w 4268"/>
                <a:gd name="connsiteY2" fmla="*/ 0 h 20625"/>
                <a:gd name="connsiteX3" fmla="*/ 4268 w 4268"/>
                <a:gd name="connsiteY3" fmla="*/ 20452 h 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8" h="20625">
                  <a:moveTo>
                    <a:pt x="4268" y="20625"/>
                  </a:moveTo>
                  <a:cubicBezTo>
                    <a:pt x="-2664" y="14906"/>
                    <a:pt x="1149" y="6933"/>
                    <a:pt x="282" y="0"/>
                  </a:cubicBezTo>
                  <a:cubicBezTo>
                    <a:pt x="1669" y="0"/>
                    <a:pt x="2882" y="0"/>
                    <a:pt x="4268" y="0"/>
                  </a:cubicBezTo>
                  <a:cubicBezTo>
                    <a:pt x="4268" y="6759"/>
                    <a:pt x="4268" y="13692"/>
                    <a:pt x="4268" y="20452"/>
                  </a:cubicBezTo>
                  <a:close/>
                </a:path>
              </a:pathLst>
            </a:custGeom>
            <a:solidFill>
              <a:srgbClr val="7F808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0F723F7-DABF-7631-B0E7-7A8F36E608F6}"/>
                </a:ext>
              </a:extLst>
            </p:cNvPr>
            <p:cNvSpPr/>
            <p:nvPr/>
          </p:nvSpPr>
          <p:spPr>
            <a:xfrm>
              <a:off x="2640499" y="4363923"/>
              <a:ext cx="191687" cy="113782"/>
            </a:xfrm>
            <a:custGeom>
              <a:avLst/>
              <a:gdLst>
                <a:gd name="connsiteX0" fmla="*/ 517 w 191687"/>
                <a:gd name="connsiteY0" fmla="*/ 4684 h 113782"/>
                <a:gd name="connsiteX1" fmla="*/ 75738 w 191687"/>
                <a:gd name="connsiteY1" fmla="*/ 2604 h 113782"/>
                <a:gd name="connsiteX2" fmla="*/ 179210 w 191687"/>
                <a:gd name="connsiteY2" fmla="*/ 4684 h 113782"/>
                <a:gd name="connsiteX3" fmla="*/ 191516 w 191687"/>
                <a:gd name="connsiteY3" fmla="*/ 78865 h 113782"/>
                <a:gd name="connsiteX4" fmla="*/ 88563 w 191687"/>
                <a:gd name="connsiteY4" fmla="*/ 113356 h 113782"/>
                <a:gd name="connsiteX5" fmla="*/ 71231 w 191687"/>
                <a:gd name="connsiteY5" fmla="*/ 102090 h 113782"/>
                <a:gd name="connsiteX6" fmla="*/ 2423 w 191687"/>
                <a:gd name="connsiteY6" fmla="*/ 12137 h 113782"/>
                <a:gd name="connsiteX7" fmla="*/ 517 w 191687"/>
                <a:gd name="connsiteY7" fmla="*/ 4684 h 11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687" h="113782">
                  <a:moveTo>
                    <a:pt x="517" y="4684"/>
                  </a:moveTo>
                  <a:cubicBezTo>
                    <a:pt x="25475" y="-2595"/>
                    <a:pt x="50433" y="178"/>
                    <a:pt x="75738" y="2604"/>
                  </a:cubicBezTo>
                  <a:cubicBezTo>
                    <a:pt x="110228" y="6071"/>
                    <a:pt x="144719" y="4684"/>
                    <a:pt x="179210" y="4684"/>
                  </a:cubicBezTo>
                  <a:cubicBezTo>
                    <a:pt x="192209" y="27909"/>
                    <a:pt x="192035" y="53387"/>
                    <a:pt x="191516" y="78865"/>
                  </a:cubicBezTo>
                  <a:cubicBezTo>
                    <a:pt x="157198" y="90304"/>
                    <a:pt x="122881" y="101917"/>
                    <a:pt x="88563" y="113356"/>
                  </a:cubicBezTo>
                  <a:cubicBezTo>
                    <a:pt x="78857" y="115609"/>
                    <a:pt x="74351" y="108503"/>
                    <a:pt x="71231" y="102090"/>
                  </a:cubicBezTo>
                  <a:cubicBezTo>
                    <a:pt x="54419" y="67426"/>
                    <a:pt x="31021" y="37962"/>
                    <a:pt x="2423" y="12137"/>
                  </a:cubicBezTo>
                  <a:cubicBezTo>
                    <a:pt x="343" y="10230"/>
                    <a:pt x="-697" y="7631"/>
                    <a:pt x="517" y="4684"/>
                  </a:cubicBezTo>
                  <a:close/>
                </a:path>
              </a:pathLst>
            </a:custGeom>
            <a:solidFill>
              <a:srgbClr val="6F594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73EBBE5-C2EA-1CED-0364-CE4ECDC655F3}"/>
                </a:ext>
              </a:extLst>
            </p:cNvPr>
            <p:cNvSpPr/>
            <p:nvPr/>
          </p:nvSpPr>
          <p:spPr>
            <a:xfrm>
              <a:off x="2595137" y="4793543"/>
              <a:ext cx="342416" cy="88958"/>
            </a:xfrm>
            <a:custGeom>
              <a:avLst/>
              <a:gdLst>
                <a:gd name="connsiteX0" fmla="*/ 324404 w 342416"/>
                <a:gd name="connsiteY0" fmla="*/ 3338 h 88958"/>
                <a:gd name="connsiteX1" fmla="*/ 341043 w 342416"/>
                <a:gd name="connsiteY1" fmla="*/ 40776 h 88958"/>
                <a:gd name="connsiteX2" fmla="*/ 327351 w 342416"/>
                <a:gd name="connsiteY2" fmla="*/ 61574 h 88958"/>
                <a:gd name="connsiteX3" fmla="*/ 263049 w 342416"/>
                <a:gd name="connsiteY3" fmla="*/ 88092 h 88958"/>
                <a:gd name="connsiteX4" fmla="*/ 241384 w 342416"/>
                <a:gd name="connsiteY4" fmla="*/ 83239 h 88958"/>
                <a:gd name="connsiteX5" fmla="*/ 176909 w 342416"/>
                <a:gd name="connsiteY5" fmla="*/ 77693 h 88958"/>
                <a:gd name="connsiteX6" fmla="*/ 141205 w 342416"/>
                <a:gd name="connsiteY6" fmla="*/ 88959 h 88958"/>
                <a:gd name="connsiteX7" fmla="*/ 469 w 342416"/>
                <a:gd name="connsiteY7" fmla="*/ 34536 h 88958"/>
                <a:gd name="connsiteX8" fmla="*/ 18667 w 342416"/>
                <a:gd name="connsiteY8" fmla="*/ 7151 h 88958"/>
                <a:gd name="connsiteX9" fmla="*/ 39986 w 342416"/>
                <a:gd name="connsiteY9" fmla="*/ 392 h 88958"/>
                <a:gd name="connsiteX10" fmla="*/ 141031 w 342416"/>
                <a:gd name="connsiteY10" fmla="*/ 35749 h 88958"/>
                <a:gd name="connsiteX11" fmla="*/ 301699 w 342416"/>
                <a:gd name="connsiteY11" fmla="*/ 7671 h 88958"/>
                <a:gd name="connsiteX12" fmla="*/ 324404 w 342416"/>
                <a:gd name="connsiteY12" fmla="*/ 3338 h 8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416" h="88958">
                  <a:moveTo>
                    <a:pt x="324404" y="3338"/>
                  </a:moveTo>
                  <a:cubicBezTo>
                    <a:pt x="333764" y="14084"/>
                    <a:pt x="336363" y="27950"/>
                    <a:pt x="341043" y="40776"/>
                  </a:cubicBezTo>
                  <a:cubicBezTo>
                    <a:pt x="346416" y="54121"/>
                    <a:pt x="334803" y="56894"/>
                    <a:pt x="327351" y="61574"/>
                  </a:cubicBezTo>
                  <a:cubicBezTo>
                    <a:pt x="307592" y="74226"/>
                    <a:pt x="283501" y="76653"/>
                    <a:pt x="263049" y="88092"/>
                  </a:cubicBezTo>
                  <a:cubicBezTo>
                    <a:pt x="255249" y="89479"/>
                    <a:pt x="248663" y="84972"/>
                    <a:pt x="241384" y="83239"/>
                  </a:cubicBezTo>
                  <a:cubicBezTo>
                    <a:pt x="220412" y="75266"/>
                    <a:pt x="199094" y="72840"/>
                    <a:pt x="176909" y="77693"/>
                  </a:cubicBezTo>
                  <a:cubicBezTo>
                    <a:pt x="164950" y="81159"/>
                    <a:pt x="153857" y="87919"/>
                    <a:pt x="141205" y="88959"/>
                  </a:cubicBezTo>
                  <a:cubicBezTo>
                    <a:pt x="90249" y="81332"/>
                    <a:pt x="42412" y="65734"/>
                    <a:pt x="469" y="34536"/>
                  </a:cubicBezTo>
                  <a:cubicBezTo>
                    <a:pt x="-2651" y="19284"/>
                    <a:pt x="10521" y="14951"/>
                    <a:pt x="18667" y="7151"/>
                  </a:cubicBezTo>
                  <a:cubicBezTo>
                    <a:pt x="25254" y="2992"/>
                    <a:pt x="31493" y="-1341"/>
                    <a:pt x="39986" y="392"/>
                  </a:cubicBezTo>
                  <a:cubicBezTo>
                    <a:pt x="71183" y="19284"/>
                    <a:pt x="104981" y="31936"/>
                    <a:pt x="141031" y="35749"/>
                  </a:cubicBezTo>
                  <a:cubicBezTo>
                    <a:pt x="196841" y="41469"/>
                    <a:pt x="251263" y="35229"/>
                    <a:pt x="301699" y="7671"/>
                  </a:cubicBezTo>
                  <a:cubicBezTo>
                    <a:pt x="308632" y="3858"/>
                    <a:pt x="315392" y="-2728"/>
                    <a:pt x="324404" y="3338"/>
                  </a:cubicBezTo>
                  <a:close/>
                </a:path>
              </a:pathLst>
            </a:custGeom>
            <a:solidFill>
              <a:srgbClr val="F7BA9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BAD0588-4651-0D88-9100-229A0A63E6BB}"/>
                </a:ext>
              </a:extLst>
            </p:cNvPr>
            <p:cNvSpPr/>
            <p:nvPr/>
          </p:nvSpPr>
          <p:spPr>
            <a:xfrm>
              <a:off x="3014868" y="4783016"/>
              <a:ext cx="166464" cy="367612"/>
            </a:xfrm>
            <a:custGeom>
              <a:avLst/>
              <a:gdLst>
                <a:gd name="connsiteX0" fmla="*/ 0 w 166464"/>
                <a:gd name="connsiteY0" fmla="*/ 14039 h 367612"/>
                <a:gd name="connsiteX1" fmla="*/ 693 w 166464"/>
                <a:gd name="connsiteY1" fmla="*/ 0 h 367612"/>
                <a:gd name="connsiteX2" fmla="*/ 8493 w 166464"/>
                <a:gd name="connsiteY2" fmla="*/ 22185 h 367612"/>
                <a:gd name="connsiteX3" fmla="*/ 31891 w 166464"/>
                <a:gd name="connsiteY3" fmla="*/ 84407 h 367612"/>
                <a:gd name="connsiteX4" fmla="*/ 36051 w 166464"/>
                <a:gd name="connsiteY4" fmla="*/ 92206 h 367612"/>
                <a:gd name="connsiteX5" fmla="*/ 49050 w 166464"/>
                <a:gd name="connsiteY5" fmla="*/ 116991 h 367612"/>
                <a:gd name="connsiteX6" fmla="*/ 74701 w 166464"/>
                <a:gd name="connsiteY6" fmla="*/ 160668 h 367612"/>
                <a:gd name="connsiteX7" fmla="*/ 144029 w 166464"/>
                <a:gd name="connsiteY7" fmla="*/ 231036 h 367612"/>
                <a:gd name="connsiteX8" fmla="*/ 153388 w 166464"/>
                <a:gd name="connsiteY8" fmla="*/ 295164 h 367612"/>
                <a:gd name="connsiteX9" fmla="*/ 67422 w 166464"/>
                <a:gd name="connsiteY9" fmla="*/ 367612 h 367612"/>
                <a:gd name="connsiteX10" fmla="*/ 102259 w 166464"/>
                <a:gd name="connsiteY10" fmla="*/ 321162 h 367612"/>
                <a:gd name="connsiteX11" fmla="*/ 96713 w 166464"/>
                <a:gd name="connsiteY11" fmla="*/ 224796 h 367612"/>
                <a:gd name="connsiteX12" fmla="*/ 2253 w 166464"/>
                <a:gd name="connsiteY12" fmla="*/ 51303 h 367612"/>
                <a:gd name="connsiteX13" fmla="*/ 173 w 166464"/>
                <a:gd name="connsiteY13" fmla="*/ 14212 h 3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464" h="367612">
                  <a:moveTo>
                    <a:pt x="0" y="14039"/>
                  </a:moveTo>
                  <a:cubicBezTo>
                    <a:pt x="173" y="10053"/>
                    <a:pt x="347" y="6066"/>
                    <a:pt x="693" y="0"/>
                  </a:cubicBezTo>
                  <a:cubicBezTo>
                    <a:pt x="7279" y="7626"/>
                    <a:pt x="867" y="17332"/>
                    <a:pt x="8493" y="22185"/>
                  </a:cubicBezTo>
                  <a:cubicBezTo>
                    <a:pt x="20105" y="41597"/>
                    <a:pt x="22878" y="64302"/>
                    <a:pt x="31891" y="84407"/>
                  </a:cubicBezTo>
                  <a:cubicBezTo>
                    <a:pt x="33451" y="86833"/>
                    <a:pt x="34664" y="89433"/>
                    <a:pt x="36051" y="92206"/>
                  </a:cubicBezTo>
                  <a:cubicBezTo>
                    <a:pt x="39170" y="101046"/>
                    <a:pt x="44370" y="109018"/>
                    <a:pt x="49050" y="116991"/>
                  </a:cubicBezTo>
                  <a:cubicBezTo>
                    <a:pt x="56502" y="132243"/>
                    <a:pt x="70021" y="143856"/>
                    <a:pt x="74701" y="160668"/>
                  </a:cubicBezTo>
                  <a:cubicBezTo>
                    <a:pt x="93593" y="188226"/>
                    <a:pt x="117858" y="210584"/>
                    <a:pt x="144029" y="231036"/>
                  </a:cubicBezTo>
                  <a:cubicBezTo>
                    <a:pt x="170894" y="252008"/>
                    <a:pt x="173147" y="267606"/>
                    <a:pt x="153388" y="295164"/>
                  </a:cubicBezTo>
                  <a:cubicBezTo>
                    <a:pt x="131030" y="326362"/>
                    <a:pt x="99832" y="347160"/>
                    <a:pt x="67422" y="367612"/>
                  </a:cubicBezTo>
                  <a:cubicBezTo>
                    <a:pt x="79034" y="352187"/>
                    <a:pt x="91513" y="337108"/>
                    <a:pt x="102259" y="321162"/>
                  </a:cubicBezTo>
                  <a:cubicBezTo>
                    <a:pt x="142642" y="261020"/>
                    <a:pt x="142123" y="270553"/>
                    <a:pt x="96713" y="224796"/>
                  </a:cubicBezTo>
                  <a:cubicBezTo>
                    <a:pt x="48356" y="176093"/>
                    <a:pt x="14732" y="119591"/>
                    <a:pt x="2253" y="51303"/>
                  </a:cubicBezTo>
                  <a:cubicBezTo>
                    <a:pt x="0" y="38824"/>
                    <a:pt x="1040" y="26518"/>
                    <a:pt x="173" y="14212"/>
                  </a:cubicBezTo>
                  <a:close/>
                </a:path>
              </a:pathLst>
            </a:custGeom>
            <a:solidFill>
              <a:srgbClr val="EF998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D1C2352-A698-FE20-5FC2-0FADF385F4E9}"/>
                </a:ext>
              </a:extLst>
            </p:cNvPr>
            <p:cNvSpPr/>
            <p:nvPr/>
          </p:nvSpPr>
          <p:spPr>
            <a:xfrm>
              <a:off x="2701127" y="4872096"/>
              <a:ext cx="187072" cy="144763"/>
            </a:xfrm>
            <a:custGeom>
              <a:avLst/>
              <a:gdLst>
                <a:gd name="connsiteX0" fmla="*/ 66066 w 187072"/>
                <a:gd name="connsiteY0" fmla="*/ 144555 h 144763"/>
                <a:gd name="connsiteX1" fmla="*/ 1764 w 187072"/>
                <a:gd name="connsiteY1" fmla="*/ 124277 h 144763"/>
                <a:gd name="connsiteX2" fmla="*/ 204 w 187072"/>
                <a:gd name="connsiteY2" fmla="*/ 104865 h 144763"/>
                <a:gd name="connsiteX3" fmla="*/ 73345 w 187072"/>
                <a:gd name="connsiteY3" fmla="*/ 3472 h 144763"/>
                <a:gd name="connsiteX4" fmla="*/ 134527 w 187072"/>
                <a:gd name="connsiteY4" fmla="*/ 7805 h 144763"/>
                <a:gd name="connsiteX5" fmla="*/ 184963 w 187072"/>
                <a:gd name="connsiteY5" fmla="*/ 74187 h 144763"/>
                <a:gd name="connsiteX6" fmla="*/ 185310 w 187072"/>
                <a:gd name="connsiteY6" fmla="*/ 98972 h 144763"/>
                <a:gd name="connsiteX7" fmla="*/ 133661 w 187072"/>
                <a:gd name="connsiteY7" fmla="*/ 128263 h 144763"/>
                <a:gd name="connsiteX8" fmla="*/ 139207 w 187072"/>
                <a:gd name="connsiteY8" fmla="*/ 106598 h 144763"/>
                <a:gd name="connsiteX9" fmla="*/ 143540 w 187072"/>
                <a:gd name="connsiteY9" fmla="*/ 78520 h 144763"/>
                <a:gd name="connsiteX10" fmla="*/ 120141 w 187072"/>
                <a:gd name="connsiteY10" fmla="*/ 57722 h 144763"/>
                <a:gd name="connsiteX11" fmla="*/ 97610 w 187072"/>
                <a:gd name="connsiteY11" fmla="*/ 29297 h 144763"/>
                <a:gd name="connsiteX12" fmla="*/ 34695 w 187072"/>
                <a:gd name="connsiteY12" fmla="*/ 67254 h 144763"/>
                <a:gd name="connsiteX13" fmla="*/ 32615 w 187072"/>
                <a:gd name="connsiteY13" fmla="*/ 92732 h 144763"/>
                <a:gd name="connsiteX14" fmla="*/ 39028 w 187072"/>
                <a:gd name="connsiteY14" fmla="*/ 113877 h 144763"/>
                <a:gd name="connsiteX15" fmla="*/ 66066 w 187072"/>
                <a:gd name="connsiteY15" fmla="*/ 144555 h 14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072" h="144763">
                  <a:moveTo>
                    <a:pt x="66066" y="144555"/>
                  </a:moveTo>
                  <a:cubicBezTo>
                    <a:pt x="42321" y="145075"/>
                    <a:pt x="18403" y="146288"/>
                    <a:pt x="1764" y="124277"/>
                  </a:cubicBezTo>
                  <a:cubicBezTo>
                    <a:pt x="-1356" y="118037"/>
                    <a:pt x="724" y="111278"/>
                    <a:pt x="204" y="104865"/>
                  </a:cubicBezTo>
                  <a:cubicBezTo>
                    <a:pt x="897" y="57722"/>
                    <a:pt x="28108" y="19938"/>
                    <a:pt x="73345" y="3472"/>
                  </a:cubicBezTo>
                  <a:cubicBezTo>
                    <a:pt x="94143" y="-1034"/>
                    <a:pt x="114769" y="-2594"/>
                    <a:pt x="134527" y="7805"/>
                  </a:cubicBezTo>
                  <a:cubicBezTo>
                    <a:pt x="158619" y="24271"/>
                    <a:pt x="182363" y="41256"/>
                    <a:pt x="184963" y="74187"/>
                  </a:cubicBezTo>
                  <a:cubicBezTo>
                    <a:pt x="184963" y="82506"/>
                    <a:pt x="189470" y="90652"/>
                    <a:pt x="185310" y="98972"/>
                  </a:cubicBezTo>
                  <a:cubicBezTo>
                    <a:pt x="178030" y="126530"/>
                    <a:pt x="154979" y="125836"/>
                    <a:pt x="133661" y="128263"/>
                  </a:cubicBezTo>
                  <a:cubicBezTo>
                    <a:pt x="132274" y="120290"/>
                    <a:pt x="137473" y="113877"/>
                    <a:pt x="139207" y="106598"/>
                  </a:cubicBezTo>
                  <a:cubicBezTo>
                    <a:pt x="141460" y="97412"/>
                    <a:pt x="148046" y="88919"/>
                    <a:pt x="143540" y="78520"/>
                  </a:cubicBezTo>
                  <a:cubicBezTo>
                    <a:pt x="138513" y="68641"/>
                    <a:pt x="122741" y="70547"/>
                    <a:pt x="120141" y="57722"/>
                  </a:cubicBezTo>
                  <a:cubicBezTo>
                    <a:pt x="121181" y="36230"/>
                    <a:pt x="118582" y="33110"/>
                    <a:pt x="97610" y="29297"/>
                  </a:cubicBezTo>
                  <a:cubicBezTo>
                    <a:pt x="69012" y="24097"/>
                    <a:pt x="46827" y="37443"/>
                    <a:pt x="34695" y="67254"/>
                  </a:cubicBezTo>
                  <a:cubicBezTo>
                    <a:pt x="31748" y="75574"/>
                    <a:pt x="32441" y="84066"/>
                    <a:pt x="32615" y="92732"/>
                  </a:cubicBezTo>
                  <a:cubicBezTo>
                    <a:pt x="32961" y="100358"/>
                    <a:pt x="35388" y="107291"/>
                    <a:pt x="39028" y="113877"/>
                  </a:cubicBezTo>
                  <a:cubicBezTo>
                    <a:pt x="43534" y="128090"/>
                    <a:pt x="61386" y="130516"/>
                    <a:pt x="66066" y="144555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EB768E22-0615-1B2E-C5F5-39D7AB7AFAD5}"/>
                </a:ext>
              </a:extLst>
            </p:cNvPr>
            <p:cNvSpPr/>
            <p:nvPr/>
          </p:nvSpPr>
          <p:spPr>
            <a:xfrm>
              <a:off x="2794404" y="4639160"/>
              <a:ext cx="100136" cy="118460"/>
            </a:xfrm>
            <a:custGeom>
              <a:avLst/>
              <a:gdLst>
                <a:gd name="connsiteX0" fmla="*/ 0 w 100136"/>
                <a:gd name="connsiteY0" fmla="*/ 32758 h 118460"/>
                <a:gd name="connsiteX1" fmla="*/ 77301 w 100136"/>
                <a:gd name="connsiteY1" fmla="*/ 0 h 118460"/>
                <a:gd name="connsiteX2" fmla="*/ 100006 w 100136"/>
                <a:gd name="connsiteY2" fmla="*/ 111445 h 118460"/>
                <a:gd name="connsiteX3" fmla="*/ 74528 w 100136"/>
                <a:gd name="connsiteY3" fmla="*/ 117684 h 118460"/>
                <a:gd name="connsiteX4" fmla="*/ 6240 w 100136"/>
                <a:gd name="connsiteY4" fmla="*/ 114045 h 118460"/>
                <a:gd name="connsiteX5" fmla="*/ 2773 w 100136"/>
                <a:gd name="connsiteY5" fmla="*/ 88393 h 118460"/>
                <a:gd name="connsiteX6" fmla="*/ 0 w 100136"/>
                <a:gd name="connsiteY6" fmla="*/ 32584 h 11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6" h="118460">
                  <a:moveTo>
                    <a:pt x="0" y="32758"/>
                  </a:moveTo>
                  <a:cubicBezTo>
                    <a:pt x="25478" y="23052"/>
                    <a:pt x="54423" y="22532"/>
                    <a:pt x="77301" y="0"/>
                  </a:cubicBezTo>
                  <a:cubicBezTo>
                    <a:pt x="88913" y="37784"/>
                    <a:pt x="101566" y="73141"/>
                    <a:pt x="100006" y="111445"/>
                  </a:cubicBezTo>
                  <a:cubicBezTo>
                    <a:pt x="92726" y="118724"/>
                    <a:pt x="83540" y="117858"/>
                    <a:pt x="74528" y="117684"/>
                  </a:cubicBezTo>
                  <a:cubicBezTo>
                    <a:pt x="51823" y="116298"/>
                    <a:pt x="28598" y="122191"/>
                    <a:pt x="6240" y="114045"/>
                  </a:cubicBezTo>
                  <a:cubicBezTo>
                    <a:pt x="-1213" y="106419"/>
                    <a:pt x="2773" y="97059"/>
                    <a:pt x="2773" y="88393"/>
                  </a:cubicBezTo>
                  <a:cubicBezTo>
                    <a:pt x="2600" y="69675"/>
                    <a:pt x="3293" y="51129"/>
                    <a:pt x="0" y="32584"/>
                  </a:cubicBezTo>
                  <a:close/>
                </a:path>
              </a:pathLst>
            </a:custGeom>
            <a:solidFill>
              <a:srgbClr val="8B6B5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6F1FDF5-FBDF-8615-4827-6DDDB4B1E89A}"/>
                </a:ext>
              </a:extLst>
            </p:cNvPr>
            <p:cNvSpPr/>
            <p:nvPr/>
          </p:nvSpPr>
          <p:spPr>
            <a:xfrm>
              <a:off x="2379330" y="5150281"/>
              <a:ext cx="140881" cy="203651"/>
            </a:xfrm>
            <a:custGeom>
              <a:avLst/>
              <a:gdLst>
                <a:gd name="connsiteX0" fmla="*/ 78833 w 140881"/>
                <a:gd name="connsiteY0" fmla="*/ 203651 h 203651"/>
                <a:gd name="connsiteX1" fmla="*/ 70514 w 140881"/>
                <a:gd name="connsiteY1" fmla="*/ 203651 h 203651"/>
                <a:gd name="connsiteX2" fmla="*/ 28397 w 140881"/>
                <a:gd name="connsiteY2" fmla="*/ 91513 h 203651"/>
                <a:gd name="connsiteX3" fmla="*/ 4132 w 140881"/>
                <a:gd name="connsiteY3" fmla="*/ 25305 h 203651"/>
                <a:gd name="connsiteX4" fmla="*/ 3959 w 140881"/>
                <a:gd name="connsiteY4" fmla="*/ 0 h 203651"/>
                <a:gd name="connsiteX5" fmla="*/ 45556 w 140881"/>
                <a:gd name="connsiteY5" fmla="*/ 12479 h 203651"/>
                <a:gd name="connsiteX6" fmla="*/ 82993 w 140881"/>
                <a:gd name="connsiteY6" fmla="*/ 124791 h 203651"/>
                <a:gd name="connsiteX7" fmla="*/ 140882 w 140881"/>
                <a:gd name="connsiteY7" fmla="*/ 191865 h 203651"/>
                <a:gd name="connsiteX8" fmla="*/ 107951 w 140881"/>
                <a:gd name="connsiteY8" fmla="*/ 199665 h 203651"/>
                <a:gd name="connsiteX9" fmla="*/ 78833 w 140881"/>
                <a:gd name="connsiteY9" fmla="*/ 203651 h 20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881" h="203651">
                  <a:moveTo>
                    <a:pt x="78833" y="203651"/>
                  </a:moveTo>
                  <a:cubicBezTo>
                    <a:pt x="76060" y="203651"/>
                    <a:pt x="73287" y="203651"/>
                    <a:pt x="70514" y="203651"/>
                  </a:cubicBezTo>
                  <a:cubicBezTo>
                    <a:pt x="51622" y="168121"/>
                    <a:pt x="42956" y="128777"/>
                    <a:pt x="28397" y="91513"/>
                  </a:cubicBezTo>
                  <a:cubicBezTo>
                    <a:pt x="19904" y="69675"/>
                    <a:pt x="12972" y="47143"/>
                    <a:pt x="4132" y="25305"/>
                  </a:cubicBezTo>
                  <a:cubicBezTo>
                    <a:pt x="839" y="16985"/>
                    <a:pt x="-3147" y="8493"/>
                    <a:pt x="3959" y="0"/>
                  </a:cubicBezTo>
                  <a:cubicBezTo>
                    <a:pt x="19038" y="0"/>
                    <a:pt x="32730" y="4680"/>
                    <a:pt x="45556" y="12479"/>
                  </a:cubicBezTo>
                  <a:cubicBezTo>
                    <a:pt x="55608" y="50783"/>
                    <a:pt x="71900" y="86833"/>
                    <a:pt x="82993" y="124791"/>
                  </a:cubicBezTo>
                  <a:cubicBezTo>
                    <a:pt x="90446" y="157375"/>
                    <a:pt x="118350" y="172454"/>
                    <a:pt x="140882" y="191865"/>
                  </a:cubicBezTo>
                  <a:cubicBezTo>
                    <a:pt x="132446" y="196949"/>
                    <a:pt x="121470" y="199549"/>
                    <a:pt x="107951" y="199665"/>
                  </a:cubicBezTo>
                  <a:cubicBezTo>
                    <a:pt x="98765" y="204864"/>
                    <a:pt x="88019" y="198278"/>
                    <a:pt x="78833" y="203651"/>
                  </a:cubicBezTo>
                  <a:close/>
                </a:path>
              </a:pathLst>
            </a:custGeom>
            <a:solidFill>
              <a:srgbClr val="F8BC9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7E84678-534E-DB10-8114-E41A7A3EEEBC}"/>
                </a:ext>
              </a:extLst>
            </p:cNvPr>
            <p:cNvSpPr/>
            <p:nvPr/>
          </p:nvSpPr>
          <p:spPr>
            <a:xfrm>
              <a:off x="2632176" y="4767590"/>
              <a:ext cx="287364" cy="68533"/>
            </a:xfrm>
            <a:custGeom>
              <a:avLst/>
              <a:gdLst>
                <a:gd name="connsiteX0" fmla="*/ 287365 w 287364"/>
                <a:gd name="connsiteY0" fmla="*/ 29291 h 68533"/>
                <a:gd name="connsiteX1" fmla="*/ 211451 w 287364"/>
                <a:gd name="connsiteY1" fmla="*/ 59969 h 68533"/>
                <a:gd name="connsiteX2" fmla="*/ 141256 w 287364"/>
                <a:gd name="connsiteY2" fmla="*/ 68115 h 68533"/>
                <a:gd name="connsiteX3" fmla="*/ 27731 w 287364"/>
                <a:gd name="connsiteY3" fmla="*/ 46276 h 68533"/>
                <a:gd name="connsiteX4" fmla="*/ 0 w 287364"/>
                <a:gd name="connsiteY4" fmla="*/ 28944 h 68533"/>
                <a:gd name="connsiteX5" fmla="*/ 21145 w 287364"/>
                <a:gd name="connsiteY5" fmla="*/ 12306 h 68533"/>
                <a:gd name="connsiteX6" fmla="*/ 27558 w 287364"/>
                <a:gd name="connsiteY6" fmla="*/ 12306 h 68533"/>
                <a:gd name="connsiteX7" fmla="*/ 119071 w 287364"/>
                <a:gd name="connsiteY7" fmla="*/ 35704 h 68533"/>
                <a:gd name="connsiteX8" fmla="*/ 257900 w 287364"/>
                <a:gd name="connsiteY8" fmla="*/ 6586 h 68533"/>
                <a:gd name="connsiteX9" fmla="*/ 270726 w 287364"/>
                <a:gd name="connsiteY9" fmla="*/ 0 h 68533"/>
                <a:gd name="connsiteX10" fmla="*/ 287192 w 287364"/>
                <a:gd name="connsiteY10" fmla="*/ 29291 h 6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364" h="68533">
                  <a:moveTo>
                    <a:pt x="287365" y="29291"/>
                  </a:moveTo>
                  <a:cubicBezTo>
                    <a:pt x="261887" y="38997"/>
                    <a:pt x="238662" y="53729"/>
                    <a:pt x="211451" y="59969"/>
                  </a:cubicBezTo>
                  <a:cubicBezTo>
                    <a:pt x="188052" y="65342"/>
                    <a:pt x="165001" y="66555"/>
                    <a:pt x="141256" y="68115"/>
                  </a:cubicBezTo>
                  <a:cubicBezTo>
                    <a:pt x="100526" y="70888"/>
                    <a:pt x="64648" y="59449"/>
                    <a:pt x="27731" y="46276"/>
                  </a:cubicBezTo>
                  <a:cubicBezTo>
                    <a:pt x="16812" y="42463"/>
                    <a:pt x="9533" y="34144"/>
                    <a:pt x="0" y="28944"/>
                  </a:cubicBezTo>
                  <a:cubicBezTo>
                    <a:pt x="2253" y="17159"/>
                    <a:pt x="11612" y="14732"/>
                    <a:pt x="21145" y="12306"/>
                  </a:cubicBezTo>
                  <a:cubicBezTo>
                    <a:pt x="23225" y="11959"/>
                    <a:pt x="25478" y="12132"/>
                    <a:pt x="27558" y="12306"/>
                  </a:cubicBezTo>
                  <a:cubicBezTo>
                    <a:pt x="57369" y="22358"/>
                    <a:pt x="86314" y="33624"/>
                    <a:pt x="119071" y="35704"/>
                  </a:cubicBezTo>
                  <a:cubicBezTo>
                    <a:pt x="168814" y="38824"/>
                    <a:pt x="214744" y="31371"/>
                    <a:pt x="257900" y="6586"/>
                  </a:cubicBezTo>
                  <a:cubicBezTo>
                    <a:pt x="262060" y="4160"/>
                    <a:pt x="265873" y="1040"/>
                    <a:pt x="270726" y="0"/>
                  </a:cubicBezTo>
                  <a:cubicBezTo>
                    <a:pt x="280779" y="7106"/>
                    <a:pt x="284245" y="18199"/>
                    <a:pt x="287192" y="29291"/>
                  </a:cubicBezTo>
                  <a:close/>
                </a:path>
              </a:pathLst>
            </a:custGeom>
            <a:solidFill>
              <a:srgbClr val="F6B38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6535CAE-1A49-0A71-F328-FD39BE4B900E}"/>
                </a:ext>
              </a:extLst>
            </p:cNvPr>
            <p:cNvSpPr/>
            <p:nvPr/>
          </p:nvSpPr>
          <p:spPr>
            <a:xfrm>
              <a:off x="2347492" y="5146429"/>
              <a:ext cx="102524" cy="208373"/>
            </a:xfrm>
            <a:custGeom>
              <a:avLst/>
              <a:gdLst>
                <a:gd name="connsiteX0" fmla="*/ 35970 w 102524"/>
                <a:gd name="connsiteY0" fmla="*/ 3852 h 208373"/>
                <a:gd name="connsiteX1" fmla="*/ 69247 w 102524"/>
                <a:gd name="connsiteY1" fmla="*/ 103511 h 208373"/>
                <a:gd name="connsiteX2" fmla="*/ 102525 w 102524"/>
                <a:gd name="connsiteY2" fmla="*/ 207503 h 208373"/>
                <a:gd name="connsiteX3" fmla="*/ 59715 w 102524"/>
                <a:gd name="connsiteY3" fmla="*/ 179599 h 208373"/>
                <a:gd name="connsiteX4" fmla="*/ 8065 w 102524"/>
                <a:gd name="connsiteY4" fmla="*/ 34010 h 208373"/>
                <a:gd name="connsiteX5" fmla="*/ 3039 w 102524"/>
                <a:gd name="connsiteY5" fmla="*/ 5758 h 208373"/>
                <a:gd name="connsiteX6" fmla="*/ 36143 w 102524"/>
                <a:gd name="connsiteY6" fmla="*/ 4025 h 20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524" h="208373">
                  <a:moveTo>
                    <a:pt x="35970" y="3852"/>
                  </a:moveTo>
                  <a:cubicBezTo>
                    <a:pt x="41863" y="38863"/>
                    <a:pt x="59368" y="69887"/>
                    <a:pt x="69247" y="103511"/>
                  </a:cubicBezTo>
                  <a:cubicBezTo>
                    <a:pt x="79300" y="138522"/>
                    <a:pt x="96805" y="171106"/>
                    <a:pt x="102525" y="207503"/>
                  </a:cubicBezTo>
                  <a:cubicBezTo>
                    <a:pt x="79993" y="210970"/>
                    <a:pt x="67168" y="204557"/>
                    <a:pt x="59715" y="179599"/>
                  </a:cubicBezTo>
                  <a:cubicBezTo>
                    <a:pt x="44983" y="130376"/>
                    <a:pt x="24877" y="82539"/>
                    <a:pt x="8065" y="34010"/>
                  </a:cubicBezTo>
                  <a:cubicBezTo>
                    <a:pt x="4946" y="24997"/>
                    <a:pt x="-4934" y="14078"/>
                    <a:pt x="3039" y="5758"/>
                  </a:cubicBezTo>
                  <a:cubicBezTo>
                    <a:pt x="11532" y="-3254"/>
                    <a:pt x="24704" y="39"/>
                    <a:pt x="36143" y="4025"/>
                  </a:cubicBezTo>
                  <a:close/>
                </a:path>
              </a:pathLst>
            </a:custGeom>
            <a:solidFill>
              <a:srgbClr val="F9C6A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5F9B8BE6-B390-44C3-FE53-F691F209ACC0}"/>
                </a:ext>
              </a:extLst>
            </p:cNvPr>
            <p:cNvSpPr/>
            <p:nvPr/>
          </p:nvSpPr>
          <p:spPr>
            <a:xfrm>
              <a:off x="2656788" y="4750951"/>
              <a:ext cx="246291" cy="59594"/>
            </a:xfrm>
            <a:custGeom>
              <a:avLst/>
              <a:gdLst>
                <a:gd name="connsiteX0" fmla="*/ 246115 w 246291"/>
                <a:gd name="connsiteY0" fmla="*/ 16639 h 59594"/>
                <a:gd name="connsiteX1" fmla="*/ 170374 w 246291"/>
                <a:gd name="connsiteY1" fmla="*/ 53729 h 59594"/>
                <a:gd name="connsiteX2" fmla="*/ 0 w 246291"/>
                <a:gd name="connsiteY2" fmla="*/ 33104 h 59594"/>
                <a:gd name="connsiteX3" fmla="*/ 46103 w 246291"/>
                <a:gd name="connsiteY3" fmla="*/ 12132 h 59594"/>
                <a:gd name="connsiteX4" fmla="*/ 137790 w 246291"/>
                <a:gd name="connsiteY4" fmla="*/ 21318 h 59594"/>
                <a:gd name="connsiteX5" fmla="*/ 212837 w 246291"/>
                <a:gd name="connsiteY5" fmla="*/ 520 h 59594"/>
                <a:gd name="connsiteX6" fmla="*/ 237622 w 246291"/>
                <a:gd name="connsiteY6" fmla="*/ 0 h 59594"/>
                <a:gd name="connsiteX7" fmla="*/ 246288 w 246291"/>
                <a:gd name="connsiteY7" fmla="*/ 16812 h 5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91" h="59594">
                  <a:moveTo>
                    <a:pt x="246115" y="16639"/>
                  </a:moveTo>
                  <a:cubicBezTo>
                    <a:pt x="226530" y="40557"/>
                    <a:pt x="198105" y="48010"/>
                    <a:pt x="170374" y="53729"/>
                  </a:cubicBezTo>
                  <a:cubicBezTo>
                    <a:pt x="111792" y="65688"/>
                    <a:pt x="54423" y="59622"/>
                    <a:pt x="0" y="33104"/>
                  </a:cubicBezTo>
                  <a:cubicBezTo>
                    <a:pt x="10053" y="14559"/>
                    <a:pt x="29118" y="15772"/>
                    <a:pt x="46103" y="12132"/>
                  </a:cubicBezTo>
                  <a:cubicBezTo>
                    <a:pt x="76261" y="18892"/>
                    <a:pt x="106072" y="25825"/>
                    <a:pt x="137790" y="21318"/>
                  </a:cubicBezTo>
                  <a:cubicBezTo>
                    <a:pt x="163961" y="17505"/>
                    <a:pt x="188572" y="10226"/>
                    <a:pt x="212837" y="520"/>
                  </a:cubicBezTo>
                  <a:cubicBezTo>
                    <a:pt x="221157" y="520"/>
                    <a:pt x="229303" y="173"/>
                    <a:pt x="237622" y="0"/>
                  </a:cubicBezTo>
                  <a:cubicBezTo>
                    <a:pt x="240048" y="5893"/>
                    <a:pt x="246461" y="9533"/>
                    <a:pt x="246288" y="16812"/>
                  </a:cubicBezTo>
                  <a:close/>
                </a:path>
              </a:pathLst>
            </a:custGeom>
            <a:solidFill>
              <a:srgbClr val="F4AB8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4B3209D-EF5B-7256-DBCD-BE78127F089B}"/>
                </a:ext>
              </a:extLst>
            </p:cNvPr>
            <p:cNvSpPr/>
            <p:nvPr/>
          </p:nvSpPr>
          <p:spPr>
            <a:xfrm>
              <a:off x="2802204" y="5190665"/>
              <a:ext cx="330001" cy="113272"/>
            </a:xfrm>
            <a:custGeom>
              <a:avLst/>
              <a:gdLst>
                <a:gd name="connsiteX0" fmla="*/ 330002 w 330001"/>
                <a:gd name="connsiteY0" fmla="*/ 78861 h 113272"/>
                <a:gd name="connsiteX1" fmla="*/ 0 w 330001"/>
                <a:gd name="connsiteY1" fmla="*/ 0 h 113272"/>
                <a:gd name="connsiteX2" fmla="*/ 330002 w 330001"/>
                <a:gd name="connsiteY2" fmla="*/ 78861 h 1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001" h="113272">
                  <a:moveTo>
                    <a:pt x="330002" y="78861"/>
                  </a:moveTo>
                  <a:cubicBezTo>
                    <a:pt x="247848" y="138136"/>
                    <a:pt x="49570" y="126350"/>
                    <a:pt x="0" y="0"/>
                  </a:cubicBezTo>
                  <a:cubicBezTo>
                    <a:pt x="96366" y="99486"/>
                    <a:pt x="211277" y="98793"/>
                    <a:pt x="330002" y="78861"/>
                  </a:cubicBezTo>
                  <a:close/>
                </a:path>
              </a:pathLst>
            </a:custGeom>
            <a:solidFill>
              <a:srgbClr val="F09A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A508575-57F1-AFE4-438D-4BD74D125140}"/>
                </a:ext>
              </a:extLst>
            </p:cNvPr>
            <p:cNvSpPr/>
            <p:nvPr/>
          </p:nvSpPr>
          <p:spPr>
            <a:xfrm>
              <a:off x="2707051" y="4671917"/>
              <a:ext cx="96614" cy="91280"/>
            </a:xfrm>
            <a:custGeom>
              <a:avLst/>
              <a:gdLst>
                <a:gd name="connsiteX0" fmla="*/ 87353 w 96614"/>
                <a:gd name="connsiteY0" fmla="*/ 0 h 91280"/>
                <a:gd name="connsiteX1" fmla="*/ 95153 w 96614"/>
                <a:gd name="connsiteY1" fmla="*/ 5373 h 91280"/>
                <a:gd name="connsiteX2" fmla="*/ 91860 w 96614"/>
                <a:gd name="connsiteY2" fmla="*/ 78341 h 91280"/>
                <a:gd name="connsiteX3" fmla="*/ 17332 w 96614"/>
                <a:gd name="connsiteY3" fmla="*/ 89260 h 91280"/>
                <a:gd name="connsiteX4" fmla="*/ 11266 w 96614"/>
                <a:gd name="connsiteY4" fmla="*/ 66035 h 91280"/>
                <a:gd name="connsiteX5" fmla="*/ 0 w 96614"/>
                <a:gd name="connsiteY5" fmla="*/ 16465 h 91280"/>
                <a:gd name="connsiteX6" fmla="*/ 87527 w 96614"/>
                <a:gd name="connsiteY6" fmla="*/ 0 h 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614" h="91280">
                  <a:moveTo>
                    <a:pt x="87353" y="0"/>
                  </a:moveTo>
                  <a:cubicBezTo>
                    <a:pt x="90820" y="693"/>
                    <a:pt x="95153" y="1906"/>
                    <a:pt x="95153" y="5373"/>
                  </a:cubicBezTo>
                  <a:cubicBezTo>
                    <a:pt x="94806" y="29638"/>
                    <a:pt x="100352" y="54423"/>
                    <a:pt x="91860" y="78341"/>
                  </a:cubicBezTo>
                  <a:cubicBezTo>
                    <a:pt x="68288" y="90126"/>
                    <a:pt x="43330" y="94113"/>
                    <a:pt x="17332" y="89260"/>
                  </a:cubicBezTo>
                  <a:cubicBezTo>
                    <a:pt x="10919" y="82674"/>
                    <a:pt x="11786" y="74181"/>
                    <a:pt x="11266" y="66035"/>
                  </a:cubicBezTo>
                  <a:cubicBezTo>
                    <a:pt x="10053" y="48876"/>
                    <a:pt x="8493" y="31891"/>
                    <a:pt x="0" y="16465"/>
                  </a:cubicBezTo>
                  <a:cubicBezTo>
                    <a:pt x="28598" y="7973"/>
                    <a:pt x="58062" y="4160"/>
                    <a:pt x="87527" y="0"/>
                  </a:cubicBezTo>
                  <a:close/>
                </a:path>
              </a:pathLst>
            </a:custGeom>
            <a:solidFill>
              <a:srgbClr val="80645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DBD1554-D189-9218-B4D7-B9967FA7A77B}"/>
                </a:ext>
              </a:extLst>
            </p:cNvPr>
            <p:cNvSpPr/>
            <p:nvPr/>
          </p:nvSpPr>
          <p:spPr>
            <a:xfrm>
              <a:off x="2565778" y="4853462"/>
              <a:ext cx="144071" cy="97327"/>
            </a:xfrm>
            <a:custGeom>
              <a:avLst/>
              <a:gdLst>
                <a:gd name="connsiteX0" fmla="*/ 132606 w 144071"/>
                <a:gd name="connsiteY0" fmla="*/ 97327 h 97327"/>
                <a:gd name="connsiteX1" fmla="*/ 17175 w 144071"/>
                <a:gd name="connsiteY1" fmla="*/ 55904 h 97327"/>
                <a:gd name="connsiteX2" fmla="*/ 710 w 144071"/>
                <a:gd name="connsiteY2" fmla="*/ 22453 h 97327"/>
                <a:gd name="connsiteX3" fmla="*/ 5216 w 144071"/>
                <a:gd name="connsiteY3" fmla="*/ 441 h 97327"/>
                <a:gd name="connsiteX4" fmla="*/ 11456 w 144071"/>
                <a:gd name="connsiteY4" fmla="*/ 615 h 97327"/>
                <a:gd name="connsiteX5" fmla="*/ 126367 w 144071"/>
                <a:gd name="connsiteY5" fmla="*/ 50704 h 97327"/>
                <a:gd name="connsiteX6" fmla="*/ 143872 w 144071"/>
                <a:gd name="connsiteY6" fmla="*/ 60583 h 97327"/>
                <a:gd name="connsiteX7" fmla="*/ 132780 w 144071"/>
                <a:gd name="connsiteY7" fmla="*/ 97154 h 9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71" h="97327">
                  <a:moveTo>
                    <a:pt x="132606" y="97327"/>
                  </a:moveTo>
                  <a:cubicBezTo>
                    <a:pt x="91876" y="89875"/>
                    <a:pt x="54092" y="74276"/>
                    <a:pt x="17175" y="55904"/>
                  </a:cubicBezTo>
                  <a:cubicBezTo>
                    <a:pt x="2443" y="48624"/>
                    <a:pt x="-1890" y="37532"/>
                    <a:pt x="710" y="22453"/>
                  </a:cubicBezTo>
                  <a:cubicBezTo>
                    <a:pt x="1923" y="15000"/>
                    <a:pt x="3656" y="7721"/>
                    <a:pt x="5216" y="441"/>
                  </a:cubicBezTo>
                  <a:cubicBezTo>
                    <a:pt x="7296" y="-252"/>
                    <a:pt x="9376" y="-79"/>
                    <a:pt x="11456" y="615"/>
                  </a:cubicBezTo>
                  <a:cubicBezTo>
                    <a:pt x="47160" y="23320"/>
                    <a:pt x="84943" y="41172"/>
                    <a:pt x="126367" y="50704"/>
                  </a:cubicBezTo>
                  <a:cubicBezTo>
                    <a:pt x="133126" y="52264"/>
                    <a:pt x="139886" y="54171"/>
                    <a:pt x="143872" y="60583"/>
                  </a:cubicBezTo>
                  <a:cubicBezTo>
                    <a:pt x="144912" y="74276"/>
                    <a:pt x="141966" y="86581"/>
                    <a:pt x="132780" y="97154"/>
                  </a:cubicBezTo>
                  <a:close/>
                </a:path>
              </a:pathLst>
            </a:custGeom>
            <a:solidFill>
              <a:srgbClr val="FAC9A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442FF5E-3336-666F-4DC9-92CA18C2D40F}"/>
                </a:ext>
              </a:extLst>
            </p:cNvPr>
            <p:cNvSpPr/>
            <p:nvPr/>
          </p:nvSpPr>
          <p:spPr>
            <a:xfrm>
              <a:off x="2437711" y="4489065"/>
              <a:ext cx="115777" cy="111271"/>
            </a:xfrm>
            <a:custGeom>
              <a:avLst/>
              <a:gdLst>
                <a:gd name="connsiteX0" fmla="*/ 16465 w 115777"/>
                <a:gd name="connsiteY0" fmla="*/ 45930 h 111271"/>
                <a:gd name="connsiteX1" fmla="*/ 0 w 115777"/>
                <a:gd name="connsiteY1" fmla="*/ 0 h 111271"/>
                <a:gd name="connsiteX2" fmla="*/ 109712 w 115777"/>
                <a:gd name="connsiteY2" fmla="*/ 73488 h 111271"/>
                <a:gd name="connsiteX3" fmla="*/ 115778 w 115777"/>
                <a:gd name="connsiteY3" fmla="*/ 78861 h 111271"/>
                <a:gd name="connsiteX4" fmla="*/ 74701 w 115777"/>
                <a:gd name="connsiteY4" fmla="*/ 111272 h 111271"/>
                <a:gd name="connsiteX5" fmla="*/ 26865 w 115777"/>
                <a:gd name="connsiteY5" fmla="*/ 55289 h 111271"/>
                <a:gd name="connsiteX6" fmla="*/ 16639 w 115777"/>
                <a:gd name="connsiteY6" fmla="*/ 45757 h 1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777" h="111271">
                  <a:moveTo>
                    <a:pt x="16465" y="45930"/>
                  </a:moveTo>
                  <a:cubicBezTo>
                    <a:pt x="10919" y="30678"/>
                    <a:pt x="5546" y="15426"/>
                    <a:pt x="0" y="0"/>
                  </a:cubicBezTo>
                  <a:cubicBezTo>
                    <a:pt x="48876" y="6066"/>
                    <a:pt x="85100" y="30851"/>
                    <a:pt x="109712" y="73488"/>
                  </a:cubicBezTo>
                  <a:cubicBezTo>
                    <a:pt x="110925" y="75741"/>
                    <a:pt x="113698" y="77128"/>
                    <a:pt x="115778" y="78861"/>
                  </a:cubicBezTo>
                  <a:cubicBezTo>
                    <a:pt x="103819" y="92033"/>
                    <a:pt x="89260" y="101566"/>
                    <a:pt x="74701" y="111272"/>
                  </a:cubicBezTo>
                  <a:cubicBezTo>
                    <a:pt x="67595" y="85100"/>
                    <a:pt x="45063" y="71928"/>
                    <a:pt x="26865" y="55289"/>
                  </a:cubicBezTo>
                  <a:cubicBezTo>
                    <a:pt x="23398" y="52169"/>
                    <a:pt x="18545" y="50610"/>
                    <a:pt x="16639" y="45757"/>
                  </a:cubicBezTo>
                  <a:close/>
                </a:path>
              </a:pathLst>
            </a:custGeom>
            <a:solidFill>
              <a:srgbClr val="88695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1A1A61C-68AF-8A15-AEF2-CF3D42B0C898}"/>
                </a:ext>
              </a:extLst>
            </p:cNvPr>
            <p:cNvSpPr/>
            <p:nvPr/>
          </p:nvSpPr>
          <p:spPr>
            <a:xfrm>
              <a:off x="2856626" y="4834318"/>
              <a:ext cx="102680" cy="104833"/>
            </a:xfrm>
            <a:custGeom>
              <a:avLst/>
              <a:gdLst>
                <a:gd name="connsiteX0" fmla="*/ 347 w 102680"/>
                <a:gd name="connsiteY0" fmla="*/ 46277 h 104833"/>
                <a:gd name="connsiteX1" fmla="*/ 33451 w 102680"/>
                <a:gd name="connsiteY1" fmla="*/ 28945 h 104833"/>
                <a:gd name="connsiteX2" fmla="*/ 79381 w 102680"/>
                <a:gd name="connsiteY2" fmla="*/ 0 h 104833"/>
                <a:gd name="connsiteX3" fmla="*/ 101739 w 102680"/>
                <a:gd name="connsiteY3" fmla="*/ 57196 h 104833"/>
                <a:gd name="connsiteX4" fmla="*/ 94633 w 102680"/>
                <a:gd name="connsiteY4" fmla="*/ 69848 h 104833"/>
                <a:gd name="connsiteX5" fmla="*/ 48356 w 102680"/>
                <a:gd name="connsiteY5" fmla="*/ 92726 h 104833"/>
                <a:gd name="connsiteX6" fmla="*/ 33278 w 102680"/>
                <a:gd name="connsiteY6" fmla="*/ 104165 h 104833"/>
                <a:gd name="connsiteX7" fmla="*/ 28078 w 102680"/>
                <a:gd name="connsiteY7" fmla="*/ 103645 h 104833"/>
                <a:gd name="connsiteX8" fmla="*/ 0 w 102680"/>
                <a:gd name="connsiteY8" fmla="*/ 46277 h 10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80" h="104833">
                  <a:moveTo>
                    <a:pt x="347" y="46277"/>
                  </a:moveTo>
                  <a:cubicBezTo>
                    <a:pt x="7626" y="33278"/>
                    <a:pt x="22012" y="33797"/>
                    <a:pt x="33451" y="28945"/>
                  </a:cubicBezTo>
                  <a:cubicBezTo>
                    <a:pt x="50263" y="21838"/>
                    <a:pt x="70888" y="20452"/>
                    <a:pt x="79381" y="0"/>
                  </a:cubicBezTo>
                  <a:cubicBezTo>
                    <a:pt x="92380" y="16985"/>
                    <a:pt x="93940" y="38304"/>
                    <a:pt x="101739" y="57196"/>
                  </a:cubicBezTo>
                  <a:cubicBezTo>
                    <a:pt x="105032" y="64995"/>
                    <a:pt x="98966" y="67075"/>
                    <a:pt x="94633" y="69848"/>
                  </a:cubicBezTo>
                  <a:cubicBezTo>
                    <a:pt x="80247" y="79381"/>
                    <a:pt x="64822" y="87007"/>
                    <a:pt x="48356" y="92726"/>
                  </a:cubicBezTo>
                  <a:cubicBezTo>
                    <a:pt x="42464" y="94806"/>
                    <a:pt x="33624" y="94460"/>
                    <a:pt x="33278" y="104165"/>
                  </a:cubicBezTo>
                  <a:cubicBezTo>
                    <a:pt x="31371" y="105205"/>
                    <a:pt x="29638" y="105032"/>
                    <a:pt x="28078" y="103645"/>
                  </a:cubicBezTo>
                  <a:cubicBezTo>
                    <a:pt x="23572" y="82154"/>
                    <a:pt x="6413" y="66902"/>
                    <a:pt x="0" y="46277"/>
                  </a:cubicBezTo>
                  <a:close/>
                </a:path>
              </a:pathLst>
            </a:custGeom>
            <a:solidFill>
              <a:srgbClr val="F9C6A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6811725-8809-8C70-97DB-40FF8DF99273}"/>
                </a:ext>
              </a:extLst>
            </p:cNvPr>
            <p:cNvSpPr/>
            <p:nvPr/>
          </p:nvSpPr>
          <p:spPr>
            <a:xfrm>
              <a:off x="2645868" y="4688383"/>
              <a:ext cx="78696" cy="95499"/>
            </a:xfrm>
            <a:custGeom>
              <a:avLst/>
              <a:gdLst>
                <a:gd name="connsiteX0" fmla="*/ 61009 w 78696"/>
                <a:gd name="connsiteY0" fmla="*/ 0 h 95499"/>
                <a:gd name="connsiteX1" fmla="*/ 74355 w 78696"/>
                <a:gd name="connsiteY1" fmla="*/ 11612 h 95499"/>
                <a:gd name="connsiteX2" fmla="*/ 78341 w 78696"/>
                <a:gd name="connsiteY2" fmla="*/ 71235 h 95499"/>
                <a:gd name="connsiteX3" fmla="*/ 57196 w 78696"/>
                <a:gd name="connsiteY3" fmla="*/ 79207 h 95499"/>
                <a:gd name="connsiteX4" fmla="*/ 10920 w 78696"/>
                <a:gd name="connsiteY4" fmla="*/ 95499 h 95499"/>
                <a:gd name="connsiteX5" fmla="*/ 7627 w 78696"/>
                <a:gd name="connsiteY5" fmla="*/ 94979 h 95499"/>
                <a:gd name="connsiteX6" fmla="*/ 7453 w 78696"/>
                <a:gd name="connsiteY6" fmla="*/ 11959 h 95499"/>
                <a:gd name="connsiteX7" fmla="*/ 61183 w 78696"/>
                <a:gd name="connsiteY7" fmla="*/ 173 h 9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96" h="95499">
                  <a:moveTo>
                    <a:pt x="61009" y="0"/>
                  </a:moveTo>
                  <a:cubicBezTo>
                    <a:pt x="68635" y="173"/>
                    <a:pt x="73662" y="2080"/>
                    <a:pt x="74355" y="11612"/>
                  </a:cubicBezTo>
                  <a:cubicBezTo>
                    <a:pt x="75915" y="31544"/>
                    <a:pt x="79901" y="51129"/>
                    <a:pt x="78341" y="71235"/>
                  </a:cubicBezTo>
                  <a:cubicBezTo>
                    <a:pt x="75915" y="85967"/>
                    <a:pt x="62916" y="72968"/>
                    <a:pt x="57196" y="79207"/>
                  </a:cubicBezTo>
                  <a:cubicBezTo>
                    <a:pt x="40731" y="81634"/>
                    <a:pt x="25132" y="86660"/>
                    <a:pt x="10920" y="95499"/>
                  </a:cubicBezTo>
                  <a:cubicBezTo>
                    <a:pt x="9706" y="95499"/>
                    <a:pt x="8667" y="95153"/>
                    <a:pt x="7627" y="94979"/>
                  </a:cubicBezTo>
                  <a:cubicBezTo>
                    <a:pt x="-2773" y="67248"/>
                    <a:pt x="-2253" y="39690"/>
                    <a:pt x="7453" y="11959"/>
                  </a:cubicBezTo>
                  <a:cubicBezTo>
                    <a:pt x="24785" y="5200"/>
                    <a:pt x="42637" y="1387"/>
                    <a:pt x="61183" y="173"/>
                  </a:cubicBezTo>
                  <a:close/>
                </a:path>
              </a:pathLst>
            </a:custGeom>
            <a:solidFill>
              <a:srgbClr val="725B4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85CB730E-F718-B2EC-D94A-01CAE3F34C35}"/>
                </a:ext>
              </a:extLst>
            </p:cNvPr>
            <p:cNvSpPr/>
            <p:nvPr/>
          </p:nvSpPr>
          <p:spPr>
            <a:xfrm>
              <a:off x="3059237" y="4822735"/>
              <a:ext cx="80247" cy="117135"/>
            </a:xfrm>
            <a:custGeom>
              <a:avLst/>
              <a:gdLst>
                <a:gd name="connsiteX0" fmla="*/ 80247 w 80247"/>
                <a:gd name="connsiteY0" fmla="*/ 70512 h 117135"/>
                <a:gd name="connsiteX1" fmla="*/ 80247 w 80247"/>
                <a:gd name="connsiteY1" fmla="*/ 73978 h 117135"/>
                <a:gd name="connsiteX2" fmla="*/ 33971 w 80247"/>
                <a:gd name="connsiteY2" fmla="*/ 117135 h 117135"/>
                <a:gd name="connsiteX3" fmla="*/ 34491 w 80247"/>
                <a:gd name="connsiteY3" fmla="*/ 78831 h 117135"/>
                <a:gd name="connsiteX4" fmla="*/ 15252 w 80247"/>
                <a:gd name="connsiteY4" fmla="*/ 46247 h 117135"/>
                <a:gd name="connsiteX5" fmla="*/ 0 w 80247"/>
                <a:gd name="connsiteY5" fmla="*/ 26662 h 117135"/>
                <a:gd name="connsiteX6" fmla="*/ 58409 w 80247"/>
                <a:gd name="connsiteY6" fmla="*/ 4130 h 117135"/>
                <a:gd name="connsiteX7" fmla="*/ 68982 w 80247"/>
                <a:gd name="connsiteY7" fmla="*/ 15396 h 117135"/>
                <a:gd name="connsiteX8" fmla="*/ 76261 w 80247"/>
                <a:gd name="connsiteY8" fmla="*/ 40701 h 117135"/>
                <a:gd name="connsiteX9" fmla="*/ 76261 w 80247"/>
                <a:gd name="connsiteY9" fmla="*/ 44687 h 117135"/>
                <a:gd name="connsiteX10" fmla="*/ 80247 w 80247"/>
                <a:gd name="connsiteY10" fmla="*/ 70512 h 1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47" h="117135">
                  <a:moveTo>
                    <a:pt x="80247" y="70512"/>
                  </a:moveTo>
                  <a:cubicBezTo>
                    <a:pt x="80074" y="71725"/>
                    <a:pt x="80074" y="72765"/>
                    <a:pt x="80247" y="73978"/>
                  </a:cubicBezTo>
                  <a:cubicBezTo>
                    <a:pt x="79554" y="101363"/>
                    <a:pt x="64475" y="115575"/>
                    <a:pt x="33971" y="117135"/>
                  </a:cubicBezTo>
                  <a:cubicBezTo>
                    <a:pt x="28425" y="104309"/>
                    <a:pt x="41424" y="91657"/>
                    <a:pt x="34491" y="78831"/>
                  </a:cubicBezTo>
                  <a:cubicBezTo>
                    <a:pt x="21492" y="71898"/>
                    <a:pt x="10746" y="64446"/>
                    <a:pt x="15252" y="46247"/>
                  </a:cubicBezTo>
                  <a:cubicBezTo>
                    <a:pt x="17852" y="35848"/>
                    <a:pt x="2773" y="35328"/>
                    <a:pt x="0" y="26662"/>
                  </a:cubicBezTo>
                  <a:cubicBezTo>
                    <a:pt x="9359" y="2224"/>
                    <a:pt x="29638" y="-5749"/>
                    <a:pt x="58409" y="4130"/>
                  </a:cubicBezTo>
                  <a:cubicBezTo>
                    <a:pt x="63608" y="6383"/>
                    <a:pt x="65342" y="11930"/>
                    <a:pt x="68982" y="15396"/>
                  </a:cubicBezTo>
                  <a:cubicBezTo>
                    <a:pt x="71235" y="23889"/>
                    <a:pt x="73488" y="32381"/>
                    <a:pt x="76261" y="40701"/>
                  </a:cubicBezTo>
                  <a:cubicBezTo>
                    <a:pt x="75914" y="42087"/>
                    <a:pt x="75914" y="43301"/>
                    <a:pt x="76261" y="44687"/>
                  </a:cubicBezTo>
                  <a:cubicBezTo>
                    <a:pt x="81287" y="52833"/>
                    <a:pt x="75394" y="62539"/>
                    <a:pt x="80247" y="70512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C995D1E-6B4A-980B-EF3A-4DDCBF292189}"/>
                </a:ext>
              </a:extLst>
            </p:cNvPr>
            <p:cNvSpPr/>
            <p:nvPr/>
          </p:nvSpPr>
          <p:spPr>
            <a:xfrm>
              <a:off x="2561563" y="4716287"/>
              <a:ext cx="57240" cy="137442"/>
            </a:xfrm>
            <a:custGeom>
              <a:avLst/>
              <a:gdLst>
                <a:gd name="connsiteX0" fmla="*/ 12204 w 57240"/>
                <a:gd name="connsiteY0" fmla="*/ 137096 h 137442"/>
                <a:gd name="connsiteX1" fmla="*/ 9431 w 57240"/>
                <a:gd name="connsiteY1" fmla="*/ 137443 h 137442"/>
                <a:gd name="connsiteX2" fmla="*/ 765 w 57240"/>
                <a:gd name="connsiteY2" fmla="*/ 62569 h 137442"/>
                <a:gd name="connsiteX3" fmla="*/ 46002 w 57240"/>
                <a:gd name="connsiteY3" fmla="*/ 0 h 137442"/>
                <a:gd name="connsiteX4" fmla="*/ 55534 w 57240"/>
                <a:gd name="connsiteY4" fmla="*/ 17159 h 137442"/>
                <a:gd name="connsiteX5" fmla="*/ 54494 w 57240"/>
                <a:gd name="connsiteY5" fmla="*/ 88220 h 137442"/>
                <a:gd name="connsiteX6" fmla="*/ 33176 w 57240"/>
                <a:gd name="connsiteY6" fmla="*/ 109365 h 137442"/>
                <a:gd name="connsiteX7" fmla="*/ 12204 w 57240"/>
                <a:gd name="connsiteY7" fmla="*/ 137096 h 13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40" h="137442">
                  <a:moveTo>
                    <a:pt x="12204" y="137096"/>
                  </a:moveTo>
                  <a:cubicBezTo>
                    <a:pt x="11164" y="137096"/>
                    <a:pt x="10298" y="137096"/>
                    <a:pt x="9431" y="137443"/>
                  </a:cubicBezTo>
                  <a:cubicBezTo>
                    <a:pt x="1805" y="113005"/>
                    <a:pt x="-1661" y="88047"/>
                    <a:pt x="765" y="62569"/>
                  </a:cubicBezTo>
                  <a:cubicBezTo>
                    <a:pt x="3538" y="33277"/>
                    <a:pt x="17057" y="10746"/>
                    <a:pt x="46002" y="0"/>
                  </a:cubicBezTo>
                  <a:cubicBezTo>
                    <a:pt x="52588" y="3813"/>
                    <a:pt x="55188" y="10399"/>
                    <a:pt x="55534" y="17159"/>
                  </a:cubicBezTo>
                  <a:cubicBezTo>
                    <a:pt x="56921" y="40904"/>
                    <a:pt x="59001" y="64648"/>
                    <a:pt x="54494" y="88220"/>
                  </a:cubicBezTo>
                  <a:cubicBezTo>
                    <a:pt x="47388" y="95326"/>
                    <a:pt x="40282" y="102259"/>
                    <a:pt x="33176" y="109365"/>
                  </a:cubicBezTo>
                  <a:cubicBezTo>
                    <a:pt x="28843" y="120631"/>
                    <a:pt x="21910" y="129990"/>
                    <a:pt x="12204" y="137096"/>
                  </a:cubicBezTo>
                  <a:close/>
                </a:path>
              </a:pathLst>
            </a:custGeom>
            <a:solidFill>
              <a:srgbClr val="61504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24CEAD0-0A87-EA1C-DCEF-5A7B79D50482}"/>
                </a:ext>
              </a:extLst>
            </p:cNvPr>
            <p:cNvSpPr/>
            <p:nvPr/>
          </p:nvSpPr>
          <p:spPr>
            <a:xfrm>
              <a:off x="2620044" y="4359948"/>
              <a:ext cx="109018" cy="133795"/>
            </a:xfrm>
            <a:custGeom>
              <a:avLst/>
              <a:gdLst>
                <a:gd name="connsiteX0" fmla="*/ 20972 w 109018"/>
                <a:gd name="connsiteY0" fmla="*/ 8659 h 133795"/>
                <a:gd name="connsiteX1" fmla="*/ 92206 w 109018"/>
                <a:gd name="connsiteY1" fmla="*/ 97399 h 133795"/>
                <a:gd name="connsiteX2" fmla="*/ 109018 w 109018"/>
                <a:gd name="connsiteY2" fmla="*/ 117330 h 133795"/>
                <a:gd name="connsiteX3" fmla="*/ 70888 w 109018"/>
                <a:gd name="connsiteY3" fmla="*/ 133796 h 133795"/>
                <a:gd name="connsiteX4" fmla="*/ 0 w 109018"/>
                <a:gd name="connsiteY4" fmla="*/ 339 h 133795"/>
                <a:gd name="connsiteX5" fmla="*/ 20798 w 109018"/>
                <a:gd name="connsiteY5" fmla="*/ 8659 h 13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018" h="133795">
                  <a:moveTo>
                    <a:pt x="20972" y="8659"/>
                  </a:moveTo>
                  <a:cubicBezTo>
                    <a:pt x="50956" y="33270"/>
                    <a:pt x="75741" y="61868"/>
                    <a:pt x="92206" y="97399"/>
                  </a:cubicBezTo>
                  <a:cubicBezTo>
                    <a:pt x="96019" y="105545"/>
                    <a:pt x="100179" y="113517"/>
                    <a:pt x="109018" y="117330"/>
                  </a:cubicBezTo>
                  <a:cubicBezTo>
                    <a:pt x="97579" y="125823"/>
                    <a:pt x="84234" y="129810"/>
                    <a:pt x="70888" y="133796"/>
                  </a:cubicBezTo>
                  <a:cubicBezTo>
                    <a:pt x="47143" y="89426"/>
                    <a:pt x="19065" y="47309"/>
                    <a:pt x="0" y="339"/>
                  </a:cubicBezTo>
                  <a:cubicBezTo>
                    <a:pt x="8839" y="-1567"/>
                    <a:pt x="14212" y="5019"/>
                    <a:pt x="20798" y="8659"/>
                  </a:cubicBezTo>
                  <a:close/>
                </a:path>
              </a:pathLst>
            </a:custGeom>
            <a:solidFill>
              <a:srgbClr val="8165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7A393210-1D2C-C002-6751-92C2F90D28BB}"/>
                </a:ext>
              </a:extLst>
            </p:cNvPr>
            <p:cNvSpPr/>
            <p:nvPr/>
          </p:nvSpPr>
          <p:spPr>
            <a:xfrm>
              <a:off x="2798833" y="4264962"/>
              <a:ext cx="104242" cy="162227"/>
            </a:xfrm>
            <a:custGeom>
              <a:avLst/>
              <a:gdLst>
                <a:gd name="connsiteX0" fmla="*/ 70792 w 104242"/>
                <a:gd name="connsiteY0" fmla="*/ 70368 h 162227"/>
                <a:gd name="connsiteX1" fmla="*/ 95403 w 104242"/>
                <a:gd name="connsiteY1" fmla="*/ 146282 h 162227"/>
                <a:gd name="connsiteX2" fmla="*/ 104243 w 104242"/>
                <a:gd name="connsiteY2" fmla="*/ 157895 h 162227"/>
                <a:gd name="connsiteX3" fmla="*/ 87951 w 104242"/>
                <a:gd name="connsiteY3" fmla="*/ 162228 h 162227"/>
                <a:gd name="connsiteX4" fmla="*/ 14290 w 104242"/>
                <a:gd name="connsiteY4" fmla="*/ 31371 h 162227"/>
                <a:gd name="connsiteX5" fmla="*/ 77 w 104242"/>
                <a:gd name="connsiteY5" fmla="*/ 0 h 162227"/>
                <a:gd name="connsiteX6" fmla="*/ 70792 w 104242"/>
                <a:gd name="connsiteY6" fmla="*/ 70368 h 16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42" h="162227">
                  <a:moveTo>
                    <a:pt x="70792" y="70368"/>
                  </a:moveTo>
                  <a:cubicBezTo>
                    <a:pt x="84138" y="93940"/>
                    <a:pt x="91244" y="119591"/>
                    <a:pt x="95403" y="146282"/>
                  </a:cubicBezTo>
                  <a:cubicBezTo>
                    <a:pt x="96270" y="152348"/>
                    <a:pt x="97137" y="157028"/>
                    <a:pt x="104243" y="157895"/>
                  </a:cubicBezTo>
                  <a:cubicBezTo>
                    <a:pt x="99563" y="162228"/>
                    <a:pt x="93670" y="161881"/>
                    <a:pt x="87951" y="162228"/>
                  </a:cubicBezTo>
                  <a:cubicBezTo>
                    <a:pt x="60219" y="120458"/>
                    <a:pt x="38901" y="74874"/>
                    <a:pt x="14290" y="31371"/>
                  </a:cubicBezTo>
                  <a:cubicBezTo>
                    <a:pt x="8743" y="21492"/>
                    <a:pt x="-963" y="12999"/>
                    <a:pt x="77" y="0"/>
                  </a:cubicBezTo>
                  <a:cubicBezTo>
                    <a:pt x="30928" y="16292"/>
                    <a:pt x="53807" y="40384"/>
                    <a:pt x="70792" y="70368"/>
                  </a:cubicBezTo>
                  <a:close/>
                </a:path>
              </a:pathLst>
            </a:custGeom>
            <a:solidFill>
              <a:srgbClr val="8265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FFD1E5FA-26A0-0382-C089-2345E9B317F7}"/>
                </a:ext>
              </a:extLst>
            </p:cNvPr>
            <p:cNvSpPr/>
            <p:nvPr/>
          </p:nvSpPr>
          <p:spPr>
            <a:xfrm>
              <a:off x="2607218" y="4700169"/>
              <a:ext cx="45929" cy="104338"/>
            </a:xfrm>
            <a:custGeom>
              <a:avLst/>
              <a:gdLst>
                <a:gd name="connsiteX0" fmla="*/ 8666 w 45929"/>
                <a:gd name="connsiteY0" fmla="*/ 104339 h 104338"/>
                <a:gd name="connsiteX1" fmla="*/ 4853 w 45929"/>
                <a:gd name="connsiteY1" fmla="*/ 56156 h 104338"/>
                <a:gd name="connsiteX2" fmla="*/ 0 w 45929"/>
                <a:gd name="connsiteY2" fmla="*/ 16119 h 104338"/>
                <a:gd name="connsiteX3" fmla="*/ 45757 w 45929"/>
                <a:gd name="connsiteY3" fmla="*/ 0 h 104338"/>
                <a:gd name="connsiteX4" fmla="*/ 45930 w 45929"/>
                <a:gd name="connsiteY4" fmla="*/ 83020 h 104338"/>
                <a:gd name="connsiteX5" fmla="*/ 24611 w 45929"/>
                <a:gd name="connsiteY5" fmla="*/ 96193 h 104338"/>
                <a:gd name="connsiteX6" fmla="*/ 8493 w 45929"/>
                <a:gd name="connsiteY6" fmla="*/ 104165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9" h="104338">
                  <a:moveTo>
                    <a:pt x="8666" y="104339"/>
                  </a:moveTo>
                  <a:cubicBezTo>
                    <a:pt x="1040" y="88913"/>
                    <a:pt x="5546" y="72275"/>
                    <a:pt x="4853" y="56156"/>
                  </a:cubicBezTo>
                  <a:cubicBezTo>
                    <a:pt x="4333" y="42637"/>
                    <a:pt x="4853" y="29118"/>
                    <a:pt x="0" y="16119"/>
                  </a:cubicBezTo>
                  <a:cubicBezTo>
                    <a:pt x="13866" y="6759"/>
                    <a:pt x="29811" y="3466"/>
                    <a:pt x="45757" y="0"/>
                  </a:cubicBezTo>
                  <a:cubicBezTo>
                    <a:pt x="45757" y="27731"/>
                    <a:pt x="45757" y="55289"/>
                    <a:pt x="45930" y="83020"/>
                  </a:cubicBezTo>
                  <a:cubicBezTo>
                    <a:pt x="37437" y="85274"/>
                    <a:pt x="31198" y="90993"/>
                    <a:pt x="24611" y="96193"/>
                  </a:cubicBezTo>
                  <a:cubicBezTo>
                    <a:pt x="19238" y="98793"/>
                    <a:pt x="13866" y="101566"/>
                    <a:pt x="8493" y="104165"/>
                  </a:cubicBezTo>
                  <a:close/>
                </a:path>
              </a:pathLst>
            </a:custGeom>
            <a:solidFill>
              <a:srgbClr val="68544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89CC234-4237-05E8-87B3-C20FFE904702}"/>
                </a:ext>
              </a:extLst>
            </p:cNvPr>
            <p:cNvSpPr/>
            <p:nvPr/>
          </p:nvSpPr>
          <p:spPr>
            <a:xfrm>
              <a:off x="2998226" y="4656620"/>
              <a:ext cx="48708" cy="99703"/>
            </a:xfrm>
            <a:custGeom>
              <a:avLst/>
              <a:gdLst>
                <a:gd name="connsiteX0" fmla="*/ 41946 w 48708"/>
                <a:gd name="connsiteY0" fmla="*/ 86878 h 99703"/>
                <a:gd name="connsiteX1" fmla="*/ 16815 w 48708"/>
                <a:gd name="connsiteY1" fmla="*/ 99704 h 99703"/>
                <a:gd name="connsiteX2" fmla="*/ 13348 w 48708"/>
                <a:gd name="connsiteY2" fmla="*/ 97971 h 99703"/>
                <a:gd name="connsiteX3" fmla="*/ 3 w 48708"/>
                <a:gd name="connsiteY3" fmla="*/ 20670 h 99703"/>
                <a:gd name="connsiteX4" fmla="*/ 21668 w 48708"/>
                <a:gd name="connsiteY4" fmla="*/ 4898 h 99703"/>
                <a:gd name="connsiteX5" fmla="*/ 29467 w 48708"/>
                <a:gd name="connsiteY5" fmla="*/ 7844 h 99703"/>
                <a:gd name="connsiteX6" fmla="*/ 45412 w 48708"/>
                <a:gd name="connsiteY6" fmla="*/ 22056 h 99703"/>
                <a:gd name="connsiteX7" fmla="*/ 42119 w 48708"/>
                <a:gd name="connsiteY7" fmla="*/ 86878 h 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708" h="99703">
                  <a:moveTo>
                    <a:pt x="41946" y="86878"/>
                  </a:moveTo>
                  <a:cubicBezTo>
                    <a:pt x="33627" y="91211"/>
                    <a:pt x="25134" y="95371"/>
                    <a:pt x="16815" y="99704"/>
                  </a:cubicBezTo>
                  <a:cubicBezTo>
                    <a:pt x="15775" y="98837"/>
                    <a:pt x="14562" y="98317"/>
                    <a:pt x="13348" y="97971"/>
                  </a:cubicBezTo>
                  <a:cubicBezTo>
                    <a:pt x="8149" y="72319"/>
                    <a:pt x="-171" y="47361"/>
                    <a:pt x="3" y="20670"/>
                  </a:cubicBezTo>
                  <a:cubicBezTo>
                    <a:pt x="176" y="-3248"/>
                    <a:pt x="3" y="-3248"/>
                    <a:pt x="21668" y="4898"/>
                  </a:cubicBezTo>
                  <a:cubicBezTo>
                    <a:pt x="24267" y="5938"/>
                    <a:pt x="26867" y="6804"/>
                    <a:pt x="29467" y="7844"/>
                  </a:cubicBezTo>
                  <a:cubicBezTo>
                    <a:pt x="37440" y="9751"/>
                    <a:pt x="44373" y="13564"/>
                    <a:pt x="45412" y="22056"/>
                  </a:cubicBezTo>
                  <a:cubicBezTo>
                    <a:pt x="48359" y="43721"/>
                    <a:pt x="52345" y="65733"/>
                    <a:pt x="42119" y="86878"/>
                  </a:cubicBezTo>
                  <a:close/>
                </a:path>
              </a:pathLst>
            </a:custGeom>
            <a:solidFill>
              <a:srgbClr val="63514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CEEF6FC-8C8F-99D5-5705-55F42ED35FC7}"/>
                </a:ext>
              </a:extLst>
            </p:cNvPr>
            <p:cNvSpPr/>
            <p:nvPr/>
          </p:nvSpPr>
          <p:spPr>
            <a:xfrm>
              <a:off x="2420899" y="5074757"/>
              <a:ext cx="89433" cy="101349"/>
            </a:xfrm>
            <a:custGeom>
              <a:avLst/>
              <a:gdLst>
                <a:gd name="connsiteX0" fmla="*/ 0 w 89433"/>
                <a:gd name="connsiteY0" fmla="*/ 4810 h 101349"/>
                <a:gd name="connsiteX1" fmla="*/ 62395 w 89433"/>
                <a:gd name="connsiteY1" fmla="*/ 650 h 101349"/>
                <a:gd name="connsiteX2" fmla="*/ 89433 w 89433"/>
                <a:gd name="connsiteY2" fmla="*/ 101349 h 101349"/>
                <a:gd name="connsiteX3" fmla="*/ 0 w 89433"/>
                <a:gd name="connsiteY3" fmla="*/ 4810 h 10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33" h="101349">
                  <a:moveTo>
                    <a:pt x="0" y="4810"/>
                  </a:moveTo>
                  <a:cubicBezTo>
                    <a:pt x="20278" y="-4550"/>
                    <a:pt x="41597" y="3077"/>
                    <a:pt x="62395" y="650"/>
                  </a:cubicBezTo>
                  <a:cubicBezTo>
                    <a:pt x="73661" y="33408"/>
                    <a:pt x="77821" y="68072"/>
                    <a:pt x="89433" y="101349"/>
                  </a:cubicBezTo>
                  <a:cubicBezTo>
                    <a:pt x="61875" y="66685"/>
                    <a:pt x="38650" y="28555"/>
                    <a:pt x="0" y="4810"/>
                  </a:cubicBezTo>
                  <a:close/>
                </a:path>
              </a:pathLst>
            </a:custGeom>
            <a:solidFill>
              <a:srgbClr val="E2B2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0950D90-0301-0901-62A6-EFCFE2CE87A7}"/>
                </a:ext>
              </a:extLst>
            </p:cNvPr>
            <p:cNvSpPr/>
            <p:nvPr/>
          </p:nvSpPr>
          <p:spPr>
            <a:xfrm>
              <a:off x="2421647" y="5162760"/>
              <a:ext cx="66153" cy="112138"/>
            </a:xfrm>
            <a:custGeom>
              <a:avLst/>
              <a:gdLst>
                <a:gd name="connsiteX0" fmla="*/ 40849 w 66153"/>
                <a:gd name="connsiteY0" fmla="*/ 112138 h 112138"/>
                <a:gd name="connsiteX1" fmla="*/ 22824 w 66153"/>
                <a:gd name="connsiteY1" fmla="*/ 74354 h 112138"/>
                <a:gd name="connsiteX2" fmla="*/ 1505 w 66153"/>
                <a:gd name="connsiteY2" fmla="*/ 12652 h 112138"/>
                <a:gd name="connsiteX3" fmla="*/ 3585 w 66153"/>
                <a:gd name="connsiteY3" fmla="*/ 0 h 112138"/>
                <a:gd name="connsiteX4" fmla="*/ 36863 w 66153"/>
                <a:gd name="connsiteY4" fmla="*/ 20798 h 112138"/>
                <a:gd name="connsiteX5" fmla="*/ 66154 w 66153"/>
                <a:gd name="connsiteY5" fmla="*/ 91513 h 112138"/>
                <a:gd name="connsiteX6" fmla="*/ 41023 w 66153"/>
                <a:gd name="connsiteY6" fmla="*/ 112138 h 11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53" h="112138">
                  <a:moveTo>
                    <a:pt x="40849" y="112138"/>
                  </a:moveTo>
                  <a:cubicBezTo>
                    <a:pt x="27157" y="103299"/>
                    <a:pt x="28543" y="87007"/>
                    <a:pt x="22824" y="74354"/>
                  </a:cubicBezTo>
                  <a:cubicBezTo>
                    <a:pt x="13811" y="54596"/>
                    <a:pt x="8612" y="33277"/>
                    <a:pt x="1505" y="12652"/>
                  </a:cubicBezTo>
                  <a:cubicBezTo>
                    <a:pt x="-228" y="7799"/>
                    <a:pt x="-1441" y="3466"/>
                    <a:pt x="3585" y="0"/>
                  </a:cubicBezTo>
                  <a:cubicBezTo>
                    <a:pt x="15371" y="5720"/>
                    <a:pt x="27504" y="11092"/>
                    <a:pt x="36863" y="20798"/>
                  </a:cubicBezTo>
                  <a:cubicBezTo>
                    <a:pt x="46222" y="44543"/>
                    <a:pt x="51248" y="70021"/>
                    <a:pt x="66154" y="91513"/>
                  </a:cubicBezTo>
                  <a:cubicBezTo>
                    <a:pt x="56795" y="97233"/>
                    <a:pt x="46049" y="101219"/>
                    <a:pt x="41023" y="112138"/>
                  </a:cubicBezTo>
                  <a:close/>
                </a:path>
              </a:pathLst>
            </a:custGeom>
            <a:solidFill>
              <a:srgbClr val="F7B69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F5270818-1190-1F13-AB3A-C5D217ABEE6E}"/>
                </a:ext>
              </a:extLst>
            </p:cNvPr>
            <p:cNvSpPr/>
            <p:nvPr/>
          </p:nvSpPr>
          <p:spPr>
            <a:xfrm>
              <a:off x="2358504" y="4771826"/>
              <a:ext cx="79651" cy="54792"/>
            </a:xfrm>
            <a:custGeom>
              <a:avLst/>
              <a:gdLst>
                <a:gd name="connsiteX0" fmla="*/ 0 w 79651"/>
                <a:gd name="connsiteY0" fmla="*/ 45854 h 54792"/>
                <a:gd name="connsiteX1" fmla="*/ 12479 w 79651"/>
                <a:gd name="connsiteY1" fmla="*/ 37535 h 54792"/>
                <a:gd name="connsiteX2" fmla="*/ 62915 w 79651"/>
                <a:gd name="connsiteY2" fmla="*/ 3564 h 54792"/>
                <a:gd name="connsiteX3" fmla="*/ 78341 w 79651"/>
                <a:gd name="connsiteY3" fmla="*/ 8243 h 54792"/>
                <a:gd name="connsiteX4" fmla="*/ 79554 w 79651"/>
                <a:gd name="connsiteY4" fmla="*/ 36495 h 54792"/>
                <a:gd name="connsiteX5" fmla="*/ 61702 w 79651"/>
                <a:gd name="connsiteY5" fmla="*/ 54173 h 54792"/>
                <a:gd name="connsiteX6" fmla="*/ 0 w 79651"/>
                <a:gd name="connsiteY6" fmla="*/ 45854 h 5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651" h="54792">
                  <a:moveTo>
                    <a:pt x="0" y="45854"/>
                  </a:moveTo>
                  <a:cubicBezTo>
                    <a:pt x="4160" y="43081"/>
                    <a:pt x="8319" y="40308"/>
                    <a:pt x="12479" y="37535"/>
                  </a:cubicBezTo>
                  <a:cubicBezTo>
                    <a:pt x="29464" y="26269"/>
                    <a:pt x="46970" y="16043"/>
                    <a:pt x="62915" y="3564"/>
                  </a:cubicBezTo>
                  <a:cubicBezTo>
                    <a:pt x="72448" y="-3889"/>
                    <a:pt x="74701" y="1657"/>
                    <a:pt x="78341" y="8243"/>
                  </a:cubicBezTo>
                  <a:cubicBezTo>
                    <a:pt x="78687" y="17603"/>
                    <a:pt x="79034" y="27135"/>
                    <a:pt x="79554" y="36495"/>
                  </a:cubicBezTo>
                  <a:cubicBezTo>
                    <a:pt x="80421" y="49320"/>
                    <a:pt x="75568" y="56253"/>
                    <a:pt x="61702" y="54173"/>
                  </a:cubicBezTo>
                  <a:cubicBezTo>
                    <a:pt x="41250" y="51054"/>
                    <a:pt x="18892" y="61626"/>
                    <a:pt x="0" y="45854"/>
                  </a:cubicBezTo>
                  <a:close/>
                </a:path>
              </a:pathLst>
            </a:custGeom>
            <a:solidFill>
              <a:srgbClr val="85634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5B2FA0D1-9539-7A2B-9F34-2E1BE116F68E}"/>
                </a:ext>
              </a:extLst>
            </p:cNvPr>
            <p:cNvSpPr/>
            <p:nvPr/>
          </p:nvSpPr>
          <p:spPr>
            <a:xfrm>
              <a:off x="2735995" y="4974710"/>
              <a:ext cx="108452" cy="41941"/>
            </a:xfrm>
            <a:custGeom>
              <a:avLst/>
              <a:gdLst>
                <a:gd name="connsiteX0" fmla="*/ 31198 w 108452"/>
                <a:gd name="connsiteY0" fmla="*/ 41941 h 41941"/>
                <a:gd name="connsiteX1" fmla="*/ 0 w 108452"/>
                <a:gd name="connsiteY1" fmla="*/ 13517 h 41941"/>
                <a:gd name="connsiteX2" fmla="*/ 62049 w 108452"/>
                <a:gd name="connsiteY2" fmla="*/ 3291 h 41941"/>
                <a:gd name="connsiteX3" fmla="*/ 108325 w 108452"/>
                <a:gd name="connsiteY3" fmla="*/ 4851 h 41941"/>
                <a:gd name="connsiteX4" fmla="*/ 98793 w 108452"/>
                <a:gd name="connsiteY4" fmla="*/ 25476 h 41941"/>
                <a:gd name="connsiteX5" fmla="*/ 31198 w 108452"/>
                <a:gd name="connsiteY5" fmla="*/ 41768 h 4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452" h="41941">
                  <a:moveTo>
                    <a:pt x="31198" y="41941"/>
                  </a:moveTo>
                  <a:cubicBezTo>
                    <a:pt x="19758" y="33795"/>
                    <a:pt x="5893" y="27903"/>
                    <a:pt x="0" y="13517"/>
                  </a:cubicBezTo>
                  <a:cubicBezTo>
                    <a:pt x="19585" y="3638"/>
                    <a:pt x="41424" y="3811"/>
                    <a:pt x="62049" y="3291"/>
                  </a:cubicBezTo>
                  <a:cubicBezTo>
                    <a:pt x="77128" y="2944"/>
                    <a:pt x="93420" y="-4855"/>
                    <a:pt x="108325" y="4851"/>
                  </a:cubicBezTo>
                  <a:cubicBezTo>
                    <a:pt x="109538" y="13690"/>
                    <a:pt x="101739" y="18370"/>
                    <a:pt x="98793" y="25476"/>
                  </a:cubicBezTo>
                  <a:cubicBezTo>
                    <a:pt x="78167" y="38822"/>
                    <a:pt x="54769" y="40902"/>
                    <a:pt x="31198" y="41768"/>
                  </a:cubicBezTo>
                  <a:close/>
                </a:path>
              </a:pathLst>
            </a:custGeom>
            <a:solidFill>
              <a:srgbClr val="5D718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0B752B6C-3427-190A-CA41-F0686676F9CF}"/>
                </a:ext>
              </a:extLst>
            </p:cNvPr>
            <p:cNvSpPr/>
            <p:nvPr/>
          </p:nvSpPr>
          <p:spPr>
            <a:xfrm>
              <a:off x="3027693" y="4663425"/>
              <a:ext cx="45583" cy="80073"/>
            </a:xfrm>
            <a:custGeom>
              <a:avLst/>
              <a:gdLst>
                <a:gd name="connsiteX0" fmla="*/ 12479 w 45583"/>
                <a:gd name="connsiteY0" fmla="*/ 80074 h 80073"/>
                <a:gd name="connsiteX1" fmla="*/ 12479 w 45583"/>
                <a:gd name="connsiteY1" fmla="*/ 29291 h 80073"/>
                <a:gd name="connsiteX2" fmla="*/ 0 w 45583"/>
                <a:gd name="connsiteY2" fmla="*/ 1213 h 80073"/>
                <a:gd name="connsiteX3" fmla="*/ 32238 w 45583"/>
                <a:gd name="connsiteY3" fmla="*/ 0 h 80073"/>
                <a:gd name="connsiteX4" fmla="*/ 41250 w 45583"/>
                <a:gd name="connsiteY4" fmla="*/ 9186 h 80073"/>
                <a:gd name="connsiteX5" fmla="*/ 45583 w 45583"/>
                <a:gd name="connsiteY5" fmla="*/ 66035 h 80073"/>
                <a:gd name="connsiteX6" fmla="*/ 29118 w 45583"/>
                <a:gd name="connsiteY6" fmla="*/ 75221 h 80073"/>
                <a:gd name="connsiteX7" fmla="*/ 12652 w 45583"/>
                <a:gd name="connsiteY7" fmla="*/ 80074 h 8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583" h="80073">
                  <a:moveTo>
                    <a:pt x="12479" y="80074"/>
                  </a:moveTo>
                  <a:cubicBezTo>
                    <a:pt x="12479" y="63089"/>
                    <a:pt x="11786" y="46276"/>
                    <a:pt x="12479" y="29291"/>
                  </a:cubicBezTo>
                  <a:cubicBezTo>
                    <a:pt x="12826" y="17505"/>
                    <a:pt x="9706" y="8146"/>
                    <a:pt x="0" y="1213"/>
                  </a:cubicBezTo>
                  <a:cubicBezTo>
                    <a:pt x="10746" y="867"/>
                    <a:pt x="21492" y="520"/>
                    <a:pt x="32238" y="0"/>
                  </a:cubicBezTo>
                  <a:cubicBezTo>
                    <a:pt x="37437" y="867"/>
                    <a:pt x="41770" y="3293"/>
                    <a:pt x="41250" y="9186"/>
                  </a:cubicBezTo>
                  <a:cubicBezTo>
                    <a:pt x="39170" y="28425"/>
                    <a:pt x="45583" y="46970"/>
                    <a:pt x="45583" y="66035"/>
                  </a:cubicBezTo>
                  <a:cubicBezTo>
                    <a:pt x="38997" y="67248"/>
                    <a:pt x="33797" y="70888"/>
                    <a:pt x="29118" y="75221"/>
                  </a:cubicBezTo>
                  <a:cubicBezTo>
                    <a:pt x="23572" y="76781"/>
                    <a:pt x="18199" y="78341"/>
                    <a:pt x="12652" y="80074"/>
                  </a:cubicBezTo>
                  <a:close/>
                </a:path>
              </a:pathLst>
            </a:custGeom>
            <a:solidFill>
              <a:srgbClr val="6F594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2E9F737-E87B-024F-FB41-4F19353B2C57}"/>
                </a:ext>
              </a:extLst>
            </p:cNvPr>
            <p:cNvSpPr/>
            <p:nvPr/>
          </p:nvSpPr>
          <p:spPr>
            <a:xfrm>
              <a:off x="2698212" y="4867423"/>
              <a:ext cx="78398" cy="109387"/>
            </a:xfrm>
            <a:custGeom>
              <a:avLst/>
              <a:gdLst>
                <a:gd name="connsiteX0" fmla="*/ 173 w 78398"/>
                <a:gd name="connsiteY0" fmla="*/ 83367 h 109387"/>
                <a:gd name="connsiteX1" fmla="*/ 10053 w 78398"/>
                <a:gd name="connsiteY1" fmla="*/ 46103 h 109387"/>
                <a:gd name="connsiteX2" fmla="*/ 38130 w 78398"/>
                <a:gd name="connsiteY2" fmla="*/ 12132 h 109387"/>
                <a:gd name="connsiteX3" fmla="*/ 71408 w 78398"/>
                <a:gd name="connsiteY3" fmla="*/ 0 h 109387"/>
                <a:gd name="connsiteX4" fmla="*/ 75741 w 78398"/>
                <a:gd name="connsiteY4" fmla="*/ 12826 h 109387"/>
                <a:gd name="connsiteX5" fmla="*/ 4333 w 78398"/>
                <a:gd name="connsiteY5" fmla="*/ 107632 h 109387"/>
                <a:gd name="connsiteX6" fmla="*/ 1040 w 78398"/>
                <a:gd name="connsiteY6" fmla="*/ 107632 h 109387"/>
                <a:gd name="connsiteX7" fmla="*/ 0 w 78398"/>
                <a:gd name="connsiteY7" fmla="*/ 83020 h 10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398" h="109387">
                  <a:moveTo>
                    <a:pt x="173" y="83367"/>
                  </a:moveTo>
                  <a:cubicBezTo>
                    <a:pt x="3466" y="70888"/>
                    <a:pt x="6759" y="58582"/>
                    <a:pt x="10053" y="46103"/>
                  </a:cubicBezTo>
                  <a:cubicBezTo>
                    <a:pt x="13866" y="30158"/>
                    <a:pt x="20625" y="16639"/>
                    <a:pt x="38130" y="12132"/>
                  </a:cubicBezTo>
                  <a:cubicBezTo>
                    <a:pt x="49223" y="8146"/>
                    <a:pt x="60315" y="4160"/>
                    <a:pt x="71408" y="0"/>
                  </a:cubicBezTo>
                  <a:cubicBezTo>
                    <a:pt x="81461" y="1387"/>
                    <a:pt x="78514" y="7106"/>
                    <a:pt x="75741" y="12826"/>
                  </a:cubicBezTo>
                  <a:cubicBezTo>
                    <a:pt x="36224" y="32584"/>
                    <a:pt x="9013" y="61529"/>
                    <a:pt x="4333" y="107632"/>
                  </a:cubicBezTo>
                  <a:cubicBezTo>
                    <a:pt x="3293" y="110058"/>
                    <a:pt x="2253" y="109885"/>
                    <a:pt x="1040" y="107632"/>
                  </a:cubicBezTo>
                  <a:lnTo>
                    <a:pt x="0" y="83020"/>
                  </a:lnTo>
                  <a:close/>
                </a:path>
              </a:pathLst>
            </a:custGeom>
            <a:solidFill>
              <a:srgbClr val="6A584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47175E99-1F58-C5F8-428E-C071F03C0143}"/>
                </a:ext>
              </a:extLst>
            </p:cNvPr>
            <p:cNvSpPr/>
            <p:nvPr/>
          </p:nvSpPr>
          <p:spPr>
            <a:xfrm>
              <a:off x="2457797" y="5183559"/>
              <a:ext cx="56001" cy="70887"/>
            </a:xfrm>
            <a:custGeom>
              <a:avLst/>
              <a:gdLst>
                <a:gd name="connsiteX0" fmla="*/ 29657 w 56001"/>
                <a:gd name="connsiteY0" fmla="*/ 70715 h 70887"/>
                <a:gd name="connsiteX1" fmla="*/ 18218 w 56001"/>
                <a:gd name="connsiteY1" fmla="*/ 63435 h 70887"/>
                <a:gd name="connsiteX2" fmla="*/ 539 w 56001"/>
                <a:gd name="connsiteY2" fmla="*/ 0 h 70887"/>
                <a:gd name="connsiteX3" fmla="*/ 56002 w 56001"/>
                <a:gd name="connsiteY3" fmla="*/ 63782 h 70887"/>
                <a:gd name="connsiteX4" fmla="*/ 29657 w 56001"/>
                <a:gd name="connsiteY4" fmla="*/ 70888 h 7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1" h="70887">
                  <a:moveTo>
                    <a:pt x="29657" y="70715"/>
                  </a:moveTo>
                  <a:cubicBezTo>
                    <a:pt x="24457" y="70368"/>
                    <a:pt x="19605" y="68635"/>
                    <a:pt x="18218" y="63435"/>
                  </a:cubicBezTo>
                  <a:cubicBezTo>
                    <a:pt x="12672" y="42117"/>
                    <a:pt x="-3100" y="23745"/>
                    <a:pt x="539" y="0"/>
                  </a:cubicBezTo>
                  <a:cubicBezTo>
                    <a:pt x="22724" y="17679"/>
                    <a:pt x="42136" y="37610"/>
                    <a:pt x="56002" y="63782"/>
                  </a:cubicBezTo>
                  <a:cubicBezTo>
                    <a:pt x="48202" y="69848"/>
                    <a:pt x="39016" y="70888"/>
                    <a:pt x="29657" y="70888"/>
                  </a:cubicBezTo>
                  <a:close/>
                </a:path>
              </a:pathLst>
            </a:custGeom>
            <a:solidFill>
              <a:srgbClr val="F4AC8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DB5E58F-CB23-2546-B01F-2088E9B2D712}"/>
                </a:ext>
              </a:extLst>
            </p:cNvPr>
            <p:cNvSpPr/>
            <p:nvPr/>
          </p:nvSpPr>
          <p:spPr>
            <a:xfrm>
              <a:off x="3059757" y="4893875"/>
              <a:ext cx="41867" cy="49981"/>
            </a:xfrm>
            <a:custGeom>
              <a:avLst/>
              <a:gdLst>
                <a:gd name="connsiteX0" fmla="*/ 38824 w 41867"/>
                <a:gd name="connsiteY0" fmla="*/ 2665 h 49981"/>
                <a:gd name="connsiteX1" fmla="*/ 33451 w 41867"/>
                <a:gd name="connsiteY1" fmla="*/ 45995 h 49981"/>
                <a:gd name="connsiteX2" fmla="*/ 29811 w 41867"/>
                <a:gd name="connsiteY2" fmla="*/ 49981 h 49981"/>
                <a:gd name="connsiteX3" fmla="*/ 0 w 41867"/>
                <a:gd name="connsiteY3" fmla="*/ 7345 h 49981"/>
                <a:gd name="connsiteX4" fmla="*/ 38997 w 41867"/>
                <a:gd name="connsiteY4" fmla="*/ 2665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67" h="49981">
                  <a:moveTo>
                    <a:pt x="38824" y="2665"/>
                  </a:moveTo>
                  <a:cubicBezTo>
                    <a:pt x="46623" y="18264"/>
                    <a:pt x="37437" y="31783"/>
                    <a:pt x="33451" y="45995"/>
                  </a:cubicBezTo>
                  <a:cubicBezTo>
                    <a:pt x="32238" y="47382"/>
                    <a:pt x="31024" y="48595"/>
                    <a:pt x="29811" y="49981"/>
                  </a:cubicBezTo>
                  <a:cubicBezTo>
                    <a:pt x="17159" y="37676"/>
                    <a:pt x="7626" y="23290"/>
                    <a:pt x="0" y="7345"/>
                  </a:cubicBezTo>
                  <a:cubicBezTo>
                    <a:pt x="11786" y="-4094"/>
                    <a:pt x="25651" y="758"/>
                    <a:pt x="38997" y="2665"/>
                  </a:cubicBezTo>
                  <a:close/>
                </a:path>
              </a:pathLst>
            </a:custGeom>
            <a:solidFill>
              <a:srgbClr val="53688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1BAB1EA-CB03-6A05-1D36-9911D11FDAB5}"/>
                </a:ext>
              </a:extLst>
            </p:cNvPr>
            <p:cNvSpPr/>
            <p:nvPr/>
          </p:nvSpPr>
          <p:spPr>
            <a:xfrm>
              <a:off x="2466829" y="5004519"/>
              <a:ext cx="12132" cy="41770"/>
            </a:xfrm>
            <a:custGeom>
              <a:avLst/>
              <a:gdLst>
                <a:gd name="connsiteX0" fmla="*/ 7973 w 12132"/>
                <a:gd name="connsiteY0" fmla="*/ 41770 h 41770"/>
                <a:gd name="connsiteX1" fmla="*/ 3813 w 12132"/>
                <a:gd name="connsiteY1" fmla="*/ 12652 h 41770"/>
                <a:gd name="connsiteX2" fmla="*/ 0 w 12132"/>
                <a:gd name="connsiteY2" fmla="*/ 0 h 41770"/>
                <a:gd name="connsiteX3" fmla="*/ 12132 w 12132"/>
                <a:gd name="connsiteY3" fmla="*/ 41770 h 41770"/>
                <a:gd name="connsiteX4" fmla="*/ 7973 w 12132"/>
                <a:gd name="connsiteY4" fmla="*/ 41770 h 4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2" h="41770">
                  <a:moveTo>
                    <a:pt x="7973" y="41770"/>
                  </a:moveTo>
                  <a:cubicBezTo>
                    <a:pt x="6586" y="32064"/>
                    <a:pt x="5200" y="22358"/>
                    <a:pt x="3813" y="12652"/>
                  </a:cubicBezTo>
                  <a:cubicBezTo>
                    <a:pt x="2600" y="8493"/>
                    <a:pt x="1387" y="4160"/>
                    <a:pt x="0" y="0"/>
                  </a:cubicBezTo>
                  <a:cubicBezTo>
                    <a:pt x="14039" y="11092"/>
                    <a:pt x="10053" y="27211"/>
                    <a:pt x="12132" y="41770"/>
                  </a:cubicBezTo>
                  <a:cubicBezTo>
                    <a:pt x="10746" y="41770"/>
                    <a:pt x="9359" y="41770"/>
                    <a:pt x="7973" y="41770"/>
                  </a:cubicBezTo>
                  <a:close/>
                </a:path>
              </a:pathLst>
            </a:custGeom>
            <a:solidFill>
              <a:srgbClr val="E2B2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D534D98-BF6F-EE1F-7346-A39A5CD706EF}"/>
                </a:ext>
              </a:extLst>
            </p:cNvPr>
            <p:cNvSpPr/>
            <p:nvPr/>
          </p:nvSpPr>
          <p:spPr>
            <a:xfrm>
              <a:off x="2882971" y="4937791"/>
              <a:ext cx="7967" cy="33277"/>
            </a:xfrm>
            <a:custGeom>
              <a:avLst/>
              <a:gdLst>
                <a:gd name="connsiteX0" fmla="*/ 3813 w 7967"/>
                <a:gd name="connsiteY0" fmla="*/ 173 h 33277"/>
                <a:gd name="connsiteX1" fmla="*/ 7279 w 7967"/>
                <a:gd name="connsiteY1" fmla="*/ 693 h 33277"/>
                <a:gd name="connsiteX2" fmla="*/ 3640 w 7967"/>
                <a:gd name="connsiteY2" fmla="*/ 33277 h 33277"/>
                <a:gd name="connsiteX3" fmla="*/ 0 w 7967"/>
                <a:gd name="connsiteY3" fmla="*/ 8146 h 33277"/>
                <a:gd name="connsiteX4" fmla="*/ 3813 w 7967"/>
                <a:gd name="connsiteY4" fmla="*/ 0 h 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7" h="33277">
                  <a:moveTo>
                    <a:pt x="3813" y="173"/>
                  </a:moveTo>
                  <a:cubicBezTo>
                    <a:pt x="5026" y="347"/>
                    <a:pt x="6066" y="520"/>
                    <a:pt x="7279" y="693"/>
                  </a:cubicBezTo>
                  <a:cubicBezTo>
                    <a:pt x="6066" y="11612"/>
                    <a:pt x="11439" y="23225"/>
                    <a:pt x="3640" y="33277"/>
                  </a:cubicBezTo>
                  <a:cubicBezTo>
                    <a:pt x="2426" y="24958"/>
                    <a:pt x="1213" y="16639"/>
                    <a:pt x="0" y="8146"/>
                  </a:cubicBezTo>
                  <a:cubicBezTo>
                    <a:pt x="2080" y="5893"/>
                    <a:pt x="0" y="1560"/>
                    <a:pt x="3813" y="0"/>
                  </a:cubicBezTo>
                  <a:close/>
                </a:path>
              </a:pathLst>
            </a:custGeom>
            <a:solidFill>
              <a:srgbClr val="CBA68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3804295-B6D3-C50B-22C2-EFDA733FA9F4}"/>
                </a:ext>
              </a:extLst>
            </p:cNvPr>
            <p:cNvSpPr/>
            <p:nvPr/>
          </p:nvSpPr>
          <p:spPr>
            <a:xfrm>
              <a:off x="2458163" y="5349515"/>
              <a:ext cx="29117" cy="4849"/>
            </a:xfrm>
            <a:custGeom>
              <a:avLst/>
              <a:gdLst>
                <a:gd name="connsiteX0" fmla="*/ 0 w 29117"/>
                <a:gd name="connsiteY0" fmla="*/ 4418 h 4849"/>
                <a:gd name="connsiteX1" fmla="*/ 29118 w 29117"/>
                <a:gd name="connsiteY1" fmla="*/ 431 h 4849"/>
                <a:gd name="connsiteX2" fmla="*/ 0 w 29117"/>
                <a:gd name="connsiteY2" fmla="*/ 4418 h 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17" h="4849">
                  <a:moveTo>
                    <a:pt x="0" y="4418"/>
                  </a:moveTo>
                  <a:cubicBezTo>
                    <a:pt x="8839" y="-3382"/>
                    <a:pt x="19412" y="1818"/>
                    <a:pt x="29118" y="431"/>
                  </a:cubicBezTo>
                  <a:cubicBezTo>
                    <a:pt x="20278" y="8231"/>
                    <a:pt x="9706" y="3031"/>
                    <a:pt x="0" y="4418"/>
                  </a:cubicBezTo>
                  <a:close/>
                </a:path>
              </a:pathLst>
            </a:custGeom>
            <a:solidFill>
              <a:srgbClr val="F9C6A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71E16BA7-4F8D-79D4-2AE7-819E2B4AB0BF}"/>
                </a:ext>
              </a:extLst>
            </p:cNvPr>
            <p:cNvSpPr/>
            <p:nvPr/>
          </p:nvSpPr>
          <p:spPr>
            <a:xfrm>
              <a:off x="2478700" y="5046289"/>
              <a:ext cx="4616" cy="24958"/>
            </a:xfrm>
            <a:custGeom>
              <a:avLst/>
              <a:gdLst>
                <a:gd name="connsiteX0" fmla="*/ 4421 w 4616"/>
                <a:gd name="connsiteY0" fmla="*/ 24958 h 24958"/>
                <a:gd name="connsiteX1" fmla="*/ 262 w 4616"/>
                <a:gd name="connsiteY1" fmla="*/ 0 h 24958"/>
                <a:gd name="connsiteX2" fmla="*/ 4421 w 4616"/>
                <a:gd name="connsiteY2" fmla="*/ 24958 h 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6" h="24958">
                  <a:moveTo>
                    <a:pt x="4421" y="24958"/>
                  </a:moveTo>
                  <a:cubicBezTo>
                    <a:pt x="-3031" y="17679"/>
                    <a:pt x="1475" y="8319"/>
                    <a:pt x="262" y="0"/>
                  </a:cubicBezTo>
                  <a:cubicBezTo>
                    <a:pt x="7541" y="7279"/>
                    <a:pt x="3208" y="16639"/>
                    <a:pt x="4421" y="24958"/>
                  </a:cubicBezTo>
                  <a:close/>
                </a:path>
              </a:pathLst>
            </a:custGeom>
            <a:solidFill>
              <a:srgbClr val="E2B2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0835F7AB-80F1-9A7B-38F0-977D114BE197}"/>
                </a:ext>
              </a:extLst>
            </p:cNvPr>
            <p:cNvSpPr/>
            <p:nvPr/>
          </p:nvSpPr>
          <p:spPr>
            <a:xfrm>
              <a:off x="2391781" y="5074930"/>
              <a:ext cx="20798" cy="4289"/>
            </a:xfrm>
            <a:custGeom>
              <a:avLst/>
              <a:gdLst>
                <a:gd name="connsiteX0" fmla="*/ 0 w 20798"/>
                <a:gd name="connsiteY0" fmla="*/ 4290 h 4289"/>
                <a:gd name="connsiteX1" fmla="*/ 20798 w 20798"/>
                <a:gd name="connsiteY1" fmla="*/ 4290 h 4289"/>
                <a:gd name="connsiteX2" fmla="*/ 0 w 20798"/>
                <a:gd name="connsiteY2" fmla="*/ 4290 h 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98" h="4289">
                  <a:moveTo>
                    <a:pt x="0" y="4290"/>
                  </a:moveTo>
                  <a:cubicBezTo>
                    <a:pt x="6933" y="-1430"/>
                    <a:pt x="13866" y="-1430"/>
                    <a:pt x="20798" y="4290"/>
                  </a:cubicBezTo>
                  <a:cubicBezTo>
                    <a:pt x="13866" y="4290"/>
                    <a:pt x="6933" y="4290"/>
                    <a:pt x="0" y="4290"/>
                  </a:cubicBezTo>
                  <a:close/>
                </a:path>
              </a:pathLst>
            </a:custGeom>
            <a:solidFill>
              <a:srgbClr val="E2B29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A354D9FC-7EBB-6C96-2BE8-3F45EC2AD7E4}"/>
                </a:ext>
              </a:extLst>
            </p:cNvPr>
            <p:cNvSpPr/>
            <p:nvPr/>
          </p:nvSpPr>
          <p:spPr>
            <a:xfrm>
              <a:off x="2698965" y="4975228"/>
              <a:ext cx="4098" cy="21318"/>
            </a:xfrm>
            <a:custGeom>
              <a:avLst/>
              <a:gdLst>
                <a:gd name="connsiteX0" fmla="*/ 459 w 4098"/>
                <a:gd name="connsiteY0" fmla="*/ 0 h 21318"/>
                <a:gd name="connsiteX1" fmla="*/ 3752 w 4098"/>
                <a:gd name="connsiteY1" fmla="*/ 0 h 21318"/>
                <a:gd name="connsiteX2" fmla="*/ 4099 w 4098"/>
                <a:gd name="connsiteY2" fmla="*/ 21318 h 21318"/>
                <a:gd name="connsiteX3" fmla="*/ 459 w 4098"/>
                <a:gd name="connsiteY3" fmla="*/ 173 h 2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8" h="21318">
                  <a:moveTo>
                    <a:pt x="459" y="0"/>
                  </a:moveTo>
                  <a:cubicBezTo>
                    <a:pt x="1499" y="0"/>
                    <a:pt x="2712" y="0"/>
                    <a:pt x="3752" y="0"/>
                  </a:cubicBezTo>
                  <a:cubicBezTo>
                    <a:pt x="3752" y="7106"/>
                    <a:pt x="3926" y="14212"/>
                    <a:pt x="4099" y="21318"/>
                  </a:cubicBezTo>
                  <a:cubicBezTo>
                    <a:pt x="-2314" y="15079"/>
                    <a:pt x="806" y="7279"/>
                    <a:pt x="459" y="173"/>
                  </a:cubicBezTo>
                  <a:close/>
                </a:path>
              </a:pathLst>
            </a:custGeom>
            <a:solidFill>
              <a:srgbClr val="B8A79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34124706-EC11-C8EF-7CD5-2E92C7E93540}"/>
                </a:ext>
              </a:extLst>
            </p:cNvPr>
            <p:cNvSpPr/>
            <p:nvPr/>
          </p:nvSpPr>
          <p:spPr>
            <a:xfrm>
              <a:off x="4843222" y="4856503"/>
              <a:ext cx="744063" cy="128950"/>
            </a:xfrm>
            <a:custGeom>
              <a:avLst/>
              <a:gdLst>
                <a:gd name="connsiteX0" fmla="*/ 50436 w 744063"/>
                <a:gd name="connsiteY0" fmla="*/ 78514 h 128950"/>
                <a:gd name="connsiteX1" fmla="*/ 25825 w 744063"/>
                <a:gd name="connsiteY1" fmla="*/ 73488 h 128950"/>
                <a:gd name="connsiteX2" fmla="*/ 0 w 744063"/>
                <a:gd name="connsiteY2" fmla="*/ 64995 h 128950"/>
                <a:gd name="connsiteX3" fmla="*/ 37437 w 744063"/>
                <a:gd name="connsiteY3" fmla="*/ 2600 h 128950"/>
                <a:gd name="connsiteX4" fmla="*/ 68288 w 744063"/>
                <a:gd name="connsiteY4" fmla="*/ 0 h 128950"/>
                <a:gd name="connsiteX5" fmla="*/ 657057 w 744063"/>
                <a:gd name="connsiteY5" fmla="*/ 0 h 128950"/>
                <a:gd name="connsiteX6" fmla="*/ 681668 w 744063"/>
                <a:gd name="connsiteY6" fmla="*/ 2600 h 128950"/>
                <a:gd name="connsiteX7" fmla="*/ 735224 w 744063"/>
                <a:gd name="connsiteY7" fmla="*/ 87527 h 128950"/>
                <a:gd name="connsiteX8" fmla="*/ 744064 w 744063"/>
                <a:gd name="connsiteY8" fmla="*/ 114911 h 128950"/>
                <a:gd name="connsiteX9" fmla="*/ 720839 w 744063"/>
                <a:gd name="connsiteY9" fmla="*/ 125137 h 128950"/>
                <a:gd name="connsiteX10" fmla="*/ 643538 w 744063"/>
                <a:gd name="connsiteY10" fmla="*/ 128950 h 128950"/>
                <a:gd name="connsiteX11" fmla="*/ 495002 w 744063"/>
                <a:gd name="connsiteY11" fmla="*/ 52689 h 128950"/>
                <a:gd name="connsiteX12" fmla="*/ 444566 w 744063"/>
                <a:gd name="connsiteY12" fmla="*/ 43503 h 128950"/>
                <a:gd name="connsiteX13" fmla="*/ 423421 w 744063"/>
                <a:gd name="connsiteY13" fmla="*/ 40384 h 128950"/>
                <a:gd name="connsiteX14" fmla="*/ 407129 w 744063"/>
                <a:gd name="connsiteY14" fmla="*/ 39517 h 128950"/>
                <a:gd name="connsiteX15" fmla="*/ 377665 w 744063"/>
                <a:gd name="connsiteY15" fmla="*/ 36397 h 128950"/>
                <a:gd name="connsiteX16" fmla="*/ 340748 w 744063"/>
                <a:gd name="connsiteY16" fmla="*/ 35357 h 128950"/>
                <a:gd name="connsiteX17" fmla="*/ 241435 w 744063"/>
                <a:gd name="connsiteY17" fmla="*/ 35357 h 128950"/>
                <a:gd name="connsiteX18" fmla="*/ 205038 w 744063"/>
                <a:gd name="connsiteY18" fmla="*/ 36571 h 128950"/>
                <a:gd name="connsiteX19" fmla="*/ 179040 w 744063"/>
                <a:gd name="connsiteY19" fmla="*/ 39517 h 128950"/>
                <a:gd name="connsiteX20" fmla="*/ 89087 w 744063"/>
                <a:gd name="connsiteY20" fmla="*/ 56502 h 128950"/>
                <a:gd name="connsiteX21" fmla="*/ 50609 w 744063"/>
                <a:gd name="connsiteY21" fmla="*/ 78514 h 1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44063" h="128950">
                  <a:moveTo>
                    <a:pt x="50436" y="78514"/>
                  </a:moveTo>
                  <a:cubicBezTo>
                    <a:pt x="43677" y="69848"/>
                    <a:pt x="34144" y="74008"/>
                    <a:pt x="25825" y="73488"/>
                  </a:cubicBezTo>
                  <a:cubicBezTo>
                    <a:pt x="16292" y="72968"/>
                    <a:pt x="6759" y="73315"/>
                    <a:pt x="0" y="64995"/>
                  </a:cubicBezTo>
                  <a:cubicBezTo>
                    <a:pt x="7626" y="41250"/>
                    <a:pt x="20105" y="20625"/>
                    <a:pt x="37437" y="2600"/>
                  </a:cubicBezTo>
                  <a:cubicBezTo>
                    <a:pt x="47490" y="0"/>
                    <a:pt x="57889" y="0"/>
                    <a:pt x="68288" y="0"/>
                  </a:cubicBezTo>
                  <a:cubicBezTo>
                    <a:pt x="264487" y="0"/>
                    <a:pt x="460685" y="0"/>
                    <a:pt x="657057" y="0"/>
                  </a:cubicBezTo>
                  <a:cubicBezTo>
                    <a:pt x="665376" y="0"/>
                    <a:pt x="673696" y="0"/>
                    <a:pt x="681668" y="2600"/>
                  </a:cubicBezTo>
                  <a:cubicBezTo>
                    <a:pt x="706280" y="26691"/>
                    <a:pt x="721532" y="56676"/>
                    <a:pt x="735224" y="87527"/>
                  </a:cubicBezTo>
                  <a:cubicBezTo>
                    <a:pt x="739037" y="96193"/>
                    <a:pt x="741117" y="105725"/>
                    <a:pt x="744064" y="114911"/>
                  </a:cubicBezTo>
                  <a:cubicBezTo>
                    <a:pt x="740944" y="128604"/>
                    <a:pt x="729331" y="124617"/>
                    <a:pt x="720839" y="125137"/>
                  </a:cubicBezTo>
                  <a:cubicBezTo>
                    <a:pt x="695014" y="126697"/>
                    <a:pt x="669016" y="123231"/>
                    <a:pt x="643538" y="128950"/>
                  </a:cubicBezTo>
                  <a:cubicBezTo>
                    <a:pt x="607661" y="77128"/>
                    <a:pt x="551332" y="64822"/>
                    <a:pt x="495002" y="52689"/>
                  </a:cubicBezTo>
                  <a:cubicBezTo>
                    <a:pt x="478364" y="49050"/>
                    <a:pt x="461378" y="46450"/>
                    <a:pt x="444566" y="43503"/>
                  </a:cubicBezTo>
                  <a:cubicBezTo>
                    <a:pt x="437980" y="40037"/>
                    <a:pt x="430007" y="44370"/>
                    <a:pt x="423421" y="40384"/>
                  </a:cubicBezTo>
                  <a:cubicBezTo>
                    <a:pt x="418048" y="40037"/>
                    <a:pt x="412502" y="39690"/>
                    <a:pt x="407129" y="39517"/>
                  </a:cubicBezTo>
                  <a:cubicBezTo>
                    <a:pt x="397597" y="35704"/>
                    <a:pt x="387024" y="40730"/>
                    <a:pt x="377665" y="36397"/>
                  </a:cubicBezTo>
                  <a:cubicBezTo>
                    <a:pt x="365359" y="36051"/>
                    <a:pt x="353053" y="35704"/>
                    <a:pt x="340748" y="35357"/>
                  </a:cubicBezTo>
                  <a:cubicBezTo>
                    <a:pt x="307643" y="33278"/>
                    <a:pt x="274539" y="33104"/>
                    <a:pt x="241435" y="35357"/>
                  </a:cubicBezTo>
                  <a:cubicBezTo>
                    <a:pt x="229303" y="35704"/>
                    <a:pt x="217170" y="36051"/>
                    <a:pt x="205038" y="36571"/>
                  </a:cubicBezTo>
                  <a:cubicBezTo>
                    <a:pt x="196719" y="40384"/>
                    <a:pt x="187533" y="36051"/>
                    <a:pt x="179040" y="39517"/>
                  </a:cubicBezTo>
                  <a:cubicBezTo>
                    <a:pt x="148882" y="44370"/>
                    <a:pt x="118378" y="46970"/>
                    <a:pt x="89087" y="56502"/>
                  </a:cubicBezTo>
                  <a:cubicBezTo>
                    <a:pt x="74701" y="61182"/>
                    <a:pt x="61009" y="67075"/>
                    <a:pt x="50609" y="78514"/>
                  </a:cubicBezTo>
                  <a:close/>
                </a:path>
              </a:pathLst>
            </a:custGeom>
            <a:solidFill>
              <a:srgbClr val="40293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D9E6E7B-EA6E-38C6-CE61-11F2CCD0CDB0}"/>
                </a:ext>
              </a:extLst>
            </p:cNvPr>
            <p:cNvSpPr/>
            <p:nvPr/>
          </p:nvSpPr>
          <p:spPr>
            <a:xfrm>
              <a:off x="4959174" y="5733850"/>
              <a:ext cx="304696" cy="108534"/>
            </a:xfrm>
            <a:custGeom>
              <a:avLst/>
              <a:gdLst>
                <a:gd name="connsiteX0" fmla="*/ 304697 w 304696"/>
                <a:gd name="connsiteY0" fmla="*/ 0 h 108534"/>
                <a:gd name="connsiteX1" fmla="*/ 142296 w 304696"/>
                <a:gd name="connsiteY1" fmla="*/ 108498 h 108534"/>
                <a:gd name="connsiteX2" fmla="*/ 0 w 304696"/>
                <a:gd name="connsiteY2" fmla="*/ 27211 h 108534"/>
                <a:gd name="connsiteX3" fmla="*/ 304697 w 304696"/>
                <a:gd name="connsiteY3" fmla="*/ 0 h 10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96" h="108534">
                  <a:moveTo>
                    <a:pt x="304697" y="0"/>
                  </a:moveTo>
                  <a:cubicBezTo>
                    <a:pt x="267780" y="61875"/>
                    <a:pt x="218210" y="106939"/>
                    <a:pt x="142296" y="108498"/>
                  </a:cubicBezTo>
                  <a:cubicBezTo>
                    <a:pt x="81807" y="109712"/>
                    <a:pt x="35531" y="80594"/>
                    <a:pt x="0" y="27211"/>
                  </a:cubicBezTo>
                  <a:cubicBezTo>
                    <a:pt x="107285" y="60662"/>
                    <a:pt x="206944" y="44890"/>
                    <a:pt x="304697" y="0"/>
                  </a:cubicBezTo>
                  <a:close/>
                </a:path>
              </a:pathLst>
            </a:custGeom>
            <a:solidFill>
              <a:srgbClr val="FFFFF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F57E2A6E-AE05-21AA-0C49-4B4292DA9CA4}"/>
                </a:ext>
              </a:extLst>
            </p:cNvPr>
            <p:cNvSpPr/>
            <p:nvPr/>
          </p:nvSpPr>
          <p:spPr>
            <a:xfrm>
              <a:off x="5196386" y="5382406"/>
              <a:ext cx="207212" cy="127255"/>
            </a:xfrm>
            <a:custGeom>
              <a:avLst/>
              <a:gdLst>
                <a:gd name="connsiteX0" fmla="*/ 178062 w 207212"/>
                <a:gd name="connsiteY0" fmla="*/ 86785 h 127255"/>
                <a:gd name="connsiteX1" fmla="*/ 145305 w 207212"/>
                <a:gd name="connsiteY1" fmla="*/ 120409 h 127255"/>
                <a:gd name="connsiteX2" fmla="*/ 132306 w 207212"/>
                <a:gd name="connsiteY2" fmla="*/ 126648 h 127255"/>
                <a:gd name="connsiteX3" fmla="*/ 85336 w 207212"/>
                <a:gd name="connsiteY3" fmla="*/ 126995 h 127255"/>
                <a:gd name="connsiteX4" fmla="*/ 74590 w 207212"/>
                <a:gd name="connsiteY4" fmla="*/ 126995 h 127255"/>
                <a:gd name="connsiteX5" fmla="*/ 3702 w 207212"/>
                <a:gd name="connsiteY5" fmla="*/ 110530 h 127255"/>
                <a:gd name="connsiteX6" fmla="*/ 2662 w 207212"/>
                <a:gd name="connsiteY6" fmla="*/ 84185 h 127255"/>
                <a:gd name="connsiteX7" fmla="*/ 30914 w 207212"/>
                <a:gd name="connsiteY7" fmla="*/ 30976 h 127255"/>
                <a:gd name="connsiteX8" fmla="*/ 49459 w 207212"/>
                <a:gd name="connsiteY8" fmla="*/ 20230 h 127255"/>
                <a:gd name="connsiteX9" fmla="*/ 49632 w 207212"/>
                <a:gd name="connsiteY9" fmla="*/ 37215 h 127255"/>
                <a:gd name="connsiteX10" fmla="*/ 48246 w 207212"/>
                <a:gd name="connsiteY10" fmla="*/ 67026 h 127255"/>
                <a:gd name="connsiteX11" fmla="*/ 72337 w 207212"/>
                <a:gd name="connsiteY11" fmla="*/ 93371 h 127255"/>
                <a:gd name="connsiteX12" fmla="*/ 95562 w 207212"/>
                <a:gd name="connsiteY12" fmla="*/ 105503 h 127255"/>
                <a:gd name="connsiteX13" fmla="*/ 137505 w 207212"/>
                <a:gd name="connsiteY13" fmla="*/ 71013 h 127255"/>
                <a:gd name="connsiteX14" fmla="*/ 133519 w 207212"/>
                <a:gd name="connsiteY14" fmla="*/ 36002 h 127255"/>
                <a:gd name="connsiteX15" fmla="*/ 106828 w 207212"/>
                <a:gd name="connsiteY15" fmla="*/ 5324 h 127255"/>
                <a:gd name="connsiteX16" fmla="*/ 111681 w 207212"/>
                <a:gd name="connsiteY16" fmla="*/ 818 h 127255"/>
                <a:gd name="connsiteX17" fmla="*/ 201981 w 207212"/>
                <a:gd name="connsiteY17" fmla="*/ 10004 h 127255"/>
                <a:gd name="connsiteX18" fmla="*/ 205620 w 207212"/>
                <a:gd name="connsiteY18" fmla="*/ 30629 h 127255"/>
                <a:gd name="connsiteX19" fmla="*/ 177889 w 207212"/>
                <a:gd name="connsiteY19" fmla="*/ 86265 h 12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212" h="127255">
                  <a:moveTo>
                    <a:pt x="178062" y="86785"/>
                  </a:moveTo>
                  <a:cubicBezTo>
                    <a:pt x="167663" y="98397"/>
                    <a:pt x="160037" y="112956"/>
                    <a:pt x="145305" y="120409"/>
                  </a:cubicBezTo>
                  <a:cubicBezTo>
                    <a:pt x="141838" y="124395"/>
                    <a:pt x="137505" y="126302"/>
                    <a:pt x="132306" y="126648"/>
                  </a:cubicBezTo>
                  <a:cubicBezTo>
                    <a:pt x="116707" y="127168"/>
                    <a:pt x="100935" y="126648"/>
                    <a:pt x="85336" y="126995"/>
                  </a:cubicBezTo>
                  <a:cubicBezTo>
                    <a:pt x="81696" y="127342"/>
                    <a:pt x="78230" y="127342"/>
                    <a:pt x="74590" y="126995"/>
                  </a:cubicBezTo>
                  <a:cubicBezTo>
                    <a:pt x="50845" y="122142"/>
                    <a:pt x="25194" y="125089"/>
                    <a:pt x="3702" y="110530"/>
                  </a:cubicBezTo>
                  <a:cubicBezTo>
                    <a:pt x="-2711" y="102037"/>
                    <a:pt x="756" y="93024"/>
                    <a:pt x="2662" y="84185"/>
                  </a:cubicBezTo>
                  <a:cubicBezTo>
                    <a:pt x="6995" y="63906"/>
                    <a:pt x="16355" y="45881"/>
                    <a:pt x="30914" y="30976"/>
                  </a:cubicBezTo>
                  <a:cubicBezTo>
                    <a:pt x="35940" y="25776"/>
                    <a:pt x="40793" y="19537"/>
                    <a:pt x="49459" y="20230"/>
                  </a:cubicBezTo>
                  <a:cubicBezTo>
                    <a:pt x="54832" y="25776"/>
                    <a:pt x="51365" y="31496"/>
                    <a:pt x="49632" y="37215"/>
                  </a:cubicBezTo>
                  <a:cubicBezTo>
                    <a:pt x="46512" y="47095"/>
                    <a:pt x="41313" y="56800"/>
                    <a:pt x="48246" y="67026"/>
                  </a:cubicBezTo>
                  <a:cubicBezTo>
                    <a:pt x="58818" y="73439"/>
                    <a:pt x="69217" y="79332"/>
                    <a:pt x="72337" y="93371"/>
                  </a:cubicBezTo>
                  <a:cubicBezTo>
                    <a:pt x="74937" y="104983"/>
                    <a:pt x="85336" y="106717"/>
                    <a:pt x="95562" y="105503"/>
                  </a:cubicBezTo>
                  <a:cubicBezTo>
                    <a:pt x="116880" y="103077"/>
                    <a:pt x="130919" y="91291"/>
                    <a:pt x="137505" y="71013"/>
                  </a:cubicBezTo>
                  <a:cubicBezTo>
                    <a:pt x="142012" y="58707"/>
                    <a:pt x="139412" y="47095"/>
                    <a:pt x="133519" y="36002"/>
                  </a:cubicBezTo>
                  <a:cubicBezTo>
                    <a:pt x="129359" y="21616"/>
                    <a:pt x="111334" y="19537"/>
                    <a:pt x="106828" y="5324"/>
                  </a:cubicBezTo>
                  <a:cubicBezTo>
                    <a:pt x="107868" y="3244"/>
                    <a:pt x="109428" y="1858"/>
                    <a:pt x="111681" y="818"/>
                  </a:cubicBezTo>
                  <a:cubicBezTo>
                    <a:pt x="142358" y="-1609"/>
                    <a:pt x="172516" y="1338"/>
                    <a:pt x="201981" y="10004"/>
                  </a:cubicBezTo>
                  <a:cubicBezTo>
                    <a:pt x="209260" y="15723"/>
                    <a:pt x="207353" y="23523"/>
                    <a:pt x="205620" y="30629"/>
                  </a:cubicBezTo>
                  <a:cubicBezTo>
                    <a:pt x="200247" y="51081"/>
                    <a:pt x="195394" y="71879"/>
                    <a:pt x="177889" y="86265"/>
                  </a:cubicBezTo>
                  <a:close/>
                </a:path>
              </a:pathLst>
            </a:custGeom>
            <a:solidFill>
              <a:srgbClr val="FF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6318C1A-4214-097B-633F-1174F14967D6}"/>
                </a:ext>
              </a:extLst>
            </p:cNvPr>
            <p:cNvSpPr/>
            <p:nvPr/>
          </p:nvSpPr>
          <p:spPr>
            <a:xfrm>
              <a:off x="5486587" y="4971415"/>
              <a:ext cx="125483" cy="100699"/>
            </a:xfrm>
            <a:custGeom>
              <a:avLst/>
              <a:gdLst>
                <a:gd name="connsiteX0" fmla="*/ 0 w 125483"/>
                <a:gd name="connsiteY0" fmla="*/ 14039 h 100699"/>
                <a:gd name="connsiteX1" fmla="*/ 17159 w 125483"/>
                <a:gd name="connsiteY1" fmla="*/ 4160 h 100699"/>
                <a:gd name="connsiteX2" fmla="*/ 81114 w 125483"/>
                <a:gd name="connsiteY2" fmla="*/ 4160 h 100699"/>
                <a:gd name="connsiteX3" fmla="*/ 100526 w 125483"/>
                <a:gd name="connsiteY3" fmla="*/ 0 h 100699"/>
                <a:gd name="connsiteX4" fmla="*/ 125484 w 125483"/>
                <a:gd name="connsiteY4" fmla="*/ 87353 h 100699"/>
                <a:gd name="connsiteX5" fmla="*/ 109712 w 125483"/>
                <a:gd name="connsiteY5" fmla="*/ 95673 h 100699"/>
                <a:gd name="connsiteX6" fmla="*/ 56503 w 125483"/>
                <a:gd name="connsiteY6" fmla="*/ 95673 h 100699"/>
                <a:gd name="connsiteX7" fmla="*/ 37784 w 125483"/>
                <a:gd name="connsiteY7" fmla="*/ 100699 h 100699"/>
                <a:gd name="connsiteX8" fmla="*/ 173 w 125483"/>
                <a:gd name="connsiteY8" fmla="*/ 14039 h 10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83" h="100699">
                  <a:moveTo>
                    <a:pt x="0" y="14039"/>
                  </a:moveTo>
                  <a:cubicBezTo>
                    <a:pt x="1387" y="3293"/>
                    <a:pt x="9533" y="4160"/>
                    <a:pt x="17159" y="4160"/>
                  </a:cubicBezTo>
                  <a:cubicBezTo>
                    <a:pt x="38477" y="4160"/>
                    <a:pt x="59796" y="4160"/>
                    <a:pt x="81114" y="4160"/>
                  </a:cubicBezTo>
                  <a:cubicBezTo>
                    <a:pt x="87700" y="4160"/>
                    <a:pt x="95153" y="6413"/>
                    <a:pt x="100526" y="0"/>
                  </a:cubicBezTo>
                  <a:cubicBezTo>
                    <a:pt x="117338" y="26691"/>
                    <a:pt x="121151" y="57022"/>
                    <a:pt x="125484" y="87353"/>
                  </a:cubicBezTo>
                  <a:cubicBezTo>
                    <a:pt x="124097" y="97406"/>
                    <a:pt x="116298" y="95499"/>
                    <a:pt x="109712" y="95673"/>
                  </a:cubicBezTo>
                  <a:cubicBezTo>
                    <a:pt x="92033" y="95673"/>
                    <a:pt x="74181" y="95673"/>
                    <a:pt x="56503" y="95673"/>
                  </a:cubicBezTo>
                  <a:cubicBezTo>
                    <a:pt x="49916" y="95673"/>
                    <a:pt x="42637" y="93766"/>
                    <a:pt x="37784" y="100699"/>
                  </a:cubicBezTo>
                  <a:cubicBezTo>
                    <a:pt x="26345" y="71408"/>
                    <a:pt x="15425" y="41770"/>
                    <a:pt x="173" y="14039"/>
                  </a:cubicBezTo>
                  <a:close/>
                </a:path>
              </a:pathLst>
            </a:custGeom>
            <a:solidFill>
              <a:srgbClr val="3B263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1BD5005-BB2C-0A02-2AB3-556D0EDD0995}"/>
                </a:ext>
              </a:extLst>
            </p:cNvPr>
            <p:cNvSpPr/>
            <p:nvPr/>
          </p:nvSpPr>
          <p:spPr>
            <a:xfrm>
              <a:off x="4848589" y="5379950"/>
              <a:ext cx="168640" cy="119839"/>
            </a:xfrm>
            <a:custGeom>
              <a:avLst/>
              <a:gdLst>
                <a:gd name="connsiteX0" fmla="*/ 139876 w 168640"/>
                <a:gd name="connsiteY0" fmla="*/ 115932 h 119839"/>
                <a:gd name="connsiteX1" fmla="*/ 61015 w 168640"/>
                <a:gd name="connsiteY1" fmla="*/ 115932 h 119839"/>
                <a:gd name="connsiteX2" fmla="*/ 10406 w 168640"/>
                <a:gd name="connsiteY2" fmla="*/ 72255 h 119839"/>
                <a:gd name="connsiteX3" fmla="*/ 7286 w 168640"/>
                <a:gd name="connsiteY3" fmla="*/ 64629 h 119839"/>
                <a:gd name="connsiteX4" fmla="*/ 4686 w 168640"/>
                <a:gd name="connsiteY4" fmla="*/ 11940 h 119839"/>
                <a:gd name="connsiteX5" fmla="*/ 92733 w 168640"/>
                <a:gd name="connsiteY5" fmla="*/ 9513 h 119839"/>
                <a:gd name="connsiteX6" fmla="*/ 88573 w 168640"/>
                <a:gd name="connsiteY6" fmla="*/ 22512 h 119839"/>
                <a:gd name="connsiteX7" fmla="*/ 72974 w 168640"/>
                <a:gd name="connsiteY7" fmla="*/ 47471 h 119839"/>
                <a:gd name="connsiteX8" fmla="*/ 88226 w 168640"/>
                <a:gd name="connsiteY8" fmla="*/ 73469 h 119839"/>
                <a:gd name="connsiteX9" fmla="*/ 90133 w 168640"/>
                <a:gd name="connsiteY9" fmla="*/ 79015 h 119839"/>
                <a:gd name="connsiteX10" fmla="*/ 131036 w 168640"/>
                <a:gd name="connsiteY10" fmla="*/ 104146 h 119839"/>
                <a:gd name="connsiteX11" fmla="*/ 157208 w 168640"/>
                <a:gd name="connsiteY11" fmla="*/ 91840 h 119839"/>
                <a:gd name="connsiteX12" fmla="*/ 166394 w 168640"/>
                <a:gd name="connsiteY12" fmla="*/ 94614 h 119839"/>
                <a:gd name="connsiteX13" fmla="*/ 167780 w 168640"/>
                <a:gd name="connsiteY13" fmla="*/ 108479 h 119839"/>
                <a:gd name="connsiteX14" fmla="*/ 139702 w 168640"/>
                <a:gd name="connsiteY14" fmla="*/ 115759 h 11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640" h="119839">
                  <a:moveTo>
                    <a:pt x="139876" y="115932"/>
                  </a:moveTo>
                  <a:cubicBezTo>
                    <a:pt x="113531" y="115932"/>
                    <a:pt x="87360" y="117145"/>
                    <a:pt x="61015" y="115932"/>
                  </a:cubicBezTo>
                  <a:cubicBezTo>
                    <a:pt x="22711" y="114199"/>
                    <a:pt x="18032" y="109519"/>
                    <a:pt x="10406" y="72255"/>
                  </a:cubicBezTo>
                  <a:cubicBezTo>
                    <a:pt x="9886" y="69656"/>
                    <a:pt x="8326" y="67229"/>
                    <a:pt x="7286" y="64629"/>
                  </a:cubicBezTo>
                  <a:cubicBezTo>
                    <a:pt x="-3807" y="47644"/>
                    <a:pt x="-167" y="29792"/>
                    <a:pt x="4686" y="11940"/>
                  </a:cubicBezTo>
                  <a:cubicBezTo>
                    <a:pt x="33630" y="-4352"/>
                    <a:pt x="63095" y="-2792"/>
                    <a:pt x="92733" y="9513"/>
                  </a:cubicBezTo>
                  <a:cubicBezTo>
                    <a:pt x="97932" y="15926"/>
                    <a:pt x="92213" y="19219"/>
                    <a:pt x="88573" y="22512"/>
                  </a:cubicBezTo>
                  <a:cubicBezTo>
                    <a:pt x="80947" y="29445"/>
                    <a:pt x="75747" y="37765"/>
                    <a:pt x="72974" y="47471"/>
                  </a:cubicBezTo>
                  <a:cubicBezTo>
                    <a:pt x="65695" y="63416"/>
                    <a:pt x="84067" y="64283"/>
                    <a:pt x="88226" y="73469"/>
                  </a:cubicBezTo>
                  <a:cubicBezTo>
                    <a:pt x="89093" y="75202"/>
                    <a:pt x="89786" y="77108"/>
                    <a:pt x="90133" y="79015"/>
                  </a:cubicBezTo>
                  <a:cubicBezTo>
                    <a:pt x="93079" y="101720"/>
                    <a:pt x="106945" y="110213"/>
                    <a:pt x="131036" y="104146"/>
                  </a:cubicBezTo>
                  <a:cubicBezTo>
                    <a:pt x="140569" y="101720"/>
                    <a:pt x="148022" y="94960"/>
                    <a:pt x="157208" y="91840"/>
                  </a:cubicBezTo>
                  <a:cubicBezTo>
                    <a:pt x="160674" y="91321"/>
                    <a:pt x="163794" y="92187"/>
                    <a:pt x="166394" y="94614"/>
                  </a:cubicBezTo>
                  <a:cubicBezTo>
                    <a:pt x="168993" y="98947"/>
                    <a:pt x="169167" y="103626"/>
                    <a:pt x="167780" y="108479"/>
                  </a:cubicBezTo>
                  <a:cubicBezTo>
                    <a:pt x="160847" y="120265"/>
                    <a:pt x="151488" y="123212"/>
                    <a:pt x="139702" y="115759"/>
                  </a:cubicBezTo>
                  <a:close/>
                </a:path>
              </a:pathLst>
            </a:custGeom>
            <a:solidFill>
              <a:srgbClr val="FFFEF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6172473-9817-90E0-D4F4-E192215AD79B}"/>
                </a:ext>
              </a:extLst>
            </p:cNvPr>
            <p:cNvSpPr/>
            <p:nvPr/>
          </p:nvSpPr>
          <p:spPr>
            <a:xfrm>
              <a:off x="4855453" y="5268943"/>
              <a:ext cx="199824" cy="172594"/>
            </a:xfrm>
            <a:custGeom>
              <a:avLst/>
              <a:gdLst>
                <a:gd name="connsiteX0" fmla="*/ 191421 w 199824"/>
                <a:gd name="connsiteY0" fmla="*/ 126586 h 172594"/>
                <a:gd name="connsiteX1" fmla="*/ 199740 w 199824"/>
                <a:gd name="connsiteY1" fmla="*/ 168183 h 172594"/>
                <a:gd name="connsiteX2" fmla="*/ 155890 w 199824"/>
                <a:gd name="connsiteY2" fmla="*/ 165756 h 172594"/>
                <a:gd name="connsiteX3" fmla="*/ 144451 w 199824"/>
                <a:gd name="connsiteY3" fmla="*/ 149118 h 172594"/>
                <a:gd name="connsiteX4" fmla="*/ 76336 w 199824"/>
                <a:gd name="connsiteY4" fmla="*/ 107001 h 172594"/>
                <a:gd name="connsiteX5" fmla="*/ 35606 w 199824"/>
                <a:gd name="connsiteY5" fmla="*/ 104228 h 172594"/>
                <a:gd name="connsiteX6" fmla="*/ 21394 w 199824"/>
                <a:gd name="connsiteY6" fmla="*/ 58991 h 172594"/>
                <a:gd name="connsiteX7" fmla="*/ 942 w 199824"/>
                <a:gd name="connsiteY7" fmla="*/ 236 h 172594"/>
                <a:gd name="connsiteX8" fmla="*/ 61084 w 199824"/>
                <a:gd name="connsiteY8" fmla="*/ 23114 h 172594"/>
                <a:gd name="connsiteX9" fmla="*/ 171316 w 199824"/>
                <a:gd name="connsiteY9" fmla="*/ 116360 h 172594"/>
                <a:gd name="connsiteX10" fmla="*/ 191421 w 199824"/>
                <a:gd name="connsiteY10" fmla="*/ 126586 h 172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824" h="172594">
                  <a:moveTo>
                    <a:pt x="191421" y="126586"/>
                  </a:moveTo>
                  <a:cubicBezTo>
                    <a:pt x="196794" y="139932"/>
                    <a:pt x="200434" y="153624"/>
                    <a:pt x="199740" y="168183"/>
                  </a:cubicBezTo>
                  <a:cubicBezTo>
                    <a:pt x="184488" y="178929"/>
                    <a:pt x="170449" y="166796"/>
                    <a:pt x="155890" y="165756"/>
                  </a:cubicBezTo>
                  <a:cubicBezTo>
                    <a:pt x="149304" y="162117"/>
                    <a:pt x="147051" y="155357"/>
                    <a:pt x="144451" y="149118"/>
                  </a:cubicBezTo>
                  <a:cubicBezTo>
                    <a:pt x="131799" y="118440"/>
                    <a:pt x="108921" y="105788"/>
                    <a:pt x="76336" y="107001"/>
                  </a:cubicBezTo>
                  <a:cubicBezTo>
                    <a:pt x="62817" y="107521"/>
                    <a:pt x="48952" y="109427"/>
                    <a:pt x="35606" y="104228"/>
                  </a:cubicBezTo>
                  <a:cubicBezTo>
                    <a:pt x="36473" y="85162"/>
                    <a:pt x="34740" y="85856"/>
                    <a:pt x="21394" y="58991"/>
                  </a:cubicBezTo>
                  <a:cubicBezTo>
                    <a:pt x="12208" y="40619"/>
                    <a:pt x="-4084" y="23807"/>
                    <a:pt x="942" y="236"/>
                  </a:cubicBezTo>
                  <a:cubicBezTo>
                    <a:pt x="24687" y="-2018"/>
                    <a:pt x="42192" y="12368"/>
                    <a:pt x="61084" y="23114"/>
                  </a:cubicBezTo>
                  <a:cubicBezTo>
                    <a:pt x="85176" y="69217"/>
                    <a:pt x="123133" y="98855"/>
                    <a:pt x="171316" y="116360"/>
                  </a:cubicBezTo>
                  <a:cubicBezTo>
                    <a:pt x="178422" y="118960"/>
                    <a:pt x="185008" y="122600"/>
                    <a:pt x="191421" y="126586"/>
                  </a:cubicBezTo>
                  <a:close/>
                </a:path>
              </a:pathLst>
            </a:custGeom>
            <a:solidFill>
              <a:srgbClr val="C6675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829F3332-4E60-27C9-052E-B08CA28E0729}"/>
                </a:ext>
              </a:extLst>
            </p:cNvPr>
            <p:cNvSpPr/>
            <p:nvPr/>
          </p:nvSpPr>
          <p:spPr>
            <a:xfrm>
              <a:off x="5179463" y="5289747"/>
              <a:ext cx="267779" cy="52559"/>
            </a:xfrm>
            <a:custGeom>
              <a:avLst/>
              <a:gdLst>
                <a:gd name="connsiteX0" fmla="*/ 0 w 267779"/>
                <a:gd name="connsiteY0" fmla="*/ 39401 h 52559"/>
                <a:gd name="connsiteX1" fmla="*/ 69328 w 267779"/>
                <a:gd name="connsiteY1" fmla="*/ 4217 h 52559"/>
                <a:gd name="connsiteX2" fmla="*/ 199665 w 267779"/>
                <a:gd name="connsiteY2" fmla="*/ 404 h 52559"/>
                <a:gd name="connsiteX3" fmla="*/ 257901 w 267779"/>
                <a:gd name="connsiteY3" fmla="*/ 32295 h 52559"/>
                <a:gd name="connsiteX4" fmla="*/ 267780 w 267779"/>
                <a:gd name="connsiteY4" fmla="*/ 48067 h 52559"/>
                <a:gd name="connsiteX5" fmla="*/ 258247 w 267779"/>
                <a:gd name="connsiteY5" fmla="*/ 50667 h 52559"/>
                <a:gd name="connsiteX6" fmla="*/ 237969 w 267779"/>
                <a:gd name="connsiteY6" fmla="*/ 36454 h 52559"/>
                <a:gd name="connsiteX7" fmla="*/ 199665 w 267779"/>
                <a:gd name="connsiteY7" fmla="*/ 30388 h 52559"/>
                <a:gd name="connsiteX8" fmla="*/ 177480 w 267779"/>
                <a:gd name="connsiteY8" fmla="*/ 32468 h 52559"/>
                <a:gd name="connsiteX9" fmla="*/ 133630 w 267779"/>
                <a:gd name="connsiteY9" fmla="*/ 37148 h 52559"/>
                <a:gd name="connsiteX10" fmla="*/ 77648 w 267779"/>
                <a:gd name="connsiteY10" fmla="*/ 43907 h 52559"/>
                <a:gd name="connsiteX11" fmla="*/ 24091 w 267779"/>
                <a:gd name="connsiteY11" fmla="*/ 49107 h 52559"/>
                <a:gd name="connsiteX12" fmla="*/ 0 w 267779"/>
                <a:gd name="connsiteY12" fmla="*/ 39401 h 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779" h="52559">
                  <a:moveTo>
                    <a:pt x="0" y="39401"/>
                  </a:moveTo>
                  <a:cubicBezTo>
                    <a:pt x="14039" y="9590"/>
                    <a:pt x="38477" y="4737"/>
                    <a:pt x="69328" y="4217"/>
                  </a:cubicBezTo>
                  <a:cubicBezTo>
                    <a:pt x="112832" y="3350"/>
                    <a:pt x="156508" y="4217"/>
                    <a:pt x="199665" y="404"/>
                  </a:cubicBezTo>
                  <a:cubicBezTo>
                    <a:pt x="227743" y="-2196"/>
                    <a:pt x="245941" y="7683"/>
                    <a:pt x="257901" y="32295"/>
                  </a:cubicBezTo>
                  <a:cubicBezTo>
                    <a:pt x="260674" y="37841"/>
                    <a:pt x="264487" y="42867"/>
                    <a:pt x="267780" y="48067"/>
                  </a:cubicBezTo>
                  <a:cubicBezTo>
                    <a:pt x="266220" y="54480"/>
                    <a:pt x="261887" y="52746"/>
                    <a:pt x="258247" y="50667"/>
                  </a:cubicBezTo>
                  <a:cubicBezTo>
                    <a:pt x="251141" y="46507"/>
                    <a:pt x="245075" y="40614"/>
                    <a:pt x="237969" y="36454"/>
                  </a:cubicBezTo>
                  <a:cubicBezTo>
                    <a:pt x="226356" y="26748"/>
                    <a:pt x="213184" y="27442"/>
                    <a:pt x="199665" y="30388"/>
                  </a:cubicBezTo>
                  <a:cubicBezTo>
                    <a:pt x="192386" y="31948"/>
                    <a:pt x="184933" y="32468"/>
                    <a:pt x="177480" y="32468"/>
                  </a:cubicBezTo>
                  <a:cubicBezTo>
                    <a:pt x="162748" y="32988"/>
                    <a:pt x="148362" y="37494"/>
                    <a:pt x="133630" y="37148"/>
                  </a:cubicBezTo>
                  <a:cubicBezTo>
                    <a:pt x="115085" y="40614"/>
                    <a:pt x="96193" y="40441"/>
                    <a:pt x="77648" y="43907"/>
                  </a:cubicBezTo>
                  <a:cubicBezTo>
                    <a:pt x="59796" y="45294"/>
                    <a:pt x="42117" y="48760"/>
                    <a:pt x="24091" y="49107"/>
                  </a:cubicBezTo>
                  <a:cubicBezTo>
                    <a:pt x="15425" y="49107"/>
                    <a:pt x="3987" y="52573"/>
                    <a:pt x="0" y="39401"/>
                  </a:cubicBezTo>
                  <a:close/>
                </a:path>
              </a:pathLst>
            </a:custGeom>
            <a:solidFill>
              <a:srgbClr val="2D1C2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522C7403-41B6-8384-257B-F3A5FD2B0131}"/>
                </a:ext>
              </a:extLst>
            </p:cNvPr>
            <p:cNvSpPr/>
            <p:nvPr/>
          </p:nvSpPr>
          <p:spPr>
            <a:xfrm>
              <a:off x="5133089" y="5495188"/>
              <a:ext cx="208439" cy="74354"/>
            </a:xfrm>
            <a:custGeom>
              <a:avLst/>
              <a:gdLst>
                <a:gd name="connsiteX0" fmla="*/ 138061 w 208439"/>
                <a:gd name="connsiteY0" fmla="*/ 9013 h 74354"/>
                <a:gd name="connsiteX1" fmla="*/ 146727 w 208439"/>
                <a:gd name="connsiteY1" fmla="*/ 9533 h 74354"/>
                <a:gd name="connsiteX2" fmla="*/ 195950 w 208439"/>
                <a:gd name="connsiteY2" fmla="*/ 9533 h 74354"/>
                <a:gd name="connsiteX3" fmla="*/ 208429 w 208439"/>
                <a:gd name="connsiteY3" fmla="*/ 7626 h 74354"/>
                <a:gd name="connsiteX4" fmla="*/ 202189 w 208439"/>
                <a:gd name="connsiteY4" fmla="*/ 19758 h 74354"/>
                <a:gd name="connsiteX5" fmla="*/ 25923 w 208439"/>
                <a:gd name="connsiteY5" fmla="*/ 74354 h 74354"/>
                <a:gd name="connsiteX6" fmla="*/ 5991 w 208439"/>
                <a:gd name="connsiteY6" fmla="*/ 62222 h 74354"/>
                <a:gd name="connsiteX7" fmla="*/ 4951 w 208439"/>
                <a:gd name="connsiteY7" fmla="*/ 0 h 74354"/>
                <a:gd name="connsiteX8" fmla="*/ 8591 w 208439"/>
                <a:gd name="connsiteY8" fmla="*/ 5026 h 74354"/>
                <a:gd name="connsiteX9" fmla="*/ 45508 w 208439"/>
                <a:gd name="connsiteY9" fmla="*/ 31544 h 74354"/>
                <a:gd name="connsiteX10" fmla="*/ 137887 w 208439"/>
                <a:gd name="connsiteY10" fmla="*/ 9013 h 7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439" h="74354">
                  <a:moveTo>
                    <a:pt x="138061" y="9013"/>
                  </a:moveTo>
                  <a:cubicBezTo>
                    <a:pt x="141007" y="9013"/>
                    <a:pt x="143954" y="9359"/>
                    <a:pt x="146727" y="9533"/>
                  </a:cubicBezTo>
                  <a:cubicBezTo>
                    <a:pt x="163192" y="11266"/>
                    <a:pt x="179484" y="11266"/>
                    <a:pt x="195950" y="9533"/>
                  </a:cubicBezTo>
                  <a:cubicBezTo>
                    <a:pt x="200110" y="8839"/>
                    <a:pt x="204269" y="8319"/>
                    <a:pt x="208429" y="7626"/>
                  </a:cubicBezTo>
                  <a:cubicBezTo>
                    <a:pt x="208602" y="12826"/>
                    <a:pt x="206696" y="16985"/>
                    <a:pt x="202189" y="19758"/>
                  </a:cubicBezTo>
                  <a:cubicBezTo>
                    <a:pt x="148460" y="54076"/>
                    <a:pt x="89878" y="73315"/>
                    <a:pt x="25923" y="74354"/>
                  </a:cubicBezTo>
                  <a:cubicBezTo>
                    <a:pt x="17430" y="74354"/>
                    <a:pt x="8244" y="71061"/>
                    <a:pt x="5991" y="62222"/>
                  </a:cubicBezTo>
                  <a:cubicBezTo>
                    <a:pt x="791" y="41770"/>
                    <a:pt x="-3888" y="20799"/>
                    <a:pt x="4951" y="0"/>
                  </a:cubicBezTo>
                  <a:cubicBezTo>
                    <a:pt x="6511" y="1387"/>
                    <a:pt x="7897" y="2947"/>
                    <a:pt x="8591" y="5026"/>
                  </a:cubicBezTo>
                  <a:cubicBezTo>
                    <a:pt x="16563" y="33104"/>
                    <a:pt x="16563" y="33451"/>
                    <a:pt x="45508" y="31544"/>
                  </a:cubicBezTo>
                  <a:cubicBezTo>
                    <a:pt x="77572" y="29465"/>
                    <a:pt x="107730" y="19065"/>
                    <a:pt x="137887" y="9013"/>
                  </a:cubicBezTo>
                  <a:close/>
                </a:path>
              </a:pathLst>
            </a:custGeom>
            <a:solidFill>
              <a:srgbClr val="D37B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BC96F57-E32B-7F00-ED51-68CD5F5047EB}"/>
                </a:ext>
              </a:extLst>
            </p:cNvPr>
            <p:cNvSpPr/>
            <p:nvPr/>
          </p:nvSpPr>
          <p:spPr>
            <a:xfrm>
              <a:off x="5146533" y="5321522"/>
              <a:ext cx="166214" cy="116014"/>
            </a:xfrm>
            <a:custGeom>
              <a:avLst/>
              <a:gdLst>
                <a:gd name="connsiteX0" fmla="*/ 112138 w 166214"/>
                <a:gd name="connsiteY0" fmla="*/ 6933 h 116014"/>
                <a:gd name="connsiteX1" fmla="*/ 166214 w 166214"/>
                <a:gd name="connsiteY1" fmla="*/ 0 h 116014"/>
                <a:gd name="connsiteX2" fmla="*/ 145242 w 166214"/>
                <a:gd name="connsiteY2" fmla="*/ 38650 h 116014"/>
                <a:gd name="connsiteX3" fmla="*/ 66382 w 166214"/>
                <a:gd name="connsiteY3" fmla="*/ 97059 h 116014"/>
                <a:gd name="connsiteX4" fmla="*/ 56676 w 166214"/>
                <a:gd name="connsiteY4" fmla="*/ 107458 h 116014"/>
                <a:gd name="connsiteX5" fmla="*/ 12999 w 166214"/>
                <a:gd name="connsiteY5" fmla="*/ 115778 h 116014"/>
                <a:gd name="connsiteX6" fmla="*/ 0 w 166214"/>
                <a:gd name="connsiteY6" fmla="*/ 107285 h 116014"/>
                <a:gd name="connsiteX7" fmla="*/ 12479 w 166214"/>
                <a:gd name="connsiteY7" fmla="*/ 57369 h 116014"/>
                <a:gd name="connsiteX8" fmla="*/ 23572 w 166214"/>
                <a:gd name="connsiteY8" fmla="*/ 52343 h 116014"/>
                <a:gd name="connsiteX9" fmla="*/ 112138 w 166214"/>
                <a:gd name="connsiteY9" fmla="*/ 6933 h 1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214" h="116014">
                  <a:moveTo>
                    <a:pt x="112138" y="6933"/>
                  </a:moveTo>
                  <a:cubicBezTo>
                    <a:pt x="129643" y="1040"/>
                    <a:pt x="148362" y="3466"/>
                    <a:pt x="166214" y="0"/>
                  </a:cubicBezTo>
                  <a:cubicBezTo>
                    <a:pt x="165001" y="16119"/>
                    <a:pt x="153735" y="26691"/>
                    <a:pt x="145242" y="38650"/>
                  </a:cubicBezTo>
                  <a:cubicBezTo>
                    <a:pt x="109365" y="45063"/>
                    <a:pt x="81980" y="63089"/>
                    <a:pt x="66382" y="97059"/>
                  </a:cubicBezTo>
                  <a:cubicBezTo>
                    <a:pt x="64302" y="101392"/>
                    <a:pt x="60835" y="104859"/>
                    <a:pt x="56676" y="107458"/>
                  </a:cubicBezTo>
                  <a:cubicBezTo>
                    <a:pt x="42983" y="114391"/>
                    <a:pt x="27731" y="114045"/>
                    <a:pt x="12999" y="115778"/>
                  </a:cubicBezTo>
                  <a:cubicBezTo>
                    <a:pt x="7626" y="116298"/>
                    <a:pt x="0" y="116818"/>
                    <a:pt x="0" y="107285"/>
                  </a:cubicBezTo>
                  <a:cubicBezTo>
                    <a:pt x="0" y="89607"/>
                    <a:pt x="3293" y="72794"/>
                    <a:pt x="12479" y="57369"/>
                  </a:cubicBezTo>
                  <a:cubicBezTo>
                    <a:pt x="15599" y="54249"/>
                    <a:pt x="19412" y="52863"/>
                    <a:pt x="23572" y="52343"/>
                  </a:cubicBezTo>
                  <a:cubicBezTo>
                    <a:pt x="58929" y="48530"/>
                    <a:pt x="85447" y="27558"/>
                    <a:pt x="112138" y="6933"/>
                  </a:cubicBezTo>
                  <a:close/>
                </a:path>
              </a:pathLst>
            </a:custGeom>
            <a:solidFill>
              <a:srgbClr val="C6685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154B708A-DF79-4AD9-825A-42D9C94DFA0B}"/>
                </a:ext>
              </a:extLst>
            </p:cNvPr>
            <p:cNvSpPr/>
            <p:nvPr/>
          </p:nvSpPr>
          <p:spPr>
            <a:xfrm>
              <a:off x="4813567" y="5267943"/>
              <a:ext cx="90398" cy="113373"/>
            </a:xfrm>
            <a:custGeom>
              <a:avLst/>
              <a:gdLst>
                <a:gd name="connsiteX0" fmla="*/ 42134 w 90398"/>
                <a:gd name="connsiteY0" fmla="*/ 2622 h 113373"/>
                <a:gd name="connsiteX1" fmla="*/ 84598 w 90398"/>
                <a:gd name="connsiteY1" fmla="*/ 80963 h 113373"/>
                <a:gd name="connsiteX2" fmla="*/ 75412 w 90398"/>
                <a:gd name="connsiteY2" fmla="*/ 101761 h 113373"/>
                <a:gd name="connsiteX3" fmla="*/ 30522 w 90398"/>
                <a:gd name="connsiteY3" fmla="*/ 113374 h 113373"/>
                <a:gd name="connsiteX4" fmla="*/ 711 w 90398"/>
                <a:gd name="connsiteY4" fmla="*/ 57045 h 113373"/>
                <a:gd name="connsiteX5" fmla="*/ 17349 w 90398"/>
                <a:gd name="connsiteY5" fmla="*/ 11981 h 113373"/>
                <a:gd name="connsiteX6" fmla="*/ 42308 w 90398"/>
                <a:gd name="connsiteY6" fmla="*/ 2795 h 11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398" h="113373">
                  <a:moveTo>
                    <a:pt x="42134" y="2622"/>
                  </a:moveTo>
                  <a:cubicBezTo>
                    <a:pt x="53400" y="30180"/>
                    <a:pt x="63626" y="58604"/>
                    <a:pt x="84598" y="80963"/>
                  </a:cubicBezTo>
                  <a:cubicBezTo>
                    <a:pt x="97770" y="95002"/>
                    <a:pt x="85811" y="98121"/>
                    <a:pt x="75412" y="101761"/>
                  </a:cubicBezTo>
                  <a:cubicBezTo>
                    <a:pt x="62066" y="112160"/>
                    <a:pt x="45774" y="110601"/>
                    <a:pt x="30522" y="113374"/>
                  </a:cubicBezTo>
                  <a:cubicBezTo>
                    <a:pt x="7470" y="103148"/>
                    <a:pt x="-2929" y="83389"/>
                    <a:pt x="711" y="57045"/>
                  </a:cubicBezTo>
                  <a:cubicBezTo>
                    <a:pt x="1577" y="40232"/>
                    <a:pt x="15790" y="28447"/>
                    <a:pt x="17349" y="11981"/>
                  </a:cubicBezTo>
                  <a:cubicBezTo>
                    <a:pt x="23762" y="3835"/>
                    <a:pt x="30175" y="-4484"/>
                    <a:pt x="42308" y="2795"/>
                  </a:cubicBezTo>
                  <a:close/>
                </a:path>
              </a:pathLst>
            </a:custGeom>
            <a:solidFill>
              <a:srgbClr val="CD715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20D7547-EA1F-6999-40EF-6B0D7B6CE5CE}"/>
                </a:ext>
              </a:extLst>
            </p:cNvPr>
            <p:cNvSpPr/>
            <p:nvPr/>
          </p:nvSpPr>
          <p:spPr>
            <a:xfrm>
              <a:off x="4830743" y="5247209"/>
              <a:ext cx="199664" cy="97118"/>
            </a:xfrm>
            <a:custGeom>
              <a:avLst/>
              <a:gdLst>
                <a:gd name="connsiteX0" fmla="*/ 24958 w 199664"/>
                <a:gd name="connsiteY0" fmla="*/ 23357 h 97118"/>
                <a:gd name="connsiteX1" fmla="*/ 0 w 199664"/>
                <a:gd name="connsiteY1" fmla="*/ 32543 h 97118"/>
                <a:gd name="connsiteX2" fmla="*/ 36917 w 199664"/>
                <a:gd name="connsiteY2" fmla="*/ 652 h 97118"/>
                <a:gd name="connsiteX3" fmla="*/ 177307 w 199664"/>
                <a:gd name="connsiteY3" fmla="*/ 54208 h 97118"/>
                <a:gd name="connsiteX4" fmla="*/ 199665 w 199664"/>
                <a:gd name="connsiteY4" fmla="*/ 94418 h 97118"/>
                <a:gd name="connsiteX5" fmla="*/ 189959 w 199664"/>
                <a:gd name="connsiteY5" fmla="*/ 96498 h 97118"/>
                <a:gd name="connsiteX6" fmla="*/ 83367 w 199664"/>
                <a:gd name="connsiteY6" fmla="*/ 47795 h 97118"/>
                <a:gd name="connsiteX7" fmla="*/ 24958 w 199664"/>
                <a:gd name="connsiteY7" fmla="*/ 23357 h 9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664" h="97118">
                  <a:moveTo>
                    <a:pt x="24958" y="23357"/>
                  </a:moveTo>
                  <a:cubicBezTo>
                    <a:pt x="14906" y="21797"/>
                    <a:pt x="8839" y="30983"/>
                    <a:pt x="0" y="32543"/>
                  </a:cubicBezTo>
                  <a:cubicBezTo>
                    <a:pt x="1387" y="14344"/>
                    <a:pt x="21318" y="-3681"/>
                    <a:pt x="36917" y="652"/>
                  </a:cubicBezTo>
                  <a:cubicBezTo>
                    <a:pt x="85274" y="13997"/>
                    <a:pt x="131377" y="34102"/>
                    <a:pt x="177307" y="54208"/>
                  </a:cubicBezTo>
                  <a:cubicBezTo>
                    <a:pt x="192559" y="60967"/>
                    <a:pt x="193425" y="80206"/>
                    <a:pt x="199665" y="94418"/>
                  </a:cubicBezTo>
                  <a:cubicBezTo>
                    <a:pt x="196892" y="96844"/>
                    <a:pt x="193252" y="97884"/>
                    <a:pt x="189959" y="96498"/>
                  </a:cubicBezTo>
                  <a:cubicBezTo>
                    <a:pt x="153735" y="81939"/>
                    <a:pt x="115951" y="70500"/>
                    <a:pt x="83367" y="47795"/>
                  </a:cubicBezTo>
                  <a:cubicBezTo>
                    <a:pt x="64302" y="38609"/>
                    <a:pt x="46103" y="27690"/>
                    <a:pt x="24958" y="23357"/>
                  </a:cubicBezTo>
                  <a:close/>
                </a:path>
              </a:pathLst>
            </a:custGeom>
            <a:solidFill>
              <a:srgbClr val="2D1D2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AF8830E-7D25-4D11-898C-8DB277B93527}"/>
                </a:ext>
              </a:extLst>
            </p:cNvPr>
            <p:cNvSpPr/>
            <p:nvPr/>
          </p:nvSpPr>
          <p:spPr>
            <a:xfrm>
              <a:off x="5559539" y="5528639"/>
              <a:ext cx="60856" cy="149661"/>
            </a:xfrm>
            <a:custGeom>
              <a:avLst/>
              <a:gdLst>
                <a:gd name="connsiteX0" fmla="*/ 56691 w 60856"/>
                <a:gd name="connsiteY0" fmla="*/ 0 h 149661"/>
                <a:gd name="connsiteX1" fmla="*/ 60851 w 60856"/>
                <a:gd name="connsiteY1" fmla="*/ 13172 h 149661"/>
                <a:gd name="connsiteX2" fmla="*/ 60851 w 60856"/>
                <a:gd name="connsiteY2" fmla="*/ 135536 h 149661"/>
                <a:gd name="connsiteX3" fmla="*/ 48198 w 60856"/>
                <a:gd name="connsiteY3" fmla="*/ 149575 h 149661"/>
                <a:gd name="connsiteX4" fmla="*/ 31040 w 60856"/>
                <a:gd name="connsiteY4" fmla="*/ 121844 h 149661"/>
                <a:gd name="connsiteX5" fmla="*/ 6948 w 60856"/>
                <a:gd name="connsiteY5" fmla="*/ 70715 h 149661"/>
                <a:gd name="connsiteX6" fmla="*/ 4348 w 60856"/>
                <a:gd name="connsiteY6" fmla="*/ 57889 h 149661"/>
                <a:gd name="connsiteX7" fmla="*/ 56518 w 60856"/>
                <a:gd name="connsiteY7" fmla="*/ 0 h 14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56" h="149661">
                  <a:moveTo>
                    <a:pt x="56691" y="0"/>
                  </a:moveTo>
                  <a:cubicBezTo>
                    <a:pt x="61197" y="3466"/>
                    <a:pt x="60851" y="8493"/>
                    <a:pt x="60851" y="13172"/>
                  </a:cubicBezTo>
                  <a:cubicBezTo>
                    <a:pt x="60851" y="53903"/>
                    <a:pt x="60851" y="94806"/>
                    <a:pt x="60851" y="135536"/>
                  </a:cubicBezTo>
                  <a:cubicBezTo>
                    <a:pt x="60851" y="144722"/>
                    <a:pt x="58424" y="150442"/>
                    <a:pt x="48198" y="149575"/>
                  </a:cubicBezTo>
                  <a:cubicBezTo>
                    <a:pt x="21854" y="147496"/>
                    <a:pt x="20294" y="145069"/>
                    <a:pt x="31040" y="121844"/>
                  </a:cubicBezTo>
                  <a:cubicBezTo>
                    <a:pt x="44039" y="93246"/>
                    <a:pt x="37973" y="79727"/>
                    <a:pt x="6948" y="70715"/>
                  </a:cubicBezTo>
                  <a:cubicBezTo>
                    <a:pt x="-4664" y="67248"/>
                    <a:pt x="1055" y="62915"/>
                    <a:pt x="4348" y="57889"/>
                  </a:cubicBezTo>
                  <a:cubicBezTo>
                    <a:pt x="18734" y="35877"/>
                    <a:pt x="35373" y="15946"/>
                    <a:pt x="56518" y="0"/>
                  </a:cubicBezTo>
                  <a:close/>
                </a:path>
              </a:pathLst>
            </a:custGeom>
            <a:solidFill>
              <a:srgbClr val="C7685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EB432A20-E34C-2F01-81A9-B9F413019054}"/>
                </a:ext>
              </a:extLst>
            </p:cNvPr>
            <p:cNvSpPr/>
            <p:nvPr/>
          </p:nvSpPr>
          <p:spPr>
            <a:xfrm>
              <a:off x="4914110" y="5294830"/>
              <a:ext cx="132763" cy="100525"/>
            </a:xfrm>
            <a:custGeom>
              <a:avLst/>
              <a:gdLst>
                <a:gd name="connsiteX0" fmla="*/ 0 w 132763"/>
                <a:gd name="connsiteY0" fmla="*/ 173 h 100525"/>
                <a:gd name="connsiteX1" fmla="*/ 93073 w 132763"/>
                <a:gd name="connsiteY1" fmla="*/ 38997 h 100525"/>
                <a:gd name="connsiteX2" fmla="*/ 116298 w 132763"/>
                <a:gd name="connsiteY2" fmla="*/ 46623 h 100525"/>
                <a:gd name="connsiteX3" fmla="*/ 132763 w 132763"/>
                <a:gd name="connsiteY3" fmla="*/ 100526 h 100525"/>
                <a:gd name="connsiteX4" fmla="*/ 0 w 132763"/>
                <a:gd name="connsiteY4" fmla="*/ 0 h 10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63" h="100525">
                  <a:moveTo>
                    <a:pt x="0" y="173"/>
                  </a:moveTo>
                  <a:cubicBezTo>
                    <a:pt x="31024" y="13172"/>
                    <a:pt x="62049" y="26171"/>
                    <a:pt x="93073" y="38997"/>
                  </a:cubicBezTo>
                  <a:cubicBezTo>
                    <a:pt x="100526" y="42117"/>
                    <a:pt x="107632" y="46623"/>
                    <a:pt x="116298" y="46623"/>
                  </a:cubicBezTo>
                  <a:cubicBezTo>
                    <a:pt x="127737" y="62742"/>
                    <a:pt x="125311" y="83194"/>
                    <a:pt x="132763" y="100526"/>
                  </a:cubicBezTo>
                  <a:cubicBezTo>
                    <a:pt x="73835" y="86487"/>
                    <a:pt x="26691" y="56676"/>
                    <a:pt x="0" y="0"/>
                  </a:cubicBezTo>
                  <a:close/>
                </a:path>
              </a:pathLst>
            </a:custGeom>
            <a:solidFill>
              <a:srgbClr val="C1614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3F92EAD-D354-97B9-EF86-76DE5B2B5B79}"/>
                </a:ext>
              </a:extLst>
            </p:cNvPr>
            <p:cNvSpPr/>
            <p:nvPr/>
          </p:nvSpPr>
          <p:spPr>
            <a:xfrm>
              <a:off x="5138187" y="5472624"/>
              <a:ext cx="132962" cy="60078"/>
            </a:xfrm>
            <a:custGeom>
              <a:avLst/>
              <a:gdLst>
                <a:gd name="connsiteX0" fmla="*/ 132963 w 132962"/>
                <a:gd name="connsiteY0" fmla="*/ 31577 h 60078"/>
                <a:gd name="connsiteX1" fmla="*/ 42836 w 132962"/>
                <a:gd name="connsiteY1" fmla="*/ 60002 h 60078"/>
                <a:gd name="connsiteX2" fmla="*/ 38676 w 132962"/>
                <a:gd name="connsiteY2" fmla="*/ 60002 h 60078"/>
                <a:gd name="connsiteX3" fmla="*/ 26 w 132962"/>
                <a:gd name="connsiteY3" fmla="*/ 22564 h 60078"/>
                <a:gd name="connsiteX4" fmla="*/ 26 w 132962"/>
                <a:gd name="connsiteY4" fmla="*/ 5926 h 60078"/>
                <a:gd name="connsiteX5" fmla="*/ 56528 w 132962"/>
                <a:gd name="connsiteY5" fmla="*/ 3499 h 60078"/>
                <a:gd name="connsiteX6" fmla="*/ 62421 w 132962"/>
                <a:gd name="connsiteY6" fmla="*/ 18405 h 60078"/>
                <a:gd name="connsiteX7" fmla="*/ 132963 w 132962"/>
                <a:gd name="connsiteY7" fmla="*/ 31577 h 6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962" h="60078">
                  <a:moveTo>
                    <a:pt x="132963" y="31577"/>
                  </a:moveTo>
                  <a:cubicBezTo>
                    <a:pt x="106618" y="52549"/>
                    <a:pt x="74034" y="54282"/>
                    <a:pt x="42836" y="60002"/>
                  </a:cubicBezTo>
                  <a:cubicBezTo>
                    <a:pt x="41450" y="60175"/>
                    <a:pt x="40063" y="60002"/>
                    <a:pt x="38676" y="60002"/>
                  </a:cubicBezTo>
                  <a:cubicBezTo>
                    <a:pt x="-6907" y="59308"/>
                    <a:pt x="893" y="65894"/>
                    <a:pt x="26" y="22564"/>
                  </a:cubicBezTo>
                  <a:cubicBezTo>
                    <a:pt x="26" y="17018"/>
                    <a:pt x="26" y="11472"/>
                    <a:pt x="26" y="5926"/>
                  </a:cubicBezTo>
                  <a:cubicBezTo>
                    <a:pt x="18571" y="-1700"/>
                    <a:pt x="37463" y="-1354"/>
                    <a:pt x="56528" y="3499"/>
                  </a:cubicBezTo>
                  <a:cubicBezTo>
                    <a:pt x="62421" y="6966"/>
                    <a:pt x="58088" y="14418"/>
                    <a:pt x="62421" y="18405"/>
                  </a:cubicBezTo>
                  <a:cubicBezTo>
                    <a:pt x="85300" y="25857"/>
                    <a:pt x="109564" y="26724"/>
                    <a:pt x="132963" y="31577"/>
                  </a:cubicBezTo>
                  <a:close/>
                </a:path>
              </a:pathLst>
            </a:custGeom>
            <a:solidFill>
              <a:srgbClr val="D0765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D8599413-0D9C-04E2-55DA-3FD06ED2525B}"/>
                </a:ext>
              </a:extLst>
            </p:cNvPr>
            <p:cNvSpPr/>
            <p:nvPr/>
          </p:nvSpPr>
          <p:spPr>
            <a:xfrm>
              <a:off x="4927109" y="5476272"/>
              <a:ext cx="132070" cy="65384"/>
            </a:xfrm>
            <a:custGeom>
              <a:avLst/>
              <a:gdLst>
                <a:gd name="connsiteX0" fmla="*/ 61356 w 132070"/>
                <a:gd name="connsiteY0" fmla="*/ 19609 h 65384"/>
                <a:gd name="connsiteX1" fmla="*/ 87700 w 132070"/>
                <a:gd name="connsiteY1" fmla="*/ 10943 h 65384"/>
                <a:gd name="connsiteX2" fmla="*/ 92900 w 132070"/>
                <a:gd name="connsiteY2" fmla="*/ 24 h 65384"/>
                <a:gd name="connsiteX3" fmla="*/ 132070 w 132070"/>
                <a:gd name="connsiteY3" fmla="*/ 10597 h 65384"/>
                <a:gd name="connsiteX4" fmla="*/ 132070 w 132070"/>
                <a:gd name="connsiteY4" fmla="*/ 39541 h 65384"/>
                <a:gd name="connsiteX5" fmla="*/ 106072 w 132070"/>
                <a:gd name="connsiteY5" fmla="*/ 63979 h 65384"/>
                <a:gd name="connsiteX6" fmla="*/ 0 w 132070"/>
                <a:gd name="connsiteY6" fmla="*/ 25849 h 65384"/>
                <a:gd name="connsiteX7" fmla="*/ 61182 w 132070"/>
                <a:gd name="connsiteY7" fmla="*/ 19436 h 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070" h="65384">
                  <a:moveTo>
                    <a:pt x="61356" y="19609"/>
                  </a:moveTo>
                  <a:cubicBezTo>
                    <a:pt x="70195" y="16663"/>
                    <a:pt x="81807" y="22382"/>
                    <a:pt x="87700" y="10943"/>
                  </a:cubicBezTo>
                  <a:cubicBezTo>
                    <a:pt x="89260" y="7303"/>
                    <a:pt x="87700" y="1931"/>
                    <a:pt x="92900" y="24"/>
                  </a:cubicBezTo>
                  <a:cubicBezTo>
                    <a:pt x="106939" y="24"/>
                    <a:pt x="121324" y="-1016"/>
                    <a:pt x="132070" y="10597"/>
                  </a:cubicBezTo>
                  <a:cubicBezTo>
                    <a:pt x="132070" y="20302"/>
                    <a:pt x="132070" y="30008"/>
                    <a:pt x="132070" y="39541"/>
                  </a:cubicBezTo>
                  <a:cubicBezTo>
                    <a:pt x="132070" y="63286"/>
                    <a:pt x="128430" y="68312"/>
                    <a:pt x="106072" y="63979"/>
                  </a:cubicBezTo>
                  <a:cubicBezTo>
                    <a:pt x="69848" y="56873"/>
                    <a:pt x="33624" y="48554"/>
                    <a:pt x="0" y="25849"/>
                  </a:cubicBezTo>
                  <a:cubicBezTo>
                    <a:pt x="21492" y="18569"/>
                    <a:pt x="42463" y="28275"/>
                    <a:pt x="61182" y="19436"/>
                  </a:cubicBezTo>
                  <a:close/>
                </a:path>
              </a:pathLst>
            </a:custGeom>
            <a:solidFill>
              <a:srgbClr val="D37B5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5E2960DA-75AF-ED61-584F-F6A3631D56BD}"/>
                </a:ext>
              </a:extLst>
            </p:cNvPr>
            <p:cNvSpPr/>
            <p:nvPr/>
          </p:nvSpPr>
          <p:spPr>
            <a:xfrm>
              <a:off x="5374622" y="5324121"/>
              <a:ext cx="77199" cy="147911"/>
            </a:xfrm>
            <a:custGeom>
              <a:avLst/>
              <a:gdLst>
                <a:gd name="connsiteX0" fmla="*/ 47316 w 77199"/>
                <a:gd name="connsiteY0" fmla="*/ 0 h 147911"/>
                <a:gd name="connsiteX1" fmla="*/ 72621 w 77199"/>
                <a:gd name="connsiteY1" fmla="*/ 13692 h 147911"/>
                <a:gd name="connsiteX2" fmla="*/ 66555 w 77199"/>
                <a:gd name="connsiteY2" fmla="*/ 66382 h 147911"/>
                <a:gd name="connsiteX3" fmla="*/ 10919 w 77199"/>
                <a:gd name="connsiteY3" fmla="*/ 141949 h 147911"/>
                <a:gd name="connsiteX4" fmla="*/ 0 w 77199"/>
                <a:gd name="connsiteY4" fmla="*/ 145069 h 147911"/>
                <a:gd name="connsiteX5" fmla="*/ 25478 w 77199"/>
                <a:gd name="connsiteY5" fmla="*/ 72621 h 147911"/>
                <a:gd name="connsiteX6" fmla="*/ 22878 w 77199"/>
                <a:gd name="connsiteY6" fmla="*/ 47490 h 147911"/>
                <a:gd name="connsiteX7" fmla="*/ 47490 w 77199"/>
                <a:gd name="connsiteY7" fmla="*/ 173 h 14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99" h="147911">
                  <a:moveTo>
                    <a:pt x="47316" y="0"/>
                  </a:moveTo>
                  <a:cubicBezTo>
                    <a:pt x="57369" y="1560"/>
                    <a:pt x="60662" y="15599"/>
                    <a:pt x="72621" y="13692"/>
                  </a:cubicBezTo>
                  <a:cubicBezTo>
                    <a:pt x="80074" y="32411"/>
                    <a:pt x="78687" y="48183"/>
                    <a:pt x="66555" y="66382"/>
                  </a:cubicBezTo>
                  <a:cubicBezTo>
                    <a:pt x="49050" y="92553"/>
                    <a:pt x="34837" y="120631"/>
                    <a:pt x="10919" y="141949"/>
                  </a:cubicBezTo>
                  <a:cubicBezTo>
                    <a:pt x="8146" y="144376"/>
                    <a:pt x="5720" y="152002"/>
                    <a:pt x="0" y="145069"/>
                  </a:cubicBezTo>
                  <a:cubicBezTo>
                    <a:pt x="10746" y="121671"/>
                    <a:pt x="22532" y="98792"/>
                    <a:pt x="25478" y="72621"/>
                  </a:cubicBezTo>
                  <a:cubicBezTo>
                    <a:pt x="31371" y="63608"/>
                    <a:pt x="30331" y="55289"/>
                    <a:pt x="22878" y="47490"/>
                  </a:cubicBezTo>
                  <a:cubicBezTo>
                    <a:pt x="28598" y="30504"/>
                    <a:pt x="27385" y="9706"/>
                    <a:pt x="47490" y="173"/>
                  </a:cubicBezTo>
                  <a:close/>
                </a:path>
              </a:pathLst>
            </a:custGeom>
            <a:solidFill>
              <a:srgbClr val="D37B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8334DB9-D817-409A-9969-AE7B3E4CF516}"/>
                </a:ext>
              </a:extLst>
            </p:cNvPr>
            <p:cNvSpPr/>
            <p:nvPr/>
          </p:nvSpPr>
          <p:spPr>
            <a:xfrm>
              <a:off x="4804156" y="5324641"/>
              <a:ext cx="51718" cy="127550"/>
            </a:xfrm>
            <a:custGeom>
              <a:avLst/>
              <a:gdLst>
                <a:gd name="connsiteX0" fmla="*/ 9948 w 51718"/>
                <a:gd name="connsiteY0" fmla="*/ 173 h 127550"/>
                <a:gd name="connsiteX1" fmla="*/ 39239 w 51718"/>
                <a:gd name="connsiteY1" fmla="*/ 54076 h 127550"/>
                <a:gd name="connsiteX2" fmla="*/ 51025 w 51718"/>
                <a:gd name="connsiteY2" fmla="*/ 67075 h 127550"/>
                <a:gd name="connsiteX3" fmla="*/ 51718 w 51718"/>
                <a:gd name="connsiteY3" fmla="*/ 119938 h 127550"/>
                <a:gd name="connsiteX4" fmla="*/ 39413 w 51718"/>
                <a:gd name="connsiteY4" fmla="*/ 123057 h 127550"/>
                <a:gd name="connsiteX5" fmla="*/ 4402 w 51718"/>
                <a:gd name="connsiteY5" fmla="*/ 27558 h 127550"/>
                <a:gd name="connsiteX6" fmla="*/ 9948 w 51718"/>
                <a:gd name="connsiteY6" fmla="*/ 0 h 1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18" h="127550">
                  <a:moveTo>
                    <a:pt x="9948" y="173"/>
                  </a:moveTo>
                  <a:cubicBezTo>
                    <a:pt x="10642" y="23052"/>
                    <a:pt x="22601" y="39864"/>
                    <a:pt x="39239" y="54076"/>
                  </a:cubicBezTo>
                  <a:cubicBezTo>
                    <a:pt x="48945" y="53209"/>
                    <a:pt x="49812" y="60315"/>
                    <a:pt x="51025" y="67075"/>
                  </a:cubicBezTo>
                  <a:cubicBezTo>
                    <a:pt x="51198" y="84754"/>
                    <a:pt x="51545" y="102432"/>
                    <a:pt x="51718" y="119938"/>
                  </a:cubicBezTo>
                  <a:cubicBezTo>
                    <a:pt x="49985" y="130510"/>
                    <a:pt x="45132" y="128604"/>
                    <a:pt x="39413" y="123057"/>
                  </a:cubicBezTo>
                  <a:cubicBezTo>
                    <a:pt x="12028" y="97059"/>
                    <a:pt x="-9637" y="68635"/>
                    <a:pt x="4402" y="27558"/>
                  </a:cubicBezTo>
                  <a:cubicBezTo>
                    <a:pt x="7522" y="18545"/>
                    <a:pt x="1629" y="7799"/>
                    <a:pt x="9948" y="0"/>
                  </a:cubicBezTo>
                  <a:close/>
                </a:path>
              </a:pathLst>
            </a:custGeom>
            <a:solidFill>
              <a:srgbClr val="D47B5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68DFB625-55B2-5C96-E130-C0F2E87784CE}"/>
                </a:ext>
              </a:extLst>
            </p:cNvPr>
            <p:cNvSpPr/>
            <p:nvPr/>
          </p:nvSpPr>
          <p:spPr>
            <a:xfrm>
              <a:off x="5004583" y="5681161"/>
              <a:ext cx="161881" cy="36397"/>
            </a:xfrm>
            <a:custGeom>
              <a:avLst/>
              <a:gdLst>
                <a:gd name="connsiteX0" fmla="*/ 0 w 161881"/>
                <a:gd name="connsiteY0" fmla="*/ 0 h 36397"/>
                <a:gd name="connsiteX1" fmla="*/ 161881 w 161881"/>
                <a:gd name="connsiteY1" fmla="*/ 3640 h 36397"/>
                <a:gd name="connsiteX2" fmla="*/ 0 w 161881"/>
                <a:gd name="connsiteY2" fmla="*/ 0 h 3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881" h="36397">
                  <a:moveTo>
                    <a:pt x="0" y="0"/>
                  </a:moveTo>
                  <a:cubicBezTo>
                    <a:pt x="55636" y="14212"/>
                    <a:pt x="106939" y="11612"/>
                    <a:pt x="161881" y="3640"/>
                  </a:cubicBezTo>
                  <a:cubicBezTo>
                    <a:pt x="97406" y="46103"/>
                    <a:pt x="49916" y="49743"/>
                    <a:pt x="0" y="0"/>
                  </a:cubicBezTo>
                  <a:close/>
                </a:path>
              </a:pathLst>
            </a:custGeom>
            <a:solidFill>
              <a:srgbClr val="BB5A4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F9CD2681-88F8-38DF-AD42-57DB38EDB7CC}"/>
                </a:ext>
              </a:extLst>
            </p:cNvPr>
            <p:cNvSpPr/>
            <p:nvPr/>
          </p:nvSpPr>
          <p:spPr>
            <a:xfrm>
              <a:off x="5138177" y="5424647"/>
              <a:ext cx="68907" cy="54075"/>
            </a:xfrm>
            <a:custGeom>
              <a:avLst/>
              <a:gdLst>
                <a:gd name="connsiteX0" fmla="*/ 57925 w 68907"/>
                <a:gd name="connsiteY0" fmla="*/ 54076 h 54075"/>
                <a:gd name="connsiteX1" fmla="*/ 36 w 68907"/>
                <a:gd name="connsiteY1" fmla="*/ 54076 h 54075"/>
                <a:gd name="connsiteX2" fmla="*/ 8183 w 68907"/>
                <a:gd name="connsiteY2" fmla="*/ 4160 h 54075"/>
                <a:gd name="connsiteX3" fmla="*/ 66418 w 68907"/>
                <a:gd name="connsiteY3" fmla="*/ 0 h 54075"/>
                <a:gd name="connsiteX4" fmla="*/ 64338 w 68907"/>
                <a:gd name="connsiteY4" fmla="*/ 39170 h 54075"/>
                <a:gd name="connsiteX5" fmla="*/ 57925 w 68907"/>
                <a:gd name="connsiteY5" fmla="*/ 54076 h 5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07" h="54075">
                  <a:moveTo>
                    <a:pt x="57925" y="54076"/>
                  </a:moveTo>
                  <a:cubicBezTo>
                    <a:pt x="38687" y="54076"/>
                    <a:pt x="19448" y="54076"/>
                    <a:pt x="36" y="54076"/>
                  </a:cubicBezTo>
                  <a:cubicBezTo>
                    <a:pt x="-310" y="36917"/>
                    <a:pt x="1770" y="20279"/>
                    <a:pt x="8183" y="4160"/>
                  </a:cubicBezTo>
                  <a:cubicBezTo>
                    <a:pt x="28288" y="12132"/>
                    <a:pt x="47006" y="2080"/>
                    <a:pt x="66418" y="0"/>
                  </a:cubicBezTo>
                  <a:cubicBezTo>
                    <a:pt x="73178" y="13519"/>
                    <a:pt x="63992" y="26171"/>
                    <a:pt x="64338" y="39170"/>
                  </a:cubicBezTo>
                  <a:cubicBezTo>
                    <a:pt x="64338" y="45063"/>
                    <a:pt x="61392" y="49743"/>
                    <a:pt x="57925" y="54076"/>
                  </a:cubicBezTo>
                  <a:close/>
                </a:path>
              </a:pathLst>
            </a:custGeom>
            <a:solidFill>
              <a:srgbClr val="CB6E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39A438EF-EC2A-35ED-EA3A-7D83C1973845}"/>
                </a:ext>
              </a:extLst>
            </p:cNvPr>
            <p:cNvSpPr/>
            <p:nvPr/>
          </p:nvSpPr>
          <p:spPr>
            <a:xfrm>
              <a:off x="5159012" y="5328454"/>
              <a:ext cx="99659" cy="50436"/>
            </a:xfrm>
            <a:custGeom>
              <a:avLst/>
              <a:gdLst>
                <a:gd name="connsiteX0" fmla="*/ 99659 w 99659"/>
                <a:gd name="connsiteY0" fmla="*/ 0 h 50436"/>
                <a:gd name="connsiteX1" fmla="*/ 0 w 99659"/>
                <a:gd name="connsiteY1" fmla="*/ 50436 h 50436"/>
                <a:gd name="connsiteX2" fmla="*/ 20452 w 99659"/>
                <a:gd name="connsiteY2" fmla="*/ 693 h 50436"/>
                <a:gd name="connsiteX3" fmla="*/ 57196 w 99659"/>
                <a:gd name="connsiteY3" fmla="*/ 3120 h 50436"/>
                <a:gd name="connsiteX4" fmla="*/ 99659 w 99659"/>
                <a:gd name="connsiteY4" fmla="*/ 0 h 5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59" h="50436">
                  <a:moveTo>
                    <a:pt x="99659" y="0"/>
                  </a:moveTo>
                  <a:cubicBezTo>
                    <a:pt x="74874" y="33451"/>
                    <a:pt x="41250" y="49396"/>
                    <a:pt x="0" y="50436"/>
                  </a:cubicBezTo>
                  <a:cubicBezTo>
                    <a:pt x="1733" y="31718"/>
                    <a:pt x="13519" y="17159"/>
                    <a:pt x="20452" y="693"/>
                  </a:cubicBezTo>
                  <a:cubicBezTo>
                    <a:pt x="32064" y="9879"/>
                    <a:pt x="45063" y="4506"/>
                    <a:pt x="57196" y="3120"/>
                  </a:cubicBezTo>
                  <a:cubicBezTo>
                    <a:pt x="71408" y="1560"/>
                    <a:pt x="85447" y="0"/>
                    <a:pt x="99659" y="0"/>
                  </a:cubicBezTo>
                  <a:close/>
                </a:path>
              </a:pathLst>
            </a:custGeom>
            <a:solidFill>
              <a:srgbClr val="C2614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B1D4EECE-9118-153B-20EE-78399C001253}"/>
                </a:ext>
              </a:extLst>
            </p:cNvPr>
            <p:cNvSpPr/>
            <p:nvPr/>
          </p:nvSpPr>
          <p:spPr>
            <a:xfrm>
              <a:off x="5009764" y="5431366"/>
              <a:ext cx="49722" cy="55503"/>
            </a:xfrm>
            <a:custGeom>
              <a:avLst/>
              <a:gdLst>
                <a:gd name="connsiteX0" fmla="*/ 49589 w 49722"/>
                <a:gd name="connsiteY0" fmla="*/ 55503 h 55503"/>
                <a:gd name="connsiteX1" fmla="*/ 8512 w 49722"/>
                <a:gd name="connsiteY1" fmla="*/ 47184 h 55503"/>
                <a:gd name="connsiteX2" fmla="*/ 3833 w 49722"/>
                <a:gd name="connsiteY2" fmla="*/ 1601 h 55503"/>
                <a:gd name="connsiteX3" fmla="*/ 45429 w 49722"/>
                <a:gd name="connsiteY3" fmla="*/ 5587 h 55503"/>
                <a:gd name="connsiteX4" fmla="*/ 49589 w 49722"/>
                <a:gd name="connsiteY4" fmla="*/ 55503 h 5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22" h="55503">
                  <a:moveTo>
                    <a:pt x="49589" y="55503"/>
                  </a:moveTo>
                  <a:cubicBezTo>
                    <a:pt x="35897" y="52730"/>
                    <a:pt x="22204" y="49957"/>
                    <a:pt x="8512" y="47184"/>
                  </a:cubicBezTo>
                  <a:cubicBezTo>
                    <a:pt x="2099" y="32452"/>
                    <a:pt x="-4313" y="17720"/>
                    <a:pt x="3833" y="1601"/>
                  </a:cubicBezTo>
                  <a:cubicBezTo>
                    <a:pt x="18391" y="-4812"/>
                    <a:pt x="31044" y="10440"/>
                    <a:pt x="45429" y="5587"/>
                  </a:cubicBezTo>
                  <a:cubicBezTo>
                    <a:pt x="51496" y="21879"/>
                    <a:pt x="49242" y="38691"/>
                    <a:pt x="49589" y="55503"/>
                  </a:cubicBezTo>
                  <a:close/>
                </a:path>
              </a:pathLst>
            </a:custGeom>
            <a:solidFill>
              <a:srgbClr val="C86E5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E91D68E0-2E94-A3D4-7BE9-7D6A5DEF829E}"/>
                </a:ext>
              </a:extLst>
            </p:cNvPr>
            <p:cNvSpPr/>
            <p:nvPr/>
          </p:nvSpPr>
          <p:spPr>
            <a:xfrm>
              <a:off x="4789536" y="5466417"/>
              <a:ext cx="3769" cy="166214"/>
            </a:xfrm>
            <a:custGeom>
              <a:avLst/>
              <a:gdLst>
                <a:gd name="connsiteX0" fmla="*/ 3770 w 3769"/>
                <a:gd name="connsiteY0" fmla="*/ 166041 h 166214"/>
                <a:gd name="connsiteX1" fmla="*/ 130 w 3769"/>
                <a:gd name="connsiteY1" fmla="*/ 159108 h 166214"/>
                <a:gd name="connsiteX2" fmla="*/ 130 w 3769"/>
                <a:gd name="connsiteY2" fmla="*/ 6933 h 166214"/>
                <a:gd name="connsiteX3" fmla="*/ 3770 w 3769"/>
                <a:gd name="connsiteY3" fmla="*/ 0 h 166214"/>
                <a:gd name="connsiteX4" fmla="*/ 3770 w 3769"/>
                <a:gd name="connsiteY4" fmla="*/ 166214 h 16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" h="166214">
                  <a:moveTo>
                    <a:pt x="3770" y="166041"/>
                  </a:moveTo>
                  <a:cubicBezTo>
                    <a:pt x="2557" y="163788"/>
                    <a:pt x="130" y="161361"/>
                    <a:pt x="130" y="159108"/>
                  </a:cubicBezTo>
                  <a:cubicBezTo>
                    <a:pt x="-43" y="108325"/>
                    <a:pt x="-43" y="57542"/>
                    <a:pt x="130" y="6933"/>
                  </a:cubicBezTo>
                  <a:cubicBezTo>
                    <a:pt x="130" y="4506"/>
                    <a:pt x="2557" y="2253"/>
                    <a:pt x="3770" y="0"/>
                  </a:cubicBezTo>
                  <a:cubicBezTo>
                    <a:pt x="3770" y="55462"/>
                    <a:pt x="3770" y="110752"/>
                    <a:pt x="3770" y="166214"/>
                  </a:cubicBezTo>
                  <a:close/>
                </a:path>
              </a:pathLst>
            </a:custGeom>
            <a:solidFill>
              <a:srgbClr val="C6664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FAADD9F-D138-B8BF-F902-A3EC8C70EE0F}"/>
                </a:ext>
              </a:extLst>
            </p:cNvPr>
            <p:cNvSpPr/>
            <p:nvPr/>
          </p:nvSpPr>
          <p:spPr>
            <a:xfrm>
              <a:off x="5084484" y="4887463"/>
              <a:ext cx="99312" cy="4224"/>
            </a:xfrm>
            <a:custGeom>
              <a:avLst/>
              <a:gdLst>
                <a:gd name="connsiteX0" fmla="*/ 0 w 99312"/>
                <a:gd name="connsiteY0" fmla="*/ 4225 h 4224"/>
                <a:gd name="connsiteX1" fmla="*/ 99312 w 99312"/>
                <a:gd name="connsiteY1" fmla="*/ 4225 h 4224"/>
                <a:gd name="connsiteX2" fmla="*/ 0 w 99312"/>
                <a:gd name="connsiteY2" fmla="*/ 4225 h 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312" h="4224">
                  <a:moveTo>
                    <a:pt x="0" y="4225"/>
                  </a:moveTo>
                  <a:cubicBezTo>
                    <a:pt x="33104" y="-1495"/>
                    <a:pt x="66208" y="-1321"/>
                    <a:pt x="99312" y="4225"/>
                  </a:cubicBezTo>
                  <a:cubicBezTo>
                    <a:pt x="66208" y="4225"/>
                    <a:pt x="33104" y="4225"/>
                    <a:pt x="0" y="4225"/>
                  </a:cubicBezTo>
                  <a:close/>
                </a:path>
              </a:pathLst>
            </a:custGeom>
            <a:solidFill>
              <a:srgbClr val="452C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206D6FF-8A57-7E72-B1C0-018707DE6A8A}"/>
                </a:ext>
              </a:extLst>
            </p:cNvPr>
            <p:cNvSpPr/>
            <p:nvPr/>
          </p:nvSpPr>
          <p:spPr>
            <a:xfrm>
              <a:off x="5220714" y="4892120"/>
              <a:ext cx="29464" cy="4137"/>
            </a:xfrm>
            <a:custGeom>
              <a:avLst/>
              <a:gdLst>
                <a:gd name="connsiteX0" fmla="*/ 0 w 29464"/>
                <a:gd name="connsiteY0" fmla="*/ 607 h 4137"/>
                <a:gd name="connsiteX1" fmla="*/ 29464 w 29464"/>
                <a:gd name="connsiteY1" fmla="*/ 3727 h 4137"/>
                <a:gd name="connsiteX2" fmla="*/ 0 w 29464"/>
                <a:gd name="connsiteY2" fmla="*/ 607 h 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64" h="4137">
                  <a:moveTo>
                    <a:pt x="0" y="607"/>
                  </a:moveTo>
                  <a:cubicBezTo>
                    <a:pt x="9879" y="1474"/>
                    <a:pt x="20278" y="-2859"/>
                    <a:pt x="29464" y="3727"/>
                  </a:cubicBezTo>
                  <a:cubicBezTo>
                    <a:pt x="19585" y="3727"/>
                    <a:pt x="9359" y="5807"/>
                    <a:pt x="0" y="607"/>
                  </a:cubicBezTo>
                  <a:close/>
                </a:path>
              </a:pathLst>
            </a:custGeom>
            <a:solidFill>
              <a:srgbClr val="452C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5E0EF75-71A3-C2B6-CD79-D624221F9F6A}"/>
                </a:ext>
              </a:extLst>
            </p:cNvPr>
            <p:cNvSpPr/>
            <p:nvPr/>
          </p:nvSpPr>
          <p:spPr>
            <a:xfrm>
              <a:off x="5022089" y="4892088"/>
              <a:ext cx="25824" cy="4220"/>
            </a:xfrm>
            <a:custGeom>
              <a:avLst/>
              <a:gdLst>
                <a:gd name="connsiteX0" fmla="*/ 0 w 25824"/>
                <a:gd name="connsiteY0" fmla="*/ 3759 h 4220"/>
                <a:gd name="connsiteX1" fmla="*/ 25825 w 25824"/>
                <a:gd name="connsiteY1" fmla="*/ 813 h 4220"/>
                <a:gd name="connsiteX2" fmla="*/ 0 w 25824"/>
                <a:gd name="connsiteY2" fmla="*/ 3759 h 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24" h="4220">
                  <a:moveTo>
                    <a:pt x="0" y="3759"/>
                  </a:moveTo>
                  <a:cubicBezTo>
                    <a:pt x="7973" y="-2654"/>
                    <a:pt x="17159" y="1159"/>
                    <a:pt x="25825" y="813"/>
                  </a:cubicBezTo>
                  <a:cubicBezTo>
                    <a:pt x="17678" y="5492"/>
                    <a:pt x="8666" y="4106"/>
                    <a:pt x="0" y="3759"/>
                  </a:cubicBezTo>
                  <a:close/>
                </a:path>
              </a:pathLst>
            </a:custGeom>
            <a:solidFill>
              <a:srgbClr val="452C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41A441D-B4F3-62E4-0648-1E6764243C23}"/>
                </a:ext>
              </a:extLst>
            </p:cNvPr>
            <p:cNvSpPr/>
            <p:nvPr/>
          </p:nvSpPr>
          <p:spPr>
            <a:xfrm>
              <a:off x="5545243" y="5510961"/>
              <a:ext cx="4952" cy="23001"/>
            </a:xfrm>
            <a:custGeom>
              <a:avLst/>
              <a:gdLst>
                <a:gd name="connsiteX0" fmla="*/ 3912 w 4952"/>
                <a:gd name="connsiteY0" fmla="*/ 0 h 23001"/>
                <a:gd name="connsiteX1" fmla="*/ 4952 w 4952"/>
                <a:gd name="connsiteY1" fmla="*/ 19065 h 23001"/>
                <a:gd name="connsiteX2" fmla="*/ 1139 w 4952"/>
                <a:gd name="connsiteY2" fmla="*/ 21145 h 23001"/>
                <a:gd name="connsiteX3" fmla="*/ 4086 w 4952"/>
                <a:gd name="connsiteY3" fmla="*/ 0 h 2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2" h="23001">
                  <a:moveTo>
                    <a:pt x="3912" y="0"/>
                  </a:moveTo>
                  <a:cubicBezTo>
                    <a:pt x="4259" y="6413"/>
                    <a:pt x="4606" y="12826"/>
                    <a:pt x="4952" y="19065"/>
                  </a:cubicBezTo>
                  <a:cubicBezTo>
                    <a:pt x="4259" y="21145"/>
                    <a:pt x="2353" y="25478"/>
                    <a:pt x="1139" y="21145"/>
                  </a:cubicBezTo>
                  <a:cubicBezTo>
                    <a:pt x="-767" y="14212"/>
                    <a:pt x="-594" y="6586"/>
                    <a:pt x="4086" y="0"/>
                  </a:cubicBezTo>
                  <a:close/>
                </a:path>
              </a:pathLst>
            </a:custGeom>
            <a:solidFill>
              <a:srgbClr val="5A373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90E42280-C39F-2687-D01F-3BF5E9D6E8D1}"/>
                </a:ext>
              </a:extLst>
            </p:cNvPr>
            <p:cNvSpPr/>
            <p:nvPr/>
          </p:nvSpPr>
          <p:spPr>
            <a:xfrm>
              <a:off x="5266643" y="4896497"/>
              <a:ext cx="21145" cy="3863"/>
            </a:xfrm>
            <a:custGeom>
              <a:avLst/>
              <a:gdLst>
                <a:gd name="connsiteX0" fmla="*/ 0 w 21145"/>
                <a:gd name="connsiteY0" fmla="*/ 390 h 3863"/>
                <a:gd name="connsiteX1" fmla="*/ 21145 w 21145"/>
                <a:gd name="connsiteY1" fmla="*/ 3510 h 3863"/>
                <a:gd name="connsiteX2" fmla="*/ 0 w 21145"/>
                <a:gd name="connsiteY2" fmla="*/ 390 h 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5" h="3863">
                  <a:moveTo>
                    <a:pt x="0" y="390"/>
                  </a:moveTo>
                  <a:cubicBezTo>
                    <a:pt x="7106" y="910"/>
                    <a:pt x="14732" y="-2210"/>
                    <a:pt x="21145" y="3510"/>
                  </a:cubicBezTo>
                  <a:cubicBezTo>
                    <a:pt x="13866" y="3856"/>
                    <a:pt x="6586" y="4896"/>
                    <a:pt x="0" y="390"/>
                  </a:cubicBezTo>
                  <a:close/>
                </a:path>
              </a:pathLst>
            </a:custGeom>
            <a:solidFill>
              <a:srgbClr val="452C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D224144A-0796-2686-F416-0F85202B3717}"/>
                </a:ext>
              </a:extLst>
            </p:cNvPr>
            <p:cNvSpPr/>
            <p:nvPr/>
          </p:nvSpPr>
          <p:spPr>
            <a:xfrm>
              <a:off x="2779152" y="5821905"/>
              <a:ext cx="394255" cy="1872519"/>
            </a:xfrm>
            <a:custGeom>
              <a:avLst/>
              <a:gdLst>
                <a:gd name="connsiteX0" fmla="*/ 181466 w 394255"/>
                <a:gd name="connsiteY0" fmla="*/ 1028647 h 1872519"/>
                <a:gd name="connsiteX1" fmla="*/ 163441 w 394255"/>
                <a:gd name="connsiteY1" fmla="*/ 842848 h 1872519"/>
                <a:gd name="connsiteX2" fmla="*/ 119244 w 394255"/>
                <a:gd name="connsiteY2" fmla="*/ 484595 h 1872519"/>
                <a:gd name="connsiteX3" fmla="*/ 79207 w 394255"/>
                <a:gd name="connsiteY3" fmla="*/ 215949 h 1872519"/>
                <a:gd name="connsiteX4" fmla="*/ 65168 w 394255"/>
                <a:gd name="connsiteY4" fmla="*/ 195150 h 1872519"/>
                <a:gd name="connsiteX5" fmla="*/ 0 w 394255"/>
                <a:gd name="connsiteY5" fmla="*/ 154940 h 1872519"/>
                <a:gd name="connsiteX6" fmla="*/ 38304 w 394255"/>
                <a:gd name="connsiteY6" fmla="*/ 72959 h 1872519"/>
                <a:gd name="connsiteX7" fmla="*/ 71061 w 394255"/>
                <a:gd name="connsiteY7" fmla="*/ 8138 h 1872519"/>
                <a:gd name="connsiteX8" fmla="*/ 83887 w 394255"/>
                <a:gd name="connsiteY8" fmla="*/ 5018 h 1872519"/>
                <a:gd name="connsiteX9" fmla="*/ 155468 w 394255"/>
                <a:gd name="connsiteY9" fmla="*/ 142634 h 1872519"/>
                <a:gd name="connsiteX10" fmla="*/ 137270 w 394255"/>
                <a:gd name="connsiteY10" fmla="*/ 227734 h 1872519"/>
                <a:gd name="connsiteX11" fmla="*/ 294124 w 394255"/>
                <a:gd name="connsiteY11" fmla="*/ 1009929 h 1872519"/>
                <a:gd name="connsiteX12" fmla="*/ 383731 w 394255"/>
                <a:gd name="connsiteY12" fmla="*/ 1614989 h 1872519"/>
                <a:gd name="connsiteX13" fmla="*/ 393263 w 394255"/>
                <a:gd name="connsiteY13" fmla="*/ 1721755 h 1872519"/>
                <a:gd name="connsiteX14" fmla="*/ 381131 w 394255"/>
                <a:gd name="connsiteY14" fmla="*/ 1740300 h 1872519"/>
                <a:gd name="connsiteX15" fmla="*/ 260154 w 394255"/>
                <a:gd name="connsiteY15" fmla="*/ 1861104 h 1872519"/>
                <a:gd name="connsiteX16" fmla="*/ 240048 w 394255"/>
                <a:gd name="connsiteY16" fmla="*/ 1871850 h 1872519"/>
                <a:gd name="connsiteX17" fmla="*/ 218730 w 394255"/>
                <a:gd name="connsiteY17" fmla="*/ 1478240 h 1872519"/>
                <a:gd name="connsiteX18" fmla="*/ 201571 w 394255"/>
                <a:gd name="connsiteY18" fmla="*/ 1248590 h 1872519"/>
                <a:gd name="connsiteX19" fmla="*/ 204864 w 394255"/>
                <a:gd name="connsiteY19" fmla="*/ 1222766 h 1872519"/>
                <a:gd name="connsiteX20" fmla="*/ 223063 w 394255"/>
                <a:gd name="connsiteY20" fmla="*/ 1146158 h 1872519"/>
                <a:gd name="connsiteX21" fmla="*/ 210931 w 394255"/>
                <a:gd name="connsiteY21" fmla="*/ 1088616 h 1872519"/>
                <a:gd name="connsiteX22" fmla="*/ 188052 w 394255"/>
                <a:gd name="connsiteY22" fmla="*/ 1051525 h 1872519"/>
                <a:gd name="connsiteX23" fmla="*/ 181293 w 394255"/>
                <a:gd name="connsiteY23" fmla="*/ 1028474 h 187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4255" h="1872519">
                  <a:moveTo>
                    <a:pt x="181466" y="1028647"/>
                  </a:moveTo>
                  <a:cubicBezTo>
                    <a:pt x="175573" y="966772"/>
                    <a:pt x="170720" y="904723"/>
                    <a:pt x="163441" y="842848"/>
                  </a:cubicBezTo>
                  <a:cubicBezTo>
                    <a:pt x="149575" y="723430"/>
                    <a:pt x="135190" y="603839"/>
                    <a:pt x="119244" y="484595"/>
                  </a:cubicBezTo>
                  <a:cubicBezTo>
                    <a:pt x="107285" y="394815"/>
                    <a:pt x="92380" y="305555"/>
                    <a:pt x="79207" y="215949"/>
                  </a:cubicBezTo>
                  <a:cubicBezTo>
                    <a:pt x="77821" y="205896"/>
                    <a:pt x="73488" y="200176"/>
                    <a:pt x="65168" y="195150"/>
                  </a:cubicBezTo>
                  <a:cubicBezTo>
                    <a:pt x="43157" y="182151"/>
                    <a:pt x="21665" y="168459"/>
                    <a:pt x="0" y="154940"/>
                  </a:cubicBezTo>
                  <a:cubicBezTo>
                    <a:pt x="8319" y="125475"/>
                    <a:pt x="25651" y="100344"/>
                    <a:pt x="38304" y="72959"/>
                  </a:cubicBezTo>
                  <a:cubicBezTo>
                    <a:pt x="48530" y="50948"/>
                    <a:pt x="59969" y="29629"/>
                    <a:pt x="71061" y="8138"/>
                  </a:cubicBezTo>
                  <a:cubicBezTo>
                    <a:pt x="73834" y="2765"/>
                    <a:pt x="78514" y="-5381"/>
                    <a:pt x="83887" y="5018"/>
                  </a:cubicBezTo>
                  <a:cubicBezTo>
                    <a:pt x="107805" y="50775"/>
                    <a:pt x="135883" y="94451"/>
                    <a:pt x="155468" y="142634"/>
                  </a:cubicBezTo>
                  <a:cubicBezTo>
                    <a:pt x="134843" y="167939"/>
                    <a:pt x="129124" y="193417"/>
                    <a:pt x="137270" y="227734"/>
                  </a:cubicBezTo>
                  <a:cubicBezTo>
                    <a:pt x="199665" y="486328"/>
                    <a:pt x="249754" y="747522"/>
                    <a:pt x="294124" y="1009929"/>
                  </a:cubicBezTo>
                  <a:cubicBezTo>
                    <a:pt x="328095" y="1210980"/>
                    <a:pt x="357733" y="1412725"/>
                    <a:pt x="383731" y="1614989"/>
                  </a:cubicBezTo>
                  <a:cubicBezTo>
                    <a:pt x="388237" y="1650347"/>
                    <a:pt x="397250" y="1685531"/>
                    <a:pt x="393263" y="1721755"/>
                  </a:cubicBezTo>
                  <a:cubicBezTo>
                    <a:pt x="391704" y="1729727"/>
                    <a:pt x="386331" y="1734927"/>
                    <a:pt x="381131" y="1740300"/>
                  </a:cubicBezTo>
                  <a:cubicBezTo>
                    <a:pt x="340921" y="1780510"/>
                    <a:pt x="300711" y="1821067"/>
                    <a:pt x="260154" y="1861104"/>
                  </a:cubicBezTo>
                  <a:cubicBezTo>
                    <a:pt x="254781" y="1866477"/>
                    <a:pt x="250448" y="1874970"/>
                    <a:pt x="240048" y="1871850"/>
                  </a:cubicBezTo>
                  <a:cubicBezTo>
                    <a:pt x="232942" y="1740646"/>
                    <a:pt x="226530" y="1609270"/>
                    <a:pt x="218730" y="1478240"/>
                  </a:cubicBezTo>
                  <a:cubicBezTo>
                    <a:pt x="214224" y="1401632"/>
                    <a:pt x="207464" y="1325025"/>
                    <a:pt x="201571" y="1248590"/>
                  </a:cubicBezTo>
                  <a:cubicBezTo>
                    <a:pt x="196892" y="1239231"/>
                    <a:pt x="202265" y="1231085"/>
                    <a:pt x="204864" y="1222766"/>
                  </a:cubicBezTo>
                  <a:cubicBezTo>
                    <a:pt x="213010" y="1197634"/>
                    <a:pt x="219770" y="1172503"/>
                    <a:pt x="223063" y="1146158"/>
                  </a:cubicBezTo>
                  <a:cubicBezTo>
                    <a:pt x="225663" y="1125186"/>
                    <a:pt x="221850" y="1106468"/>
                    <a:pt x="210931" y="1088616"/>
                  </a:cubicBezTo>
                  <a:cubicBezTo>
                    <a:pt x="203305" y="1076310"/>
                    <a:pt x="195678" y="1064004"/>
                    <a:pt x="188052" y="1051525"/>
                  </a:cubicBezTo>
                  <a:cubicBezTo>
                    <a:pt x="183719" y="1044593"/>
                    <a:pt x="178346" y="1037660"/>
                    <a:pt x="181293" y="1028474"/>
                  </a:cubicBezTo>
                  <a:close/>
                </a:path>
              </a:pathLst>
            </a:custGeom>
            <a:solidFill>
              <a:srgbClr val="A3195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83574EE-BEF1-4D49-006E-4288435D898B}"/>
                </a:ext>
              </a:extLst>
            </p:cNvPr>
            <p:cNvSpPr/>
            <p:nvPr/>
          </p:nvSpPr>
          <p:spPr>
            <a:xfrm>
              <a:off x="2711961" y="6726332"/>
              <a:ext cx="297305" cy="424757"/>
            </a:xfrm>
            <a:custGeom>
              <a:avLst/>
              <a:gdLst>
                <a:gd name="connsiteX0" fmla="*/ 248657 w 297305"/>
                <a:gd name="connsiteY0" fmla="*/ 124220 h 424757"/>
                <a:gd name="connsiteX1" fmla="*/ 278988 w 297305"/>
                <a:gd name="connsiteY1" fmla="*/ 173790 h 424757"/>
                <a:gd name="connsiteX2" fmla="*/ 293201 w 297305"/>
                <a:gd name="connsiteY2" fmla="*/ 264957 h 424757"/>
                <a:gd name="connsiteX3" fmla="*/ 268936 w 297305"/>
                <a:gd name="connsiteY3" fmla="*/ 344164 h 424757"/>
                <a:gd name="connsiteX4" fmla="*/ 170317 w 297305"/>
                <a:gd name="connsiteY4" fmla="*/ 396680 h 424757"/>
                <a:gd name="connsiteX5" fmla="*/ 159398 w 297305"/>
                <a:gd name="connsiteY5" fmla="*/ 405346 h 424757"/>
                <a:gd name="connsiteX6" fmla="*/ 112948 w 297305"/>
                <a:gd name="connsiteY6" fmla="*/ 417825 h 424757"/>
                <a:gd name="connsiteX7" fmla="*/ 91283 w 297305"/>
                <a:gd name="connsiteY7" fmla="*/ 424758 h 424757"/>
                <a:gd name="connsiteX8" fmla="*/ 82097 w 297305"/>
                <a:gd name="connsiteY8" fmla="*/ 417478 h 424757"/>
                <a:gd name="connsiteX9" fmla="*/ 16755 w 297305"/>
                <a:gd name="connsiteY9" fmla="*/ 294074 h 424757"/>
                <a:gd name="connsiteX10" fmla="*/ 3236 w 297305"/>
                <a:gd name="connsiteY10" fmla="*/ 190602 h 424757"/>
                <a:gd name="connsiteX11" fmla="*/ 24208 w 297305"/>
                <a:gd name="connsiteY11" fmla="*/ 91810 h 424757"/>
                <a:gd name="connsiteX12" fmla="*/ 67018 w 297305"/>
                <a:gd name="connsiteY12" fmla="*/ 180549 h 424757"/>
                <a:gd name="connsiteX13" fmla="*/ 100122 w 297305"/>
                <a:gd name="connsiteY13" fmla="*/ 87303 h 424757"/>
                <a:gd name="connsiteX14" fmla="*/ 151078 w 297305"/>
                <a:gd name="connsiteY14" fmla="*/ 15375 h 424757"/>
                <a:gd name="connsiteX15" fmla="*/ 180023 w 297305"/>
                <a:gd name="connsiteY15" fmla="*/ 816 h 424757"/>
                <a:gd name="connsiteX16" fmla="*/ 203421 w 297305"/>
                <a:gd name="connsiteY16" fmla="*/ 28894 h 424757"/>
                <a:gd name="connsiteX17" fmla="*/ 249004 w 297305"/>
                <a:gd name="connsiteY17" fmla="*/ 124220 h 42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7305" h="424757">
                  <a:moveTo>
                    <a:pt x="248657" y="124220"/>
                  </a:moveTo>
                  <a:cubicBezTo>
                    <a:pt x="258710" y="140859"/>
                    <a:pt x="267723" y="158018"/>
                    <a:pt x="278988" y="173790"/>
                  </a:cubicBezTo>
                  <a:cubicBezTo>
                    <a:pt x="299094" y="202041"/>
                    <a:pt x="300653" y="232719"/>
                    <a:pt x="293201" y="264957"/>
                  </a:cubicBezTo>
                  <a:cubicBezTo>
                    <a:pt x="286961" y="291994"/>
                    <a:pt x="278988" y="318339"/>
                    <a:pt x="268936" y="344164"/>
                  </a:cubicBezTo>
                  <a:cubicBezTo>
                    <a:pt x="238085" y="365309"/>
                    <a:pt x="205154" y="382814"/>
                    <a:pt x="170317" y="396680"/>
                  </a:cubicBezTo>
                  <a:cubicBezTo>
                    <a:pt x="166157" y="398413"/>
                    <a:pt x="163037" y="402399"/>
                    <a:pt x="159398" y="405346"/>
                  </a:cubicBezTo>
                  <a:cubicBezTo>
                    <a:pt x="141892" y="402053"/>
                    <a:pt x="128720" y="414358"/>
                    <a:pt x="112948" y="417825"/>
                  </a:cubicBezTo>
                  <a:cubicBezTo>
                    <a:pt x="105495" y="419385"/>
                    <a:pt x="98389" y="422331"/>
                    <a:pt x="91283" y="424758"/>
                  </a:cubicBezTo>
                  <a:cubicBezTo>
                    <a:pt x="87123" y="423891"/>
                    <a:pt x="84176" y="421638"/>
                    <a:pt x="82097" y="417478"/>
                  </a:cubicBezTo>
                  <a:cubicBezTo>
                    <a:pt x="60432" y="376228"/>
                    <a:pt x="38593" y="335151"/>
                    <a:pt x="16755" y="294074"/>
                  </a:cubicBezTo>
                  <a:cubicBezTo>
                    <a:pt x="7916" y="260104"/>
                    <a:pt x="-6470" y="226999"/>
                    <a:pt x="3236" y="190602"/>
                  </a:cubicBezTo>
                  <a:cubicBezTo>
                    <a:pt x="2369" y="156111"/>
                    <a:pt x="9822" y="123180"/>
                    <a:pt x="24208" y="91810"/>
                  </a:cubicBezTo>
                  <a:cubicBezTo>
                    <a:pt x="37900" y="120061"/>
                    <a:pt x="51419" y="148312"/>
                    <a:pt x="67018" y="180549"/>
                  </a:cubicBezTo>
                  <a:cubicBezTo>
                    <a:pt x="79150" y="146926"/>
                    <a:pt x="92323" y="118154"/>
                    <a:pt x="100122" y="87303"/>
                  </a:cubicBezTo>
                  <a:cubicBezTo>
                    <a:pt x="118667" y="64598"/>
                    <a:pt x="130626" y="37040"/>
                    <a:pt x="151078" y="15375"/>
                  </a:cubicBezTo>
                  <a:cubicBezTo>
                    <a:pt x="159571" y="6363"/>
                    <a:pt x="166677" y="-2823"/>
                    <a:pt x="180023" y="816"/>
                  </a:cubicBezTo>
                  <a:cubicBezTo>
                    <a:pt x="193888" y="4630"/>
                    <a:pt x="203421" y="14509"/>
                    <a:pt x="203421" y="28894"/>
                  </a:cubicBezTo>
                  <a:cubicBezTo>
                    <a:pt x="203421" y="68238"/>
                    <a:pt x="224913" y="96836"/>
                    <a:pt x="249004" y="124220"/>
                  </a:cubicBezTo>
                  <a:close/>
                </a:path>
              </a:pathLst>
            </a:custGeom>
            <a:solidFill>
              <a:srgbClr val="FBD0A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9617A66-7084-B91C-6F74-A62567DA59BC}"/>
                </a:ext>
              </a:extLst>
            </p:cNvPr>
            <p:cNvSpPr/>
            <p:nvPr/>
          </p:nvSpPr>
          <p:spPr>
            <a:xfrm>
              <a:off x="2537024" y="8068975"/>
              <a:ext cx="296030" cy="255918"/>
            </a:xfrm>
            <a:custGeom>
              <a:avLst/>
              <a:gdLst>
                <a:gd name="connsiteX0" fmla="*/ 0 w 296030"/>
                <a:gd name="connsiteY0" fmla="*/ 244400 h 255918"/>
                <a:gd name="connsiteX1" fmla="*/ 29811 w 296030"/>
                <a:gd name="connsiteY1" fmla="*/ 135555 h 255918"/>
                <a:gd name="connsiteX2" fmla="*/ 66382 w 296030"/>
                <a:gd name="connsiteY2" fmla="*/ 15964 h 255918"/>
                <a:gd name="connsiteX3" fmla="*/ 81461 w 296030"/>
                <a:gd name="connsiteY3" fmla="*/ 10245 h 255918"/>
                <a:gd name="connsiteX4" fmla="*/ 260154 w 296030"/>
                <a:gd name="connsiteY4" fmla="*/ 192 h 255918"/>
                <a:gd name="connsiteX5" fmla="*/ 275059 w 296030"/>
                <a:gd name="connsiteY5" fmla="*/ 8858 h 255918"/>
                <a:gd name="connsiteX6" fmla="*/ 262753 w 296030"/>
                <a:gd name="connsiteY6" fmla="*/ 168139 h 255918"/>
                <a:gd name="connsiteX7" fmla="*/ 265873 w 296030"/>
                <a:gd name="connsiteY7" fmla="*/ 174552 h 255918"/>
                <a:gd name="connsiteX8" fmla="*/ 263100 w 296030"/>
                <a:gd name="connsiteY8" fmla="*/ 214069 h 255918"/>
                <a:gd name="connsiteX9" fmla="*/ 296031 w 296030"/>
                <a:gd name="connsiteY9" fmla="*/ 223082 h 255918"/>
                <a:gd name="connsiteX10" fmla="*/ 254954 w 296030"/>
                <a:gd name="connsiteY10" fmla="*/ 240241 h 255918"/>
                <a:gd name="connsiteX11" fmla="*/ 190999 w 296030"/>
                <a:gd name="connsiteY11" fmla="*/ 244747 h 255918"/>
                <a:gd name="connsiteX12" fmla="*/ 27558 w 296030"/>
                <a:gd name="connsiteY12" fmla="*/ 255146 h 255918"/>
                <a:gd name="connsiteX13" fmla="*/ 0 w 296030"/>
                <a:gd name="connsiteY13" fmla="*/ 244574 h 25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6030" h="255918">
                  <a:moveTo>
                    <a:pt x="0" y="244400"/>
                  </a:moveTo>
                  <a:cubicBezTo>
                    <a:pt x="5546" y="206963"/>
                    <a:pt x="19585" y="171779"/>
                    <a:pt x="29811" y="135555"/>
                  </a:cubicBezTo>
                  <a:cubicBezTo>
                    <a:pt x="41077" y="95518"/>
                    <a:pt x="50956" y="54788"/>
                    <a:pt x="66382" y="15964"/>
                  </a:cubicBezTo>
                  <a:cubicBezTo>
                    <a:pt x="70715" y="12325"/>
                    <a:pt x="75914" y="10245"/>
                    <a:pt x="81461" y="10245"/>
                  </a:cubicBezTo>
                  <a:cubicBezTo>
                    <a:pt x="141083" y="8685"/>
                    <a:pt x="200532" y="1405"/>
                    <a:pt x="260154" y="192"/>
                  </a:cubicBezTo>
                  <a:cubicBezTo>
                    <a:pt x="266393" y="192"/>
                    <a:pt x="274713" y="-2061"/>
                    <a:pt x="275059" y="8858"/>
                  </a:cubicBezTo>
                  <a:cubicBezTo>
                    <a:pt x="272979" y="62067"/>
                    <a:pt x="268300" y="115277"/>
                    <a:pt x="262753" y="168139"/>
                  </a:cubicBezTo>
                  <a:cubicBezTo>
                    <a:pt x="263620" y="170393"/>
                    <a:pt x="264660" y="172472"/>
                    <a:pt x="265873" y="174552"/>
                  </a:cubicBezTo>
                  <a:cubicBezTo>
                    <a:pt x="268473" y="187898"/>
                    <a:pt x="270206" y="201244"/>
                    <a:pt x="263100" y="214069"/>
                  </a:cubicBezTo>
                  <a:cubicBezTo>
                    <a:pt x="273499" y="217189"/>
                    <a:pt x="288058" y="208350"/>
                    <a:pt x="296031" y="223082"/>
                  </a:cubicBezTo>
                  <a:cubicBezTo>
                    <a:pt x="284245" y="233481"/>
                    <a:pt x="266220" y="228455"/>
                    <a:pt x="254954" y="240241"/>
                  </a:cubicBezTo>
                  <a:cubicBezTo>
                    <a:pt x="233982" y="245787"/>
                    <a:pt x="212317" y="242841"/>
                    <a:pt x="190999" y="244747"/>
                  </a:cubicBezTo>
                  <a:cubicBezTo>
                    <a:pt x="136576" y="249427"/>
                    <a:pt x="82154" y="252373"/>
                    <a:pt x="27558" y="255146"/>
                  </a:cubicBezTo>
                  <a:cubicBezTo>
                    <a:pt x="17852" y="255666"/>
                    <a:pt x="4853" y="259306"/>
                    <a:pt x="0" y="244574"/>
                  </a:cubicBezTo>
                  <a:close/>
                </a:path>
              </a:pathLst>
            </a:custGeom>
            <a:solidFill>
              <a:srgbClr val="5A61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3853F6D-EF19-DF89-AFEE-7CFCF33874A1}"/>
                </a:ext>
              </a:extLst>
            </p:cNvPr>
            <p:cNvSpPr/>
            <p:nvPr/>
          </p:nvSpPr>
          <p:spPr>
            <a:xfrm>
              <a:off x="3023707" y="7743868"/>
              <a:ext cx="198723" cy="364365"/>
            </a:xfrm>
            <a:custGeom>
              <a:avLst/>
              <a:gdLst>
                <a:gd name="connsiteX0" fmla="*/ 178000 w 198723"/>
                <a:gd name="connsiteY0" fmla="*/ 17309 h 364365"/>
                <a:gd name="connsiteX1" fmla="*/ 197585 w 198723"/>
                <a:gd name="connsiteY1" fmla="*/ 235866 h 364365"/>
                <a:gd name="connsiteX2" fmla="*/ 168987 w 198723"/>
                <a:gd name="connsiteY2" fmla="*/ 310393 h 364365"/>
                <a:gd name="connsiteX3" fmla="*/ 113005 w 198723"/>
                <a:gd name="connsiteY3" fmla="*/ 359616 h 364365"/>
                <a:gd name="connsiteX4" fmla="*/ 95499 w 198723"/>
                <a:gd name="connsiteY4" fmla="*/ 361003 h 364365"/>
                <a:gd name="connsiteX5" fmla="*/ 11093 w 198723"/>
                <a:gd name="connsiteY5" fmla="*/ 304674 h 364365"/>
                <a:gd name="connsiteX6" fmla="*/ 1040 w 198723"/>
                <a:gd name="connsiteY6" fmla="*/ 281795 h 364365"/>
                <a:gd name="connsiteX7" fmla="*/ 0 w 198723"/>
                <a:gd name="connsiteY7" fmla="*/ 171911 h 364365"/>
                <a:gd name="connsiteX8" fmla="*/ 15252 w 198723"/>
                <a:gd name="connsiteY8" fmla="*/ 150072 h 364365"/>
                <a:gd name="connsiteX9" fmla="*/ 151482 w 198723"/>
                <a:gd name="connsiteY9" fmla="*/ 13843 h 364365"/>
                <a:gd name="connsiteX10" fmla="*/ 155988 w 198723"/>
                <a:gd name="connsiteY10" fmla="*/ 9510 h 364365"/>
                <a:gd name="connsiteX11" fmla="*/ 171240 w 198723"/>
                <a:gd name="connsiteY11" fmla="*/ 150 h 364365"/>
                <a:gd name="connsiteX12" fmla="*/ 178000 w 198723"/>
                <a:gd name="connsiteY12" fmla="*/ 17482 h 36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723" h="364365">
                  <a:moveTo>
                    <a:pt x="178000" y="17309"/>
                  </a:moveTo>
                  <a:cubicBezTo>
                    <a:pt x="184239" y="90103"/>
                    <a:pt x="189092" y="163245"/>
                    <a:pt x="197585" y="235866"/>
                  </a:cubicBezTo>
                  <a:cubicBezTo>
                    <a:pt x="201398" y="267757"/>
                    <a:pt x="196545" y="291155"/>
                    <a:pt x="168987" y="310393"/>
                  </a:cubicBezTo>
                  <a:cubicBezTo>
                    <a:pt x="148709" y="324432"/>
                    <a:pt x="131203" y="342631"/>
                    <a:pt x="113005" y="359616"/>
                  </a:cubicBezTo>
                  <a:cubicBezTo>
                    <a:pt x="106765" y="365509"/>
                    <a:pt x="102432" y="365856"/>
                    <a:pt x="95499" y="361003"/>
                  </a:cubicBezTo>
                  <a:cubicBezTo>
                    <a:pt x="67595" y="341764"/>
                    <a:pt x="39517" y="323046"/>
                    <a:pt x="11093" y="304674"/>
                  </a:cubicBezTo>
                  <a:cubicBezTo>
                    <a:pt x="1907" y="298781"/>
                    <a:pt x="1040" y="291155"/>
                    <a:pt x="1040" y="281795"/>
                  </a:cubicBezTo>
                  <a:cubicBezTo>
                    <a:pt x="1040" y="245225"/>
                    <a:pt x="347" y="208654"/>
                    <a:pt x="0" y="171911"/>
                  </a:cubicBezTo>
                  <a:cubicBezTo>
                    <a:pt x="2773" y="163071"/>
                    <a:pt x="8839" y="156485"/>
                    <a:pt x="15252" y="150072"/>
                  </a:cubicBezTo>
                  <a:cubicBezTo>
                    <a:pt x="60662" y="104662"/>
                    <a:pt x="106072" y="59252"/>
                    <a:pt x="151482" y="13843"/>
                  </a:cubicBezTo>
                  <a:cubicBezTo>
                    <a:pt x="152868" y="12456"/>
                    <a:pt x="154428" y="10896"/>
                    <a:pt x="155988" y="9510"/>
                  </a:cubicBezTo>
                  <a:cubicBezTo>
                    <a:pt x="160495" y="5350"/>
                    <a:pt x="165001" y="-1063"/>
                    <a:pt x="171240" y="150"/>
                  </a:cubicBezTo>
                  <a:cubicBezTo>
                    <a:pt x="180946" y="1883"/>
                    <a:pt x="172800" y="12629"/>
                    <a:pt x="178000" y="17482"/>
                  </a:cubicBezTo>
                  <a:close/>
                </a:path>
              </a:pathLst>
            </a:custGeom>
            <a:solidFill>
              <a:srgbClr val="A319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4413A9A-093D-29A5-C029-5092FF254A93}"/>
                </a:ext>
              </a:extLst>
            </p:cNvPr>
            <p:cNvSpPr/>
            <p:nvPr/>
          </p:nvSpPr>
          <p:spPr>
            <a:xfrm>
              <a:off x="2603232" y="7825760"/>
              <a:ext cx="226731" cy="259290"/>
            </a:xfrm>
            <a:custGeom>
              <a:avLst/>
              <a:gdLst>
                <a:gd name="connsiteX0" fmla="*/ 208678 w 226731"/>
                <a:gd name="connsiteY0" fmla="*/ 251899 h 259290"/>
                <a:gd name="connsiteX1" fmla="*/ 136923 w 226731"/>
                <a:gd name="connsiteY1" fmla="*/ 251553 h 259290"/>
                <a:gd name="connsiteX2" fmla="*/ 0 w 226731"/>
                <a:gd name="connsiteY2" fmla="*/ 259179 h 259290"/>
                <a:gd name="connsiteX3" fmla="*/ 29464 w 226731"/>
                <a:gd name="connsiteY3" fmla="*/ 152240 h 259290"/>
                <a:gd name="connsiteX4" fmla="*/ 71235 w 226731"/>
                <a:gd name="connsiteY4" fmla="*/ 9945 h 259290"/>
                <a:gd name="connsiteX5" fmla="*/ 207464 w 226731"/>
                <a:gd name="connsiteY5" fmla="*/ 65 h 259290"/>
                <a:gd name="connsiteX6" fmla="*/ 225143 w 226731"/>
                <a:gd name="connsiteY6" fmla="*/ 19131 h 259290"/>
                <a:gd name="connsiteX7" fmla="*/ 224103 w 226731"/>
                <a:gd name="connsiteY7" fmla="*/ 51715 h 259290"/>
                <a:gd name="connsiteX8" fmla="*/ 220983 w 226731"/>
                <a:gd name="connsiteY8" fmla="*/ 85685 h 259290"/>
                <a:gd name="connsiteX9" fmla="*/ 208678 w 226731"/>
                <a:gd name="connsiteY9" fmla="*/ 252073 h 2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731" h="259290">
                  <a:moveTo>
                    <a:pt x="208678" y="251899"/>
                  </a:moveTo>
                  <a:cubicBezTo>
                    <a:pt x="184759" y="251726"/>
                    <a:pt x="160668" y="249473"/>
                    <a:pt x="136923" y="251553"/>
                  </a:cubicBezTo>
                  <a:cubicBezTo>
                    <a:pt x="91340" y="255713"/>
                    <a:pt x="45930" y="260046"/>
                    <a:pt x="0" y="259179"/>
                  </a:cubicBezTo>
                  <a:cubicBezTo>
                    <a:pt x="5720" y="222435"/>
                    <a:pt x="19239" y="187771"/>
                    <a:pt x="29464" y="152240"/>
                  </a:cubicBezTo>
                  <a:cubicBezTo>
                    <a:pt x="43157" y="104751"/>
                    <a:pt x="57369" y="57434"/>
                    <a:pt x="71235" y="9945"/>
                  </a:cubicBezTo>
                  <a:cubicBezTo>
                    <a:pt x="116298" y="2838"/>
                    <a:pt x="161881" y="2492"/>
                    <a:pt x="207464" y="65"/>
                  </a:cubicBezTo>
                  <a:cubicBezTo>
                    <a:pt x="218730" y="-455"/>
                    <a:pt x="231209" y="1799"/>
                    <a:pt x="225143" y="19131"/>
                  </a:cubicBezTo>
                  <a:cubicBezTo>
                    <a:pt x="224796" y="30050"/>
                    <a:pt x="224450" y="40796"/>
                    <a:pt x="224103" y="51715"/>
                  </a:cubicBezTo>
                  <a:cubicBezTo>
                    <a:pt x="220290" y="62807"/>
                    <a:pt x="225316" y="74593"/>
                    <a:pt x="220983" y="85685"/>
                  </a:cubicBezTo>
                  <a:cubicBezTo>
                    <a:pt x="219770" y="141321"/>
                    <a:pt x="215437" y="196784"/>
                    <a:pt x="208678" y="252073"/>
                  </a:cubicBezTo>
                  <a:close/>
                </a:path>
              </a:pathLst>
            </a:custGeom>
            <a:solidFill>
              <a:srgbClr val="5D646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C4326CA-5023-D778-169F-5EDE5068AC47}"/>
                </a:ext>
              </a:extLst>
            </p:cNvPr>
            <p:cNvSpPr/>
            <p:nvPr/>
          </p:nvSpPr>
          <p:spPr>
            <a:xfrm>
              <a:off x="3268782" y="7095627"/>
              <a:ext cx="177999" cy="241608"/>
            </a:xfrm>
            <a:custGeom>
              <a:avLst/>
              <a:gdLst>
                <a:gd name="connsiteX0" fmla="*/ 347 w 177999"/>
                <a:gd name="connsiteY0" fmla="*/ 24958 h 241608"/>
                <a:gd name="connsiteX1" fmla="*/ 161708 w 177999"/>
                <a:gd name="connsiteY1" fmla="*/ 0 h 241608"/>
                <a:gd name="connsiteX2" fmla="*/ 161708 w 177999"/>
                <a:gd name="connsiteY2" fmla="*/ 0 h 241608"/>
                <a:gd name="connsiteX3" fmla="*/ 165694 w 177999"/>
                <a:gd name="connsiteY3" fmla="*/ 37091 h 241608"/>
                <a:gd name="connsiteX4" fmla="*/ 165694 w 177999"/>
                <a:gd name="connsiteY4" fmla="*/ 45930 h 241608"/>
                <a:gd name="connsiteX5" fmla="*/ 169680 w 177999"/>
                <a:gd name="connsiteY5" fmla="*/ 87007 h 241608"/>
                <a:gd name="connsiteX6" fmla="*/ 173840 w 177999"/>
                <a:gd name="connsiteY6" fmla="*/ 100006 h 241608"/>
                <a:gd name="connsiteX7" fmla="*/ 173840 w 177999"/>
                <a:gd name="connsiteY7" fmla="*/ 137096 h 241608"/>
                <a:gd name="connsiteX8" fmla="*/ 178000 w 177999"/>
                <a:gd name="connsiteY8" fmla="*/ 153908 h 241608"/>
                <a:gd name="connsiteX9" fmla="*/ 178000 w 177999"/>
                <a:gd name="connsiteY9" fmla="*/ 195332 h 241608"/>
                <a:gd name="connsiteX10" fmla="*/ 178000 w 177999"/>
                <a:gd name="connsiteY10" fmla="*/ 203825 h 241608"/>
                <a:gd name="connsiteX11" fmla="*/ 149055 w 177999"/>
                <a:gd name="connsiteY11" fmla="*/ 213184 h 241608"/>
                <a:gd name="connsiteX12" fmla="*/ 53383 w 177999"/>
                <a:gd name="connsiteY12" fmla="*/ 228436 h 241608"/>
                <a:gd name="connsiteX13" fmla="*/ 24091 w 177999"/>
                <a:gd name="connsiteY13" fmla="*/ 241608 h 241608"/>
                <a:gd name="connsiteX14" fmla="*/ 7973 w 177999"/>
                <a:gd name="connsiteY14" fmla="*/ 102779 h 241608"/>
                <a:gd name="connsiteX15" fmla="*/ 0 w 177999"/>
                <a:gd name="connsiteY15" fmla="*/ 24958 h 24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999" h="241608">
                  <a:moveTo>
                    <a:pt x="347" y="24958"/>
                  </a:moveTo>
                  <a:cubicBezTo>
                    <a:pt x="53902" y="15079"/>
                    <a:pt x="107458" y="5373"/>
                    <a:pt x="161708" y="0"/>
                  </a:cubicBezTo>
                  <a:cubicBezTo>
                    <a:pt x="161708" y="0"/>
                    <a:pt x="161708" y="0"/>
                    <a:pt x="161708" y="0"/>
                  </a:cubicBezTo>
                  <a:cubicBezTo>
                    <a:pt x="167254" y="11959"/>
                    <a:pt x="160148" y="25132"/>
                    <a:pt x="165694" y="37091"/>
                  </a:cubicBezTo>
                  <a:cubicBezTo>
                    <a:pt x="165694" y="40037"/>
                    <a:pt x="165694" y="42984"/>
                    <a:pt x="165694" y="45930"/>
                  </a:cubicBezTo>
                  <a:cubicBezTo>
                    <a:pt x="171240" y="59276"/>
                    <a:pt x="164134" y="73661"/>
                    <a:pt x="169680" y="87007"/>
                  </a:cubicBezTo>
                  <a:lnTo>
                    <a:pt x="173840" y="100006"/>
                  </a:lnTo>
                  <a:cubicBezTo>
                    <a:pt x="170547" y="112312"/>
                    <a:pt x="170547" y="124791"/>
                    <a:pt x="173840" y="137096"/>
                  </a:cubicBezTo>
                  <a:cubicBezTo>
                    <a:pt x="173147" y="143163"/>
                    <a:pt x="175227" y="148709"/>
                    <a:pt x="178000" y="153908"/>
                  </a:cubicBezTo>
                  <a:cubicBezTo>
                    <a:pt x="174533" y="167774"/>
                    <a:pt x="174533" y="181466"/>
                    <a:pt x="178000" y="195332"/>
                  </a:cubicBezTo>
                  <a:cubicBezTo>
                    <a:pt x="178000" y="198105"/>
                    <a:pt x="178000" y="200878"/>
                    <a:pt x="178000" y="203825"/>
                  </a:cubicBezTo>
                  <a:cubicBezTo>
                    <a:pt x="169854" y="211451"/>
                    <a:pt x="159108" y="211624"/>
                    <a:pt x="149055" y="213184"/>
                  </a:cubicBezTo>
                  <a:cubicBezTo>
                    <a:pt x="117164" y="218557"/>
                    <a:pt x="85447" y="224450"/>
                    <a:pt x="53383" y="228436"/>
                  </a:cubicBezTo>
                  <a:cubicBezTo>
                    <a:pt x="42117" y="229823"/>
                    <a:pt x="32064" y="233116"/>
                    <a:pt x="24091" y="241608"/>
                  </a:cubicBezTo>
                  <a:cubicBezTo>
                    <a:pt x="18718" y="195332"/>
                    <a:pt x="13172" y="149055"/>
                    <a:pt x="7973" y="102779"/>
                  </a:cubicBezTo>
                  <a:cubicBezTo>
                    <a:pt x="5026" y="76954"/>
                    <a:pt x="2773" y="50956"/>
                    <a:pt x="0" y="24958"/>
                  </a:cubicBezTo>
                  <a:close/>
                </a:path>
              </a:pathLst>
            </a:custGeom>
            <a:solidFill>
              <a:srgbClr val="61697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1E341CA-E9D3-4330-F2E1-1E7AA6B0C745}"/>
                </a:ext>
              </a:extLst>
            </p:cNvPr>
            <p:cNvSpPr/>
            <p:nvPr/>
          </p:nvSpPr>
          <p:spPr>
            <a:xfrm>
              <a:off x="2674293" y="7594130"/>
              <a:ext cx="164113" cy="250934"/>
            </a:xfrm>
            <a:custGeom>
              <a:avLst/>
              <a:gdLst>
                <a:gd name="connsiteX0" fmla="*/ 154082 w 164113"/>
                <a:gd name="connsiteY0" fmla="*/ 250761 h 250934"/>
                <a:gd name="connsiteX1" fmla="*/ 140563 w 164113"/>
                <a:gd name="connsiteY1" fmla="*/ 237415 h 250934"/>
                <a:gd name="connsiteX2" fmla="*/ 36224 w 164113"/>
                <a:gd name="connsiteY2" fmla="*/ 244348 h 250934"/>
                <a:gd name="connsiteX3" fmla="*/ 0 w 164113"/>
                <a:gd name="connsiteY3" fmla="*/ 241748 h 250934"/>
                <a:gd name="connsiteX4" fmla="*/ 66208 w 164113"/>
                <a:gd name="connsiteY4" fmla="*/ 12966 h 250934"/>
                <a:gd name="connsiteX5" fmla="*/ 93940 w 164113"/>
                <a:gd name="connsiteY5" fmla="*/ 2566 h 250934"/>
                <a:gd name="connsiteX6" fmla="*/ 140909 w 164113"/>
                <a:gd name="connsiteY6" fmla="*/ 660 h 250934"/>
                <a:gd name="connsiteX7" fmla="*/ 163788 w 164113"/>
                <a:gd name="connsiteY7" fmla="*/ 20765 h 250934"/>
                <a:gd name="connsiteX8" fmla="*/ 162228 w 164113"/>
                <a:gd name="connsiteY8" fmla="*/ 38964 h 250934"/>
                <a:gd name="connsiteX9" fmla="*/ 153908 w 164113"/>
                <a:gd name="connsiteY9" fmla="*/ 250934 h 2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113" h="250934">
                  <a:moveTo>
                    <a:pt x="154082" y="250761"/>
                  </a:moveTo>
                  <a:cubicBezTo>
                    <a:pt x="154255" y="241575"/>
                    <a:pt x="150615" y="236722"/>
                    <a:pt x="140563" y="237415"/>
                  </a:cubicBezTo>
                  <a:cubicBezTo>
                    <a:pt x="105725" y="239842"/>
                    <a:pt x="71061" y="241575"/>
                    <a:pt x="36224" y="244348"/>
                  </a:cubicBezTo>
                  <a:cubicBezTo>
                    <a:pt x="23918" y="245388"/>
                    <a:pt x="11786" y="247815"/>
                    <a:pt x="0" y="241748"/>
                  </a:cubicBezTo>
                  <a:cubicBezTo>
                    <a:pt x="20972" y="165141"/>
                    <a:pt x="41424" y="88533"/>
                    <a:pt x="66208" y="12966"/>
                  </a:cubicBezTo>
                  <a:cubicBezTo>
                    <a:pt x="73488" y="4126"/>
                    <a:pt x="83367" y="2740"/>
                    <a:pt x="93940" y="2566"/>
                  </a:cubicBezTo>
                  <a:cubicBezTo>
                    <a:pt x="109538" y="2220"/>
                    <a:pt x="125310" y="2566"/>
                    <a:pt x="140909" y="660"/>
                  </a:cubicBezTo>
                  <a:cubicBezTo>
                    <a:pt x="161188" y="-1593"/>
                    <a:pt x="163961" y="1180"/>
                    <a:pt x="163788" y="20765"/>
                  </a:cubicBezTo>
                  <a:cubicBezTo>
                    <a:pt x="163788" y="26831"/>
                    <a:pt x="165174" y="33071"/>
                    <a:pt x="162228" y="38964"/>
                  </a:cubicBezTo>
                  <a:cubicBezTo>
                    <a:pt x="162748" y="109852"/>
                    <a:pt x="161014" y="180566"/>
                    <a:pt x="153908" y="250934"/>
                  </a:cubicBezTo>
                  <a:close/>
                </a:path>
              </a:pathLst>
            </a:custGeom>
            <a:solidFill>
              <a:srgbClr val="5F666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22C93FC-054A-6F83-DCB4-07D3222075E8}"/>
                </a:ext>
              </a:extLst>
            </p:cNvPr>
            <p:cNvSpPr/>
            <p:nvPr/>
          </p:nvSpPr>
          <p:spPr>
            <a:xfrm>
              <a:off x="3293046" y="7299394"/>
              <a:ext cx="164589" cy="208908"/>
            </a:xfrm>
            <a:custGeom>
              <a:avLst/>
              <a:gdLst>
                <a:gd name="connsiteX0" fmla="*/ 173 w 164589"/>
                <a:gd name="connsiteY0" fmla="*/ 37842 h 208908"/>
                <a:gd name="connsiteX1" fmla="*/ 9879 w 164589"/>
                <a:gd name="connsiteY1" fmla="*/ 20856 h 208908"/>
                <a:gd name="connsiteX2" fmla="*/ 143682 w 164589"/>
                <a:gd name="connsiteY2" fmla="*/ 231 h 208908"/>
                <a:gd name="connsiteX3" fmla="*/ 154082 w 164589"/>
                <a:gd name="connsiteY3" fmla="*/ 231 h 208908"/>
                <a:gd name="connsiteX4" fmla="*/ 158241 w 164589"/>
                <a:gd name="connsiteY4" fmla="*/ 8724 h 208908"/>
                <a:gd name="connsiteX5" fmla="*/ 158241 w 164589"/>
                <a:gd name="connsiteY5" fmla="*/ 54134 h 208908"/>
                <a:gd name="connsiteX6" fmla="*/ 158241 w 164589"/>
                <a:gd name="connsiteY6" fmla="*/ 71119 h 208908"/>
                <a:gd name="connsiteX7" fmla="*/ 162228 w 164589"/>
                <a:gd name="connsiteY7" fmla="*/ 124675 h 208908"/>
                <a:gd name="connsiteX8" fmla="*/ 162228 w 164589"/>
                <a:gd name="connsiteY8" fmla="*/ 141660 h 208908"/>
                <a:gd name="connsiteX9" fmla="*/ 161881 w 164589"/>
                <a:gd name="connsiteY9" fmla="*/ 166445 h 208908"/>
                <a:gd name="connsiteX10" fmla="*/ 25825 w 164589"/>
                <a:gd name="connsiteY10" fmla="*/ 187417 h 208908"/>
                <a:gd name="connsiteX11" fmla="*/ 16465 w 164589"/>
                <a:gd name="connsiteY11" fmla="*/ 208909 h 208908"/>
                <a:gd name="connsiteX12" fmla="*/ 0 w 164589"/>
                <a:gd name="connsiteY12" fmla="*/ 38015 h 20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589" h="208908">
                  <a:moveTo>
                    <a:pt x="173" y="37842"/>
                  </a:moveTo>
                  <a:cubicBezTo>
                    <a:pt x="1040" y="30909"/>
                    <a:pt x="-1907" y="22590"/>
                    <a:pt x="9879" y="20856"/>
                  </a:cubicBezTo>
                  <a:cubicBezTo>
                    <a:pt x="54596" y="14270"/>
                    <a:pt x="99139" y="7164"/>
                    <a:pt x="143682" y="231"/>
                  </a:cubicBezTo>
                  <a:cubicBezTo>
                    <a:pt x="146976" y="-289"/>
                    <a:pt x="150615" y="231"/>
                    <a:pt x="154082" y="231"/>
                  </a:cubicBezTo>
                  <a:cubicBezTo>
                    <a:pt x="155468" y="3004"/>
                    <a:pt x="156855" y="5951"/>
                    <a:pt x="158241" y="8724"/>
                  </a:cubicBezTo>
                  <a:cubicBezTo>
                    <a:pt x="154948" y="23803"/>
                    <a:pt x="154948" y="39055"/>
                    <a:pt x="158241" y="54134"/>
                  </a:cubicBezTo>
                  <a:cubicBezTo>
                    <a:pt x="158241" y="59853"/>
                    <a:pt x="158241" y="65400"/>
                    <a:pt x="158241" y="71119"/>
                  </a:cubicBezTo>
                  <a:cubicBezTo>
                    <a:pt x="163961" y="88624"/>
                    <a:pt x="156335" y="107170"/>
                    <a:pt x="162228" y="124675"/>
                  </a:cubicBezTo>
                  <a:cubicBezTo>
                    <a:pt x="162228" y="130395"/>
                    <a:pt x="162228" y="136114"/>
                    <a:pt x="162228" y="141660"/>
                  </a:cubicBezTo>
                  <a:cubicBezTo>
                    <a:pt x="165174" y="149980"/>
                    <a:pt x="165694" y="158126"/>
                    <a:pt x="161881" y="166445"/>
                  </a:cubicBezTo>
                  <a:cubicBezTo>
                    <a:pt x="116471" y="173378"/>
                    <a:pt x="71235" y="180311"/>
                    <a:pt x="25825" y="187417"/>
                  </a:cubicBezTo>
                  <a:cubicBezTo>
                    <a:pt x="11439" y="189670"/>
                    <a:pt x="18892" y="201456"/>
                    <a:pt x="16465" y="208909"/>
                  </a:cubicBezTo>
                  <a:cubicBezTo>
                    <a:pt x="8666" y="152060"/>
                    <a:pt x="3293" y="95210"/>
                    <a:pt x="0" y="38015"/>
                  </a:cubicBezTo>
                  <a:close/>
                </a:path>
              </a:pathLst>
            </a:custGeom>
            <a:solidFill>
              <a:srgbClr val="60676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5977D87-7A7E-9478-8BFB-E1904583E527}"/>
                </a:ext>
              </a:extLst>
            </p:cNvPr>
            <p:cNvSpPr/>
            <p:nvPr/>
          </p:nvSpPr>
          <p:spPr>
            <a:xfrm>
              <a:off x="3101565" y="8238327"/>
              <a:ext cx="270861" cy="83366"/>
            </a:xfrm>
            <a:custGeom>
              <a:avLst/>
              <a:gdLst>
                <a:gd name="connsiteX0" fmla="*/ 261849 w 270861"/>
                <a:gd name="connsiteY0" fmla="*/ 0 h 83366"/>
                <a:gd name="connsiteX1" fmla="*/ 270862 w 270861"/>
                <a:gd name="connsiteY1" fmla="*/ 83367 h 83366"/>
                <a:gd name="connsiteX2" fmla="*/ 38439 w 270861"/>
                <a:gd name="connsiteY2" fmla="*/ 70888 h 83366"/>
                <a:gd name="connsiteX3" fmla="*/ 20241 w 270861"/>
                <a:gd name="connsiteY3" fmla="*/ 69328 h 83366"/>
                <a:gd name="connsiteX4" fmla="*/ 656 w 270861"/>
                <a:gd name="connsiteY4" fmla="*/ 47316 h 83366"/>
                <a:gd name="connsiteX5" fmla="*/ 3429 w 270861"/>
                <a:gd name="connsiteY5" fmla="*/ 21145 h 83366"/>
                <a:gd name="connsiteX6" fmla="*/ 13308 w 270861"/>
                <a:gd name="connsiteY6" fmla="*/ 347 h 83366"/>
                <a:gd name="connsiteX7" fmla="*/ 261849 w 270861"/>
                <a:gd name="connsiteY7" fmla="*/ 0 h 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861" h="83366">
                  <a:moveTo>
                    <a:pt x="261849" y="0"/>
                  </a:moveTo>
                  <a:cubicBezTo>
                    <a:pt x="269475" y="27211"/>
                    <a:pt x="269302" y="55289"/>
                    <a:pt x="270862" y="83367"/>
                  </a:cubicBezTo>
                  <a:cubicBezTo>
                    <a:pt x="193388" y="79207"/>
                    <a:pt x="115913" y="75048"/>
                    <a:pt x="38439" y="70888"/>
                  </a:cubicBezTo>
                  <a:cubicBezTo>
                    <a:pt x="32546" y="67768"/>
                    <a:pt x="26307" y="68635"/>
                    <a:pt x="20241" y="69328"/>
                  </a:cubicBezTo>
                  <a:cubicBezTo>
                    <a:pt x="2909" y="71235"/>
                    <a:pt x="-1944" y="62742"/>
                    <a:pt x="656" y="47316"/>
                  </a:cubicBezTo>
                  <a:cubicBezTo>
                    <a:pt x="3602" y="38824"/>
                    <a:pt x="2735" y="29811"/>
                    <a:pt x="3429" y="21145"/>
                  </a:cubicBezTo>
                  <a:cubicBezTo>
                    <a:pt x="4122" y="12999"/>
                    <a:pt x="4122" y="4506"/>
                    <a:pt x="13308" y="347"/>
                  </a:cubicBezTo>
                  <a:cubicBezTo>
                    <a:pt x="96155" y="347"/>
                    <a:pt x="179002" y="173"/>
                    <a:pt x="261849" y="0"/>
                  </a:cubicBezTo>
                  <a:close/>
                </a:path>
              </a:pathLst>
            </a:custGeom>
            <a:solidFill>
              <a:srgbClr val="3C2A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E9F90C3-F251-AC91-9340-E5B8FC3C32E0}"/>
                </a:ext>
              </a:extLst>
            </p:cNvPr>
            <p:cNvSpPr/>
            <p:nvPr/>
          </p:nvSpPr>
          <p:spPr>
            <a:xfrm>
              <a:off x="2740675" y="7278307"/>
              <a:ext cx="98912" cy="354439"/>
            </a:xfrm>
            <a:custGeom>
              <a:avLst/>
              <a:gdLst>
                <a:gd name="connsiteX0" fmla="*/ 96019 w 98912"/>
                <a:gd name="connsiteY0" fmla="*/ 354440 h 354439"/>
                <a:gd name="connsiteX1" fmla="*/ 95673 w 98912"/>
                <a:gd name="connsiteY1" fmla="*/ 340054 h 354439"/>
                <a:gd name="connsiteX2" fmla="*/ 72794 w 98912"/>
                <a:gd name="connsiteY2" fmla="*/ 322549 h 354439"/>
                <a:gd name="connsiteX3" fmla="*/ 0 w 98912"/>
                <a:gd name="connsiteY3" fmla="*/ 328442 h 354439"/>
                <a:gd name="connsiteX4" fmla="*/ 41770 w 98912"/>
                <a:gd name="connsiteY4" fmla="*/ 174880 h 354439"/>
                <a:gd name="connsiteX5" fmla="*/ 90820 w 98912"/>
                <a:gd name="connsiteY5" fmla="*/ 0 h 354439"/>
                <a:gd name="connsiteX6" fmla="*/ 97233 w 98912"/>
                <a:gd name="connsiteY6" fmla="*/ 194812 h 354439"/>
                <a:gd name="connsiteX7" fmla="*/ 96019 w 98912"/>
                <a:gd name="connsiteY7" fmla="*/ 354267 h 35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912" h="354439">
                  <a:moveTo>
                    <a:pt x="96019" y="354440"/>
                  </a:moveTo>
                  <a:cubicBezTo>
                    <a:pt x="96019" y="349587"/>
                    <a:pt x="95326" y="344907"/>
                    <a:pt x="95673" y="340054"/>
                  </a:cubicBezTo>
                  <a:cubicBezTo>
                    <a:pt x="97579" y="321509"/>
                    <a:pt x="90300" y="318042"/>
                    <a:pt x="72794" y="322549"/>
                  </a:cubicBezTo>
                  <a:cubicBezTo>
                    <a:pt x="49050" y="328615"/>
                    <a:pt x="23745" y="320296"/>
                    <a:pt x="0" y="328442"/>
                  </a:cubicBezTo>
                  <a:cubicBezTo>
                    <a:pt x="13866" y="277312"/>
                    <a:pt x="27558" y="226009"/>
                    <a:pt x="41770" y="174880"/>
                  </a:cubicBezTo>
                  <a:cubicBezTo>
                    <a:pt x="57889" y="116471"/>
                    <a:pt x="74528" y="58236"/>
                    <a:pt x="90820" y="0"/>
                  </a:cubicBezTo>
                  <a:cubicBezTo>
                    <a:pt x="93073" y="64995"/>
                    <a:pt x="95673" y="129817"/>
                    <a:pt x="97233" y="194812"/>
                  </a:cubicBezTo>
                  <a:cubicBezTo>
                    <a:pt x="98619" y="247848"/>
                    <a:pt x="100699" y="301057"/>
                    <a:pt x="96019" y="354267"/>
                  </a:cubicBezTo>
                  <a:close/>
                </a:path>
              </a:pathLst>
            </a:custGeom>
            <a:solidFill>
              <a:srgbClr val="61697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20BAA85-0800-0EA7-2548-23A34C21D1ED}"/>
                </a:ext>
              </a:extLst>
            </p:cNvPr>
            <p:cNvSpPr/>
            <p:nvPr/>
          </p:nvSpPr>
          <p:spPr>
            <a:xfrm>
              <a:off x="3021293" y="7660385"/>
              <a:ext cx="181186" cy="255392"/>
            </a:xfrm>
            <a:custGeom>
              <a:avLst/>
              <a:gdLst>
                <a:gd name="connsiteX0" fmla="*/ 180414 w 181186"/>
                <a:gd name="connsiteY0" fmla="*/ 100791 h 255392"/>
                <a:gd name="connsiteX1" fmla="*/ 173134 w 181186"/>
                <a:gd name="connsiteY1" fmla="*/ 80513 h 255392"/>
                <a:gd name="connsiteX2" fmla="*/ 2587 w 181186"/>
                <a:gd name="connsiteY2" fmla="*/ 255393 h 255392"/>
                <a:gd name="connsiteX3" fmla="*/ 1894 w 181186"/>
                <a:gd name="connsiteY3" fmla="*/ 175319 h 255392"/>
                <a:gd name="connsiteX4" fmla="*/ 334 w 181186"/>
                <a:gd name="connsiteY4" fmla="*/ 163880 h 255392"/>
                <a:gd name="connsiteX5" fmla="*/ 12640 w 181186"/>
                <a:gd name="connsiteY5" fmla="*/ 147414 h 255392"/>
                <a:gd name="connsiteX6" fmla="*/ 147656 w 181186"/>
                <a:gd name="connsiteY6" fmla="*/ 12571 h 255392"/>
                <a:gd name="connsiteX7" fmla="*/ 167935 w 181186"/>
                <a:gd name="connsiteY7" fmla="*/ 92 h 255392"/>
                <a:gd name="connsiteX8" fmla="*/ 168281 w 181186"/>
                <a:gd name="connsiteY8" fmla="*/ 4772 h 255392"/>
                <a:gd name="connsiteX9" fmla="*/ 172268 w 181186"/>
                <a:gd name="connsiteY9" fmla="*/ 33716 h 255392"/>
                <a:gd name="connsiteX10" fmla="*/ 172441 w 181186"/>
                <a:gd name="connsiteY10" fmla="*/ 42382 h 255392"/>
                <a:gd name="connsiteX11" fmla="*/ 176427 w 181186"/>
                <a:gd name="connsiteY11" fmla="*/ 71153 h 255392"/>
                <a:gd name="connsiteX12" fmla="*/ 180587 w 181186"/>
                <a:gd name="connsiteY12" fmla="*/ 100965 h 25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86" h="255392">
                  <a:moveTo>
                    <a:pt x="180414" y="100791"/>
                  </a:moveTo>
                  <a:cubicBezTo>
                    <a:pt x="178681" y="95765"/>
                    <a:pt x="176774" y="90739"/>
                    <a:pt x="173134" y="80513"/>
                  </a:cubicBezTo>
                  <a:cubicBezTo>
                    <a:pt x="115072" y="139962"/>
                    <a:pt x="58743" y="197677"/>
                    <a:pt x="2587" y="255393"/>
                  </a:cubicBezTo>
                  <a:cubicBezTo>
                    <a:pt x="2414" y="228702"/>
                    <a:pt x="2241" y="202010"/>
                    <a:pt x="1894" y="175319"/>
                  </a:cubicBezTo>
                  <a:cubicBezTo>
                    <a:pt x="-879" y="171852"/>
                    <a:pt x="161" y="167693"/>
                    <a:pt x="334" y="163880"/>
                  </a:cubicBezTo>
                  <a:cubicBezTo>
                    <a:pt x="2587" y="157120"/>
                    <a:pt x="7787" y="152267"/>
                    <a:pt x="12640" y="147414"/>
                  </a:cubicBezTo>
                  <a:cubicBezTo>
                    <a:pt x="57530" y="102524"/>
                    <a:pt x="102420" y="57461"/>
                    <a:pt x="147656" y="12571"/>
                  </a:cubicBezTo>
                  <a:cubicBezTo>
                    <a:pt x="153376" y="7025"/>
                    <a:pt x="158055" y="-948"/>
                    <a:pt x="167935" y="92"/>
                  </a:cubicBezTo>
                  <a:cubicBezTo>
                    <a:pt x="167935" y="1652"/>
                    <a:pt x="168108" y="3212"/>
                    <a:pt x="168281" y="4772"/>
                  </a:cubicBezTo>
                  <a:cubicBezTo>
                    <a:pt x="173481" y="13958"/>
                    <a:pt x="167068" y="24530"/>
                    <a:pt x="172268" y="33716"/>
                  </a:cubicBezTo>
                  <a:cubicBezTo>
                    <a:pt x="172268" y="36663"/>
                    <a:pt x="172268" y="39436"/>
                    <a:pt x="172441" y="42382"/>
                  </a:cubicBezTo>
                  <a:cubicBezTo>
                    <a:pt x="177641" y="51395"/>
                    <a:pt x="171228" y="62141"/>
                    <a:pt x="176427" y="71153"/>
                  </a:cubicBezTo>
                  <a:cubicBezTo>
                    <a:pt x="178854" y="80859"/>
                    <a:pt x="182667" y="90565"/>
                    <a:pt x="180587" y="100965"/>
                  </a:cubicBezTo>
                  <a:close/>
                </a:path>
              </a:pathLst>
            </a:custGeom>
            <a:solidFill>
              <a:srgbClr val="DADAD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E4C847B-BF5E-3878-505C-FEBE92671D6A}"/>
                </a:ext>
              </a:extLst>
            </p:cNvPr>
            <p:cNvSpPr/>
            <p:nvPr/>
          </p:nvSpPr>
          <p:spPr>
            <a:xfrm>
              <a:off x="3018784" y="7543487"/>
              <a:ext cx="164615" cy="235653"/>
            </a:xfrm>
            <a:custGeom>
              <a:avLst/>
              <a:gdLst>
                <a:gd name="connsiteX0" fmla="*/ 590 w 164615"/>
                <a:gd name="connsiteY0" fmla="*/ 150269 h 235653"/>
                <a:gd name="connsiteX1" fmla="*/ 136993 w 164615"/>
                <a:gd name="connsiteY1" fmla="*/ 15079 h 235653"/>
                <a:gd name="connsiteX2" fmla="*/ 153805 w 164615"/>
                <a:gd name="connsiteY2" fmla="*/ 0 h 235653"/>
                <a:gd name="connsiteX3" fmla="*/ 158484 w 164615"/>
                <a:gd name="connsiteY3" fmla="*/ 9879 h 235653"/>
                <a:gd name="connsiteX4" fmla="*/ 162297 w 164615"/>
                <a:gd name="connsiteY4" fmla="*/ 38304 h 235653"/>
                <a:gd name="connsiteX5" fmla="*/ 162471 w 164615"/>
                <a:gd name="connsiteY5" fmla="*/ 47143 h 235653"/>
                <a:gd name="connsiteX6" fmla="*/ 162471 w 164615"/>
                <a:gd name="connsiteY6" fmla="*/ 71581 h 235653"/>
                <a:gd name="connsiteX7" fmla="*/ 162124 w 164615"/>
                <a:gd name="connsiteY7" fmla="*/ 79554 h 235653"/>
                <a:gd name="connsiteX8" fmla="*/ 152938 w 164615"/>
                <a:gd name="connsiteY8" fmla="*/ 98273 h 235653"/>
                <a:gd name="connsiteX9" fmla="*/ 25894 w 164615"/>
                <a:gd name="connsiteY9" fmla="*/ 225316 h 235653"/>
                <a:gd name="connsiteX10" fmla="*/ 3363 w 164615"/>
                <a:gd name="connsiteY10" fmla="*/ 233116 h 235653"/>
                <a:gd name="connsiteX11" fmla="*/ 4056 w 164615"/>
                <a:gd name="connsiteY11" fmla="*/ 188572 h 235653"/>
                <a:gd name="connsiteX12" fmla="*/ 243 w 164615"/>
                <a:gd name="connsiteY12" fmla="*/ 150269 h 23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615" h="235653">
                  <a:moveTo>
                    <a:pt x="590" y="150269"/>
                  </a:moveTo>
                  <a:cubicBezTo>
                    <a:pt x="45999" y="105205"/>
                    <a:pt x="91409" y="60142"/>
                    <a:pt x="136993" y="15079"/>
                  </a:cubicBezTo>
                  <a:cubicBezTo>
                    <a:pt x="142365" y="9879"/>
                    <a:pt x="148258" y="5026"/>
                    <a:pt x="153805" y="0"/>
                  </a:cubicBezTo>
                  <a:cubicBezTo>
                    <a:pt x="155364" y="3293"/>
                    <a:pt x="156924" y="6586"/>
                    <a:pt x="158484" y="9879"/>
                  </a:cubicBezTo>
                  <a:cubicBezTo>
                    <a:pt x="163337" y="18892"/>
                    <a:pt x="156924" y="29291"/>
                    <a:pt x="162297" y="38304"/>
                  </a:cubicBezTo>
                  <a:cubicBezTo>
                    <a:pt x="162297" y="41250"/>
                    <a:pt x="162297" y="44196"/>
                    <a:pt x="162471" y="47143"/>
                  </a:cubicBezTo>
                  <a:cubicBezTo>
                    <a:pt x="165417" y="55289"/>
                    <a:pt x="165244" y="63435"/>
                    <a:pt x="162471" y="71581"/>
                  </a:cubicBezTo>
                  <a:cubicBezTo>
                    <a:pt x="162471" y="74181"/>
                    <a:pt x="162297" y="76954"/>
                    <a:pt x="162124" y="79554"/>
                  </a:cubicBezTo>
                  <a:cubicBezTo>
                    <a:pt x="165417" y="88740"/>
                    <a:pt x="157964" y="93246"/>
                    <a:pt x="152938" y="98273"/>
                  </a:cubicBezTo>
                  <a:cubicBezTo>
                    <a:pt x="110821" y="140736"/>
                    <a:pt x="68531" y="183199"/>
                    <a:pt x="25894" y="225316"/>
                  </a:cubicBezTo>
                  <a:cubicBezTo>
                    <a:pt x="20001" y="231209"/>
                    <a:pt x="14109" y="240048"/>
                    <a:pt x="3363" y="233116"/>
                  </a:cubicBezTo>
                  <a:cubicBezTo>
                    <a:pt x="1803" y="218210"/>
                    <a:pt x="590" y="203305"/>
                    <a:pt x="4056" y="188572"/>
                  </a:cubicBezTo>
                  <a:cubicBezTo>
                    <a:pt x="-2357" y="176267"/>
                    <a:pt x="936" y="163094"/>
                    <a:pt x="243" y="150269"/>
                  </a:cubicBezTo>
                  <a:close/>
                </a:path>
              </a:pathLst>
            </a:custGeom>
            <a:solidFill>
              <a:srgbClr val="FFFFF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C2DC3E6-7837-513F-B973-7F6279C96620}"/>
                </a:ext>
              </a:extLst>
            </p:cNvPr>
            <p:cNvSpPr/>
            <p:nvPr/>
          </p:nvSpPr>
          <p:spPr>
            <a:xfrm>
              <a:off x="2799084" y="8227337"/>
              <a:ext cx="315860" cy="57439"/>
            </a:xfrm>
            <a:custGeom>
              <a:avLst/>
              <a:gdLst>
                <a:gd name="connsiteX0" fmla="*/ 315789 w 315860"/>
                <a:gd name="connsiteY0" fmla="*/ 11337 h 57439"/>
                <a:gd name="connsiteX1" fmla="*/ 307470 w 315860"/>
                <a:gd name="connsiteY1" fmla="*/ 57440 h 57439"/>
                <a:gd name="connsiteX2" fmla="*/ 182506 w 315860"/>
                <a:gd name="connsiteY2" fmla="*/ 51027 h 57439"/>
                <a:gd name="connsiteX3" fmla="*/ 156855 w 315860"/>
                <a:gd name="connsiteY3" fmla="*/ 45827 h 57439"/>
                <a:gd name="connsiteX4" fmla="*/ 118378 w 315860"/>
                <a:gd name="connsiteY4" fmla="*/ 21736 h 57439"/>
                <a:gd name="connsiteX5" fmla="*/ 27558 w 315860"/>
                <a:gd name="connsiteY5" fmla="*/ 22082 h 57439"/>
                <a:gd name="connsiteX6" fmla="*/ 0 w 315860"/>
                <a:gd name="connsiteY6" fmla="*/ 16016 h 57439"/>
                <a:gd name="connsiteX7" fmla="*/ 520 w 315860"/>
                <a:gd name="connsiteY7" fmla="*/ 9776 h 57439"/>
                <a:gd name="connsiteX8" fmla="*/ 146629 w 315860"/>
                <a:gd name="connsiteY8" fmla="*/ 9603 h 57439"/>
                <a:gd name="connsiteX9" fmla="*/ 298977 w 315860"/>
                <a:gd name="connsiteY9" fmla="*/ 764 h 57439"/>
                <a:gd name="connsiteX10" fmla="*/ 315789 w 315860"/>
                <a:gd name="connsiteY10" fmla="*/ 11337 h 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860" h="57439">
                  <a:moveTo>
                    <a:pt x="315789" y="11337"/>
                  </a:moveTo>
                  <a:cubicBezTo>
                    <a:pt x="306777" y="25549"/>
                    <a:pt x="316829" y="43227"/>
                    <a:pt x="307470" y="57440"/>
                  </a:cubicBezTo>
                  <a:cubicBezTo>
                    <a:pt x="265873" y="53453"/>
                    <a:pt x="224276" y="49640"/>
                    <a:pt x="182506" y="51027"/>
                  </a:cubicBezTo>
                  <a:cubicBezTo>
                    <a:pt x="173667" y="51373"/>
                    <a:pt x="164481" y="51720"/>
                    <a:pt x="156855" y="45827"/>
                  </a:cubicBezTo>
                  <a:cubicBezTo>
                    <a:pt x="152175" y="24682"/>
                    <a:pt x="137790" y="21042"/>
                    <a:pt x="118378" y="21736"/>
                  </a:cubicBezTo>
                  <a:cubicBezTo>
                    <a:pt x="88220" y="22949"/>
                    <a:pt x="57889" y="22256"/>
                    <a:pt x="27558" y="22082"/>
                  </a:cubicBezTo>
                  <a:cubicBezTo>
                    <a:pt x="18025" y="22082"/>
                    <a:pt x="8146" y="22949"/>
                    <a:pt x="0" y="16016"/>
                  </a:cubicBezTo>
                  <a:cubicBezTo>
                    <a:pt x="173" y="13936"/>
                    <a:pt x="347" y="11857"/>
                    <a:pt x="520" y="9776"/>
                  </a:cubicBezTo>
                  <a:cubicBezTo>
                    <a:pt x="49223" y="13590"/>
                    <a:pt x="99139" y="17229"/>
                    <a:pt x="146629" y="9603"/>
                  </a:cubicBezTo>
                  <a:cubicBezTo>
                    <a:pt x="197758" y="1457"/>
                    <a:pt x="248368" y="6830"/>
                    <a:pt x="298977" y="764"/>
                  </a:cubicBezTo>
                  <a:cubicBezTo>
                    <a:pt x="306257" y="-103"/>
                    <a:pt x="316829" y="-2703"/>
                    <a:pt x="315789" y="11337"/>
                  </a:cubicBezTo>
                  <a:close/>
                </a:path>
              </a:pathLst>
            </a:custGeom>
            <a:solidFill>
              <a:srgbClr val="695A6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BDF4AE98-5FD7-5483-986B-5B48FD673F84}"/>
                </a:ext>
              </a:extLst>
            </p:cNvPr>
            <p:cNvSpPr/>
            <p:nvPr/>
          </p:nvSpPr>
          <p:spPr>
            <a:xfrm>
              <a:off x="3020367" y="7623041"/>
              <a:ext cx="168687" cy="199491"/>
            </a:xfrm>
            <a:custGeom>
              <a:avLst/>
              <a:gdLst>
                <a:gd name="connsiteX0" fmla="*/ 6980 w 168687"/>
                <a:gd name="connsiteY0" fmla="*/ 154255 h 199491"/>
                <a:gd name="connsiteX1" fmla="*/ 160715 w 168687"/>
                <a:gd name="connsiteY1" fmla="*/ 0 h 199491"/>
                <a:gd name="connsiteX2" fmla="*/ 168687 w 168687"/>
                <a:gd name="connsiteY2" fmla="*/ 37264 h 199491"/>
                <a:gd name="connsiteX3" fmla="*/ 19805 w 168687"/>
                <a:gd name="connsiteY3" fmla="*/ 184586 h 199491"/>
                <a:gd name="connsiteX4" fmla="*/ 2993 w 168687"/>
                <a:gd name="connsiteY4" fmla="*/ 199491 h 199491"/>
                <a:gd name="connsiteX5" fmla="*/ 6806 w 168687"/>
                <a:gd name="connsiteY5" fmla="*/ 154255 h 19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687" h="199491">
                  <a:moveTo>
                    <a:pt x="6980" y="154255"/>
                  </a:moveTo>
                  <a:cubicBezTo>
                    <a:pt x="58283" y="102779"/>
                    <a:pt x="109585" y="51476"/>
                    <a:pt x="160715" y="0"/>
                  </a:cubicBezTo>
                  <a:cubicBezTo>
                    <a:pt x="169207" y="11266"/>
                    <a:pt x="168168" y="24438"/>
                    <a:pt x="168687" y="37264"/>
                  </a:cubicBezTo>
                  <a:cubicBezTo>
                    <a:pt x="119118" y="86487"/>
                    <a:pt x="69548" y="135536"/>
                    <a:pt x="19805" y="184586"/>
                  </a:cubicBezTo>
                  <a:cubicBezTo>
                    <a:pt x="14433" y="189786"/>
                    <a:pt x="8540" y="194465"/>
                    <a:pt x="2993" y="199491"/>
                  </a:cubicBezTo>
                  <a:cubicBezTo>
                    <a:pt x="1260" y="184066"/>
                    <a:pt x="-4459" y="168467"/>
                    <a:pt x="6806" y="154255"/>
                  </a:cubicBezTo>
                  <a:close/>
                </a:path>
              </a:pathLst>
            </a:custGeom>
            <a:solidFill>
              <a:srgbClr val="A31A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37C99F9-4A48-87D4-D72D-71F515747ED6}"/>
                </a:ext>
              </a:extLst>
            </p:cNvPr>
            <p:cNvSpPr/>
            <p:nvPr/>
          </p:nvSpPr>
          <p:spPr>
            <a:xfrm>
              <a:off x="3018287" y="7732059"/>
              <a:ext cx="9232" cy="103472"/>
            </a:xfrm>
            <a:custGeom>
              <a:avLst/>
              <a:gdLst>
                <a:gd name="connsiteX0" fmla="*/ 9059 w 9232"/>
                <a:gd name="connsiteY0" fmla="*/ 45237 h 103472"/>
                <a:gd name="connsiteX1" fmla="*/ 5246 w 9232"/>
                <a:gd name="connsiteY1" fmla="*/ 90473 h 103472"/>
                <a:gd name="connsiteX2" fmla="*/ 5073 w 9232"/>
                <a:gd name="connsiteY2" fmla="*/ 103472 h 103472"/>
                <a:gd name="connsiteX3" fmla="*/ 5073 w 9232"/>
                <a:gd name="connsiteY3" fmla="*/ 0 h 103472"/>
                <a:gd name="connsiteX4" fmla="*/ 9233 w 9232"/>
                <a:gd name="connsiteY4" fmla="*/ 45237 h 10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2" h="103472">
                  <a:moveTo>
                    <a:pt x="9059" y="45237"/>
                  </a:moveTo>
                  <a:cubicBezTo>
                    <a:pt x="-473" y="59622"/>
                    <a:pt x="6806" y="75394"/>
                    <a:pt x="5246" y="90473"/>
                  </a:cubicBezTo>
                  <a:cubicBezTo>
                    <a:pt x="5246" y="94806"/>
                    <a:pt x="5246" y="99139"/>
                    <a:pt x="5073" y="103472"/>
                  </a:cubicBezTo>
                  <a:cubicBezTo>
                    <a:pt x="-2033" y="68982"/>
                    <a:pt x="-1340" y="34491"/>
                    <a:pt x="5073" y="0"/>
                  </a:cubicBezTo>
                  <a:cubicBezTo>
                    <a:pt x="7326" y="15079"/>
                    <a:pt x="740" y="30851"/>
                    <a:pt x="9233" y="45237"/>
                  </a:cubicBezTo>
                  <a:close/>
                </a:path>
              </a:pathLst>
            </a:custGeom>
            <a:solidFill>
              <a:srgbClr val="E5CDD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FE416DA-4492-352E-607C-D6EA724B0B05}"/>
                </a:ext>
              </a:extLst>
            </p:cNvPr>
            <p:cNvSpPr/>
            <p:nvPr/>
          </p:nvSpPr>
          <p:spPr>
            <a:xfrm>
              <a:off x="2823466" y="7877474"/>
              <a:ext cx="4101" cy="33970"/>
            </a:xfrm>
            <a:custGeom>
              <a:avLst/>
              <a:gdLst>
                <a:gd name="connsiteX0" fmla="*/ 749 w 4101"/>
                <a:gd name="connsiteY0" fmla="*/ 33971 h 33970"/>
                <a:gd name="connsiteX1" fmla="*/ 3869 w 4101"/>
                <a:gd name="connsiteY1" fmla="*/ 0 h 33970"/>
                <a:gd name="connsiteX2" fmla="*/ 749 w 4101"/>
                <a:gd name="connsiteY2" fmla="*/ 33971 h 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1" h="33970">
                  <a:moveTo>
                    <a:pt x="749" y="33971"/>
                  </a:moveTo>
                  <a:cubicBezTo>
                    <a:pt x="1615" y="22705"/>
                    <a:pt x="-3064" y="10746"/>
                    <a:pt x="3869" y="0"/>
                  </a:cubicBezTo>
                  <a:cubicBezTo>
                    <a:pt x="4042" y="11439"/>
                    <a:pt x="5082" y="22878"/>
                    <a:pt x="749" y="33971"/>
                  </a:cubicBezTo>
                  <a:close/>
                </a:path>
              </a:pathLst>
            </a:custGeom>
            <a:solidFill>
              <a:srgbClr val="5F666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0D741FA-3D60-0817-AF71-A08CF187D40D}"/>
                </a:ext>
              </a:extLst>
            </p:cNvPr>
            <p:cNvSpPr/>
            <p:nvPr/>
          </p:nvSpPr>
          <p:spPr>
            <a:xfrm>
              <a:off x="3176725" y="7553366"/>
              <a:ext cx="5003" cy="28424"/>
            </a:xfrm>
            <a:custGeom>
              <a:avLst/>
              <a:gdLst>
                <a:gd name="connsiteX0" fmla="*/ 4530 w 5003"/>
                <a:gd name="connsiteY0" fmla="*/ 28425 h 28424"/>
                <a:gd name="connsiteX1" fmla="*/ 717 w 5003"/>
                <a:gd name="connsiteY1" fmla="*/ 0 h 28424"/>
                <a:gd name="connsiteX2" fmla="*/ 4530 w 5003"/>
                <a:gd name="connsiteY2" fmla="*/ 28425 h 2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3" h="28424">
                  <a:moveTo>
                    <a:pt x="4530" y="28425"/>
                  </a:moveTo>
                  <a:cubicBezTo>
                    <a:pt x="-3442" y="19932"/>
                    <a:pt x="1757" y="9533"/>
                    <a:pt x="717" y="0"/>
                  </a:cubicBezTo>
                  <a:cubicBezTo>
                    <a:pt x="8517" y="8666"/>
                    <a:pt x="2970" y="18892"/>
                    <a:pt x="4530" y="28425"/>
                  </a:cubicBezTo>
                  <a:close/>
                </a:path>
              </a:pathLst>
            </a:custGeom>
            <a:solidFill>
              <a:srgbClr val="E5CED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1DD48286-AF26-BDF7-6A10-13F002C6B2BF}"/>
                </a:ext>
              </a:extLst>
            </p:cNvPr>
            <p:cNvSpPr/>
            <p:nvPr/>
          </p:nvSpPr>
          <p:spPr>
            <a:xfrm>
              <a:off x="3189259" y="7664984"/>
              <a:ext cx="4792" cy="28944"/>
            </a:xfrm>
            <a:custGeom>
              <a:avLst/>
              <a:gdLst>
                <a:gd name="connsiteX0" fmla="*/ 4301 w 4792"/>
                <a:gd name="connsiteY0" fmla="*/ 28944 h 28944"/>
                <a:gd name="connsiteX1" fmla="*/ 315 w 4792"/>
                <a:gd name="connsiteY1" fmla="*/ 0 h 28944"/>
                <a:gd name="connsiteX2" fmla="*/ 4301 w 4792"/>
                <a:gd name="connsiteY2" fmla="*/ 28944 h 2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92" h="28944">
                  <a:moveTo>
                    <a:pt x="4301" y="28944"/>
                  </a:moveTo>
                  <a:cubicBezTo>
                    <a:pt x="-3498" y="20105"/>
                    <a:pt x="2048" y="9706"/>
                    <a:pt x="315" y="0"/>
                  </a:cubicBezTo>
                  <a:cubicBezTo>
                    <a:pt x="8114" y="8666"/>
                    <a:pt x="3088" y="19239"/>
                    <a:pt x="4301" y="28944"/>
                  </a:cubicBezTo>
                  <a:close/>
                </a:path>
              </a:pathLst>
            </a:custGeom>
            <a:solidFill>
              <a:srgbClr val="D2BFC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0EF41AC-F6CE-A9CB-25F3-70BEA129C501}"/>
                </a:ext>
              </a:extLst>
            </p:cNvPr>
            <p:cNvSpPr/>
            <p:nvPr/>
          </p:nvSpPr>
          <p:spPr>
            <a:xfrm>
              <a:off x="3193419" y="7702594"/>
              <a:ext cx="4861" cy="28771"/>
            </a:xfrm>
            <a:custGeom>
              <a:avLst/>
              <a:gdLst>
                <a:gd name="connsiteX0" fmla="*/ 4301 w 4861"/>
                <a:gd name="connsiteY0" fmla="*/ 28771 h 28771"/>
                <a:gd name="connsiteX1" fmla="*/ 315 w 4861"/>
                <a:gd name="connsiteY1" fmla="*/ 0 h 28771"/>
                <a:gd name="connsiteX2" fmla="*/ 4301 w 4861"/>
                <a:gd name="connsiteY2" fmla="*/ 28771 h 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1" h="28771">
                  <a:moveTo>
                    <a:pt x="4301" y="28771"/>
                  </a:moveTo>
                  <a:cubicBezTo>
                    <a:pt x="-3498" y="20105"/>
                    <a:pt x="2048" y="9533"/>
                    <a:pt x="315" y="0"/>
                  </a:cubicBezTo>
                  <a:cubicBezTo>
                    <a:pt x="8288" y="8666"/>
                    <a:pt x="3088" y="19239"/>
                    <a:pt x="4301" y="28771"/>
                  </a:cubicBezTo>
                  <a:close/>
                </a:path>
              </a:pathLst>
            </a:custGeom>
            <a:solidFill>
              <a:srgbClr val="D2BEC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12F6DB6-256E-BCAC-49AF-415958FBA5B8}"/>
                </a:ext>
              </a:extLst>
            </p:cNvPr>
            <p:cNvSpPr/>
            <p:nvPr/>
          </p:nvSpPr>
          <p:spPr>
            <a:xfrm>
              <a:off x="3181428" y="7590630"/>
              <a:ext cx="4614" cy="24437"/>
            </a:xfrm>
            <a:custGeom>
              <a:avLst/>
              <a:gdLst>
                <a:gd name="connsiteX0" fmla="*/ 0 w 4614"/>
                <a:gd name="connsiteY0" fmla="*/ 24438 h 24437"/>
                <a:gd name="connsiteX1" fmla="*/ 0 w 4614"/>
                <a:gd name="connsiteY1" fmla="*/ 0 h 24437"/>
                <a:gd name="connsiteX2" fmla="*/ 0 w 4614"/>
                <a:gd name="connsiteY2" fmla="*/ 24438 h 2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" h="24437">
                  <a:moveTo>
                    <a:pt x="0" y="24438"/>
                  </a:moveTo>
                  <a:cubicBezTo>
                    <a:pt x="0" y="16292"/>
                    <a:pt x="0" y="8146"/>
                    <a:pt x="0" y="0"/>
                  </a:cubicBezTo>
                  <a:cubicBezTo>
                    <a:pt x="6240" y="8146"/>
                    <a:pt x="6066" y="16292"/>
                    <a:pt x="0" y="24438"/>
                  </a:cubicBezTo>
                  <a:close/>
                </a:path>
              </a:pathLst>
            </a:custGeom>
            <a:solidFill>
              <a:srgbClr val="E4CCD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76DF175D-9FA9-51B5-C03B-51CFD9D3E3D4}"/>
                </a:ext>
              </a:extLst>
            </p:cNvPr>
            <p:cNvSpPr/>
            <p:nvPr/>
          </p:nvSpPr>
          <p:spPr>
            <a:xfrm>
              <a:off x="3347937" y="7989613"/>
              <a:ext cx="3941" cy="26171"/>
            </a:xfrm>
            <a:custGeom>
              <a:avLst/>
              <a:gdLst>
                <a:gd name="connsiteX0" fmla="*/ 398 w 3941"/>
                <a:gd name="connsiteY0" fmla="*/ 0 h 26171"/>
                <a:gd name="connsiteX1" fmla="*/ 3171 w 3941"/>
                <a:gd name="connsiteY1" fmla="*/ 26172 h 26171"/>
                <a:gd name="connsiteX2" fmla="*/ 398 w 3941"/>
                <a:gd name="connsiteY2" fmla="*/ 0 h 2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41" h="26171">
                  <a:moveTo>
                    <a:pt x="398" y="0"/>
                  </a:moveTo>
                  <a:cubicBezTo>
                    <a:pt x="6464" y="8146"/>
                    <a:pt x="2825" y="17332"/>
                    <a:pt x="3171" y="26172"/>
                  </a:cubicBezTo>
                  <a:cubicBezTo>
                    <a:pt x="-468" y="17852"/>
                    <a:pt x="-295" y="9013"/>
                    <a:pt x="398" y="0"/>
                  </a:cubicBezTo>
                  <a:close/>
                </a:path>
              </a:pathLst>
            </a:custGeom>
            <a:solidFill>
              <a:srgbClr val="5A61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3CAF448-8367-F65C-766B-4E20B3B00FA9}"/>
                </a:ext>
              </a:extLst>
            </p:cNvPr>
            <p:cNvSpPr/>
            <p:nvPr/>
          </p:nvSpPr>
          <p:spPr>
            <a:xfrm>
              <a:off x="3310590" y="7532394"/>
              <a:ext cx="3800" cy="21838"/>
            </a:xfrm>
            <a:custGeom>
              <a:avLst/>
              <a:gdLst>
                <a:gd name="connsiteX0" fmla="*/ 481 w 3800"/>
                <a:gd name="connsiteY0" fmla="*/ 0 h 21838"/>
                <a:gd name="connsiteX1" fmla="*/ 3081 w 3800"/>
                <a:gd name="connsiteY1" fmla="*/ 21838 h 21838"/>
                <a:gd name="connsiteX2" fmla="*/ 481 w 3800"/>
                <a:gd name="connsiteY2" fmla="*/ 0 h 2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00" h="21838">
                  <a:moveTo>
                    <a:pt x="481" y="0"/>
                  </a:moveTo>
                  <a:cubicBezTo>
                    <a:pt x="6028" y="6759"/>
                    <a:pt x="2908" y="14559"/>
                    <a:pt x="3081" y="21838"/>
                  </a:cubicBezTo>
                  <a:cubicBezTo>
                    <a:pt x="-385" y="14906"/>
                    <a:pt x="-385" y="7453"/>
                    <a:pt x="481" y="0"/>
                  </a:cubicBezTo>
                  <a:close/>
                </a:path>
              </a:pathLst>
            </a:custGeom>
            <a:solidFill>
              <a:srgbClr val="60676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56942F47-DD8D-4225-D81A-A2184567A499}"/>
                </a:ext>
              </a:extLst>
            </p:cNvPr>
            <p:cNvSpPr/>
            <p:nvPr/>
          </p:nvSpPr>
          <p:spPr>
            <a:xfrm>
              <a:off x="4880486" y="4726053"/>
              <a:ext cx="644231" cy="137931"/>
            </a:xfrm>
            <a:custGeom>
              <a:avLst/>
              <a:gdLst>
                <a:gd name="connsiteX0" fmla="*/ 644231 w 644231"/>
                <a:gd name="connsiteY0" fmla="*/ 133224 h 137931"/>
                <a:gd name="connsiteX1" fmla="*/ 620140 w 644231"/>
                <a:gd name="connsiteY1" fmla="*/ 137384 h 137931"/>
                <a:gd name="connsiteX2" fmla="*/ 21492 w 644231"/>
                <a:gd name="connsiteY2" fmla="*/ 137384 h 137931"/>
                <a:gd name="connsiteX3" fmla="*/ 0 w 644231"/>
                <a:gd name="connsiteY3" fmla="*/ 133224 h 137931"/>
                <a:gd name="connsiteX4" fmla="*/ 98273 w 644231"/>
                <a:gd name="connsiteY4" fmla="*/ 46910 h 137931"/>
                <a:gd name="connsiteX5" fmla="*/ 290831 w 644231"/>
                <a:gd name="connsiteY5" fmla="*/ 114 h 137931"/>
                <a:gd name="connsiteX6" fmla="*/ 470565 w 644231"/>
                <a:gd name="connsiteY6" fmla="*/ 20739 h 137931"/>
                <a:gd name="connsiteX7" fmla="*/ 644058 w 644231"/>
                <a:gd name="connsiteY7" fmla="*/ 133397 h 13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231" h="137931">
                  <a:moveTo>
                    <a:pt x="644231" y="133224"/>
                  </a:moveTo>
                  <a:cubicBezTo>
                    <a:pt x="636779" y="137903"/>
                    <a:pt x="628459" y="137384"/>
                    <a:pt x="620140" y="137384"/>
                  </a:cubicBezTo>
                  <a:cubicBezTo>
                    <a:pt x="420648" y="137384"/>
                    <a:pt x="220983" y="137384"/>
                    <a:pt x="21492" y="137384"/>
                  </a:cubicBezTo>
                  <a:cubicBezTo>
                    <a:pt x="14212" y="137384"/>
                    <a:pt x="6066" y="140157"/>
                    <a:pt x="0" y="133224"/>
                  </a:cubicBezTo>
                  <a:cubicBezTo>
                    <a:pt x="23918" y="94400"/>
                    <a:pt x="59796" y="68749"/>
                    <a:pt x="98273" y="46910"/>
                  </a:cubicBezTo>
                  <a:cubicBezTo>
                    <a:pt x="157895" y="13286"/>
                    <a:pt x="222890" y="1154"/>
                    <a:pt x="290831" y="114"/>
                  </a:cubicBezTo>
                  <a:cubicBezTo>
                    <a:pt x="351840" y="-753"/>
                    <a:pt x="411809" y="3060"/>
                    <a:pt x="470565" y="20739"/>
                  </a:cubicBezTo>
                  <a:cubicBezTo>
                    <a:pt x="539373" y="41364"/>
                    <a:pt x="599861" y="74815"/>
                    <a:pt x="644058" y="133397"/>
                  </a:cubicBezTo>
                  <a:close/>
                </a:path>
              </a:pathLst>
            </a:custGeom>
            <a:solidFill>
              <a:srgbClr val="452C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79FCA0D-2AEC-2FF2-C9EE-6D8E71B98667}"/>
                </a:ext>
              </a:extLst>
            </p:cNvPr>
            <p:cNvSpPr/>
            <p:nvPr/>
          </p:nvSpPr>
          <p:spPr>
            <a:xfrm>
              <a:off x="5092630" y="6247350"/>
              <a:ext cx="83193" cy="112957"/>
            </a:xfrm>
            <a:custGeom>
              <a:avLst/>
              <a:gdLst>
                <a:gd name="connsiteX0" fmla="*/ 83194 w 83193"/>
                <a:gd name="connsiteY0" fmla="*/ 395 h 112957"/>
                <a:gd name="connsiteX1" fmla="*/ 62222 w 83193"/>
                <a:gd name="connsiteY1" fmla="*/ 9061 h 112957"/>
                <a:gd name="connsiteX2" fmla="*/ 25305 w 83193"/>
                <a:gd name="connsiteY2" fmla="*/ 101267 h 112957"/>
                <a:gd name="connsiteX3" fmla="*/ 20625 w 83193"/>
                <a:gd name="connsiteY3" fmla="*/ 112533 h 112957"/>
                <a:gd name="connsiteX4" fmla="*/ 12652 w 83193"/>
                <a:gd name="connsiteY4" fmla="*/ 104213 h 112957"/>
                <a:gd name="connsiteX5" fmla="*/ 8319 w 83193"/>
                <a:gd name="connsiteY5" fmla="*/ 20846 h 112957"/>
                <a:gd name="connsiteX6" fmla="*/ 0 w 83193"/>
                <a:gd name="connsiteY6" fmla="*/ 4208 h 112957"/>
                <a:gd name="connsiteX7" fmla="*/ 12999 w 83193"/>
                <a:gd name="connsiteY7" fmla="*/ 568 h 112957"/>
                <a:gd name="connsiteX8" fmla="*/ 83194 w 83193"/>
                <a:gd name="connsiteY8" fmla="*/ 568 h 11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193" h="112957">
                  <a:moveTo>
                    <a:pt x="83194" y="395"/>
                  </a:moveTo>
                  <a:cubicBezTo>
                    <a:pt x="76261" y="3341"/>
                    <a:pt x="69155" y="6114"/>
                    <a:pt x="62222" y="9061"/>
                  </a:cubicBezTo>
                  <a:cubicBezTo>
                    <a:pt x="44890" y="37832"/>
                    <a:pt x="38824" y="70936"/>
                    <a:pt x="25305" y="101267"/>
                  </a:cubicBezTo>
                  <a:cubicBezTo>
                    <a:pt x="23572" y="105080"/>
                    <a:pt x="22185" y="108893"/>
                    <a:pt x="20625" y="112533"/>
                  </a:cubicBezTo>
                  <a:cubicBezTo>
                    <a:pt x="12479" y="114959"/>
                    <a:pt x="15945" y="106293"/>
                    <a:pt x="12652" y="104213"/>
                  </a:cubicBezTo>
                  <a:cubicBezTo>
                    <a:pt x="11092" y="76482"/>
                    <a:pt x="9533" y="48578"/>
                    <a:pt x="8319" y="20846"/>
                  </a:cubicBezTo>
                  <a:cubicBezTo>
                    <a:pt x="7973" y="13914"/>
                    <a:pt x="8319" y="6981"/>
                    <a:pt x="0" y="4208"/>
                  </a:cubicBezTo>
                  <a:cubicBezTo>
                    <a:pt x="3466" y="-125"/>
                    <a:pt x="8666" y="-645"/>
                    <a:pt x="12999" y="568"/>
                  </a:cubicBezTo>
                  <a:cubicBezTo>
                    <a:pt x="36397" y="7327"/>
                    <a:pt x="59795" y="2648"/>
                    <a:pt x="83194" y="568"/>
                  </a:cubicBezTo>
                  <a:close/>
                </a:path>
              </a:pathLst>
            </a:custGeom>
            <a:solidFill>
              <a:srgbClr val="D0775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01E93FA-B64A-CB58-6BC5-C23C3313E1DB}"/>
                </a:ext>
              </a:extLst>
            </p:cNvPr>
            <p:cNvSpPr/>
            <p:nvPr/>
          </p:nvSpPr>
          <p:spPr>
            <a:xfrm>
              <a:off x="5104350" y="6351390"/>
              <a:ext cx="9039" cy="23398"/>
            </a:xfrm>
            <a:custGeom>
              <a:avLst/>
              <a:gdLst>
                <a:gd name="connsiteX0" fmla="*/ 932 w 9039"/>
                <a:gd name="connsiteY0" fmla="*/ 173 h 23398"/>
                <a:gd name="connsiteX1" fmla="*/ 8905 w 9039"/>
                <a:gd name="connsiteY1" fmla="*/ 8493 h 23398"/>
                <a:gd name="connsiteX2" fmla="*/ 2492 w 9039"/>
                <a:gd name="connsiteY2" fmla="*/ 23398 h 23398"/>
                <a:gd name="connsiteX3" fmla="*/ 759 w 9039"/>
                <a:gd name="connsiteY3" fmla="*/ 0 h 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9" h="23398">
                  <a:moveTo>
                    <a:pt x="932" y="173"/>
                  </a:moveTo>
                  <a:cubicBezTo>
                    <a:pt x="3532" y="2946"/>
                    <a:pt x="6305" y="5720"/>
                    <a:pt x="8905" y="8493"/>
                  </a:cubicBezTo>
                  <a:cubicBezTo>
                    <a:pt x="9772" y="14386"/>
                    <a:pt x="6305" y="18199"/>
                    <a:pt x="2492" y="23398"/>
                  </a:cubicBezTo>
                  <a:cubicBezTo>
                    <a:pt x="-1321" y="14386"/>
                    <a:pt x="239" y="7279"/>
                    <a:pt x="759" y="0"/>
                  </a:cubicBezTo>
                  <a:close/>
                </a:path>
              </a:pathLst>
            </a:custGeom>
            <a:solidFill>
              <a:srgbClr val="D89C8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C1C8D30A-8E7F-56EE-46D8-19180666EF7D}"/>
                </a:ext>
              </a:extLst>
            </p:cNvPr>
            <p:cNvSpPr/>
            <p:nvPr/>
          </p:nvSpPr>
          <p:spPr>
            <a:xfrm>
              <a:off x="5071832" y="6244678"/>
              <a:ext cx="16465" cy="6721"/>
            </a:xfrm>
            <a:custGeom>
              <a:avLst/>
              <a:gdLst>
                <a:gd name="connsiteX0" fmla="*/ 0 w 16465"/>
                <a:gd name="connsiteY0" fmla="*/ 2546 h 6721"/>
                <a:gd name="connsiteX1" fmla="*/ 16465 w 16465"/>
                <a:gd name="connsiteY1" fmla="*/ 6533 h 6721"/>
                <a:gd name="connsiteX2" fmla="*/ 0 w 16465"/>
                <a:gd name="connsiteY2" fmla="*/ 2546 h 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65" h="6721">
                  <a:moveTo>
                    <a:pt x="0" y="2546"/>
                  </a:moveTo>
                  <a:cubicBezTo>
                    <a:pt x="7279" y="-3693"/>
                    <a:pt x="11439" y="3067"/>
                    <a:pt x="16465" y="6533"/>
                  </a:cubicBezTo>
                  <a:cubicBezTo>
                    <a:pt x="10399" y="7400"/>
                    <a:pt x="5200" y="5146"/>
                    <a:pt x="0" y="2546"/>
                  </a:cubicBezTo>
                  <a:close/>
                </a:path>
              </a:pathLst>
            </a:custGeom>
            <a:solidFill>
              <a:srgbClr val="D0775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49220F7D-089A-FDCC-B15A-C55D2163F1E1}"/>
                </a:ext>
              </a:extLst>
            </p:cNvPr>
            <p:cNvSpPr/>
            <p:nvPr/>
          </p:nvSpPr>
          <p:spPr>
            <a:xfrm>
              <a:off x="2947099" y="8315255"/>
              <a:ext cx="129816" cy="346802"/>
            </a:xfrm>
            <a:custGeom>
              <a:avLst/>
              <a:gdLst>
                <a:gd name="connsiteX0" fmla="*/ 47143 w 129816"/>
                <a:gd name="connsiteY0" fmla="*/ 326735 h 346802"/>
                <a:gd name="connsiteX1" fmla="*/ 26518 w 129816"/>
                <a:gd name="connsiteY1" fmla="*/ 343547 h 346802"/>
                <a:gd name="connsiteX2" fmla="*/ 5373 w 129816"/>
                <a:gd name="connsiteY2" fmla="*/ 343547 h 346802"/>
                <a:gd name="connsiteX3" fmla="*/ 0 w 129816"/>
                <a:gd name="connsiteY3" fmla="*/ 329335 h 346802"/>
                <a:gd name="connsiteX4" fmla="*/ 5026 w 129816"/>
                <a:gd name="connsiteY4" fmla="*/ 207144 h 346802"/>
                <a:gd name="connsiteX5" fmla="*/ 11786 w 129816"/>
                <a:gd name="connsiteY5" fmla="*/ 94139 h 346802"/>
                <a:gd name="connsiteX6" fmla="*/ 20972 w 129816"/>
                <a:gd name="connsiteY6" fmla="*/ 2453 h 346802"/>
                <a:gd name="connsiteX7" fmla="*/ 37784 w 129816"/>
                <a:gd name="connsiteY7" fmla="*/ 6266 h 346802"/>
                <a:gd name="connsiteX8" fmla="*/ 40384 w 129816"/>
                <a:gd name="connsiteY8" fmla="*/ 53409 h 346802"/>
                <a:gd name="connsiteX9" fmla="*/ 35877 w 129816"/>
                <a:gd name="connsiteY9" fmla="*/ 148389 h 346802"/>
                <a:gd name="connsiteX10" fmla="*/ 29291 w 129816"/>
                <a:gd name="connsiteY10" fmla="*/ 309577 h 346802"/>
                <a:gd name="connsiteX11" fmla="*/ 90820 w 129816"/>
                <a:gd name="connsiteY11" fmla="*/ 153762 h 346802"/>
                <a:gd name="connsiteX12" fmla="*/ 109192 w 129816"/>
                <a:gd name="connsiteY12" fmla="*/ 23945 h 346802"/>
                <a:gd name="connsiteX13" fmla="*/ 129817 w 129816"/>
                <a:gd name="connsiteY13" fmla="*/ 6786 h 346802"/>
                <a:gd name="connsiteX14" fmla="*/ 107112 w 129816"/>
                <a:gd name="connsiteY14" fmla="*/ 173347 h 346802"/>
                <a:gd name="connsiteX15" fmla="*/ 104165 w 129816"/>
                <a:gd name="connsiteY15" fmla="*/ 193625 h 346802"/>
                <a:gd name="connsiteX16" fmla="*/ 65515 w 129816"/>
                <a:gd name="connsiteY16" fmla="*/ 297271 h 346802"/>
                <a:gd name="connsiteX17" fmla="*/ 46623 w 129816"/>
                <a:gd name="connsiteY17" fmla="*/ 326735 h 34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816" h="346802">
                  <a:moveTo>
                    <a:pt x="47143" y="326735"/>
                  </a:moveTo>
                  <a:cubicBezTo>
                    <a:pt x="40210" y="332282"/>
                    <a:pt x="33277" y="337828"/>
                    <a:pt x="26518" y="343547"/>
                  </a:cubicBezTo>
                  <a:cubicBezTo>
                    <a:pt x="19412" y="342161"/>
                    <a:pt x="12479" y="351520"/>
                    <a:pt x="5373" y="343547"/>
                  </a:cubicBezTo>
                  <a:cubicBezTo>
                    <a:pt x="1907" y="339388"/>
                    <a:pt x="173" y="334708"/>
                    <a:pt x="0" y="329335"/>
                  </a:cubicBezTo>
                  <a:cubicBezTo>
                    <a:pt x="173" y="288605"/>
                    <a:pt x="4160" y="247875"/>
                    <a:pt x="5026" y="207144"/>
                  </a:cubicBezTo>
                  <a:cubicBezTo>
                    <a:pt x="9706" y="169707"/>
                    <a:pt x="6066" y="131577"/>
                    <a:pt x="11786" y="94139"/>
                  </a:cubicBezTo>
                  <a:cubicBezTo>
                    <a:pt x="12306" y="63289"/>
                    <a:pt x="8493" y="32091"/>
                    <a:pt x="20972" y="2453"/>
                  </a:cubicBezTo>
                  <a:cubicBezTo>
                    <a:pt x="27905" y="-1707"/>
                    <a:pt x="33624" y="-667"/>
                    <a:pt x="37784" y="6266"/>
                  </a:cubicBezTo>
                  <a:cubicBezTo>
                    <a:pt x="43157" y="21692"/>
                    <a:pt x="42117" y="37984"/>
                    <a:pt x="40384" y="53409"/>
                  </a:cubicBezTo>
                  <a:cubicBezTo>
                    <a:pt x="36917" y="84954"/>
                    <a:pt x="37437" y="116671"/>
                    <a:pt x="35877" y="148389"/>
                  </a:cubicBezTo>
                  <a:cubicBezTo>
                    <a:pt x="29984" y="201771"/>
                    <a:pt x="29118" y="255501"/>
                    <a:pt x="29291" y="309577"/>
                  </a:cubicBezTo>
                  <a:cubicBezTo>
                    <a:pt x="68288" y="264860"/>
                    <a:pt x="78687" y="208878"/>
                    <a:pt x="90820" y="153762"/>
                  </a:cubicBezTo>
                  <a:cubicBezTo>
                    <a:pt x="99659" y="110952"/>
                    <a:pt x="102779" y="67275"/>
                    <a:pt x="109192" y="23945"/>
                  </a:cubicBezTo>
                  <a:cubicBezTo>
                    <a:pt x="113871" y="15452"/>
                    <a:pt x="111618" y="-1187"/>
                    <a:pt x="129817" y="6786"/>
                  </a:cubicBezTo>
                  <a:cubicBezTo>
                    <a:pt x="125657" y="62769"/>
                    <a:pt x="118551" y="118404"/>
                    <a:pt x="107112" y="173347"/>
                  </a:cubicBezTo>
                  <a:cubicBezTo>
                    <a:pt x="105725" y="180106"/>
                    <a:pt x="105205" y="186866"/>
                    <a:pt x="104165" y="193625"/>
                  </a:cubicBezTo>
                  <a:cubicBezTo>
                    <a:pt x="91513" y="228289"/>
                    <a:pt x="84234" y="264860"/>
                    <a:pt x="65515" y="297271"/>
                  </a:cubicBezTo>
                  <a:cubicBezTo>
                    <a:pt x="59796" y="307323"/>
                    <a:pt x="52863" y="316856"/>
                    <a:pt x="46623" y="326735"/>
                  </a:cubicBezTo>
                  <a:close/>
                </a:path>
              </a:pathLst>
            </a:custGeom>
            <a:solidFill>
              <a:srgbClr val="3D2B3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3189F3E-1A77-5EC6-71B0-6DCC4DFF00E5}"/>
                </a:ext>
              </a:extLst>
            </p:cNvPr>
            <p:cNvSpPr/>
            <p:nvPr/>
          </p:nvSpPr>
          <p:spPr>
            <a:xfrm>
              <a:off x="2946926" y="8272036"/>
              <a:ext cx="193078" cy="66990"/>
            </a:xfrm>
            <a:custGeom>
              <a:avLst/>
              <a:gdLst>
                <a:gd name="connsiteX0" fmla="*/ 35184 w 193078"/>
                <a:gd name="connsiteY0" fmla="*/ 50179 h 66990"/>
                <a:gd name="connsiteX1" fmla="*/ 22705 w 193078"/>
                <a:gd name="connsiteY1" fmla="*/ 46019 h 66990"/>
                <a:gd name="connsiteX2" fmla="*/ 0 w 193078"/>
                <a:gd name="connsiteY2" fmla="*/ 26434 h 66990"/>
                <a:gd name="connsiteX3" fmla="*/ 10053 w 193078"/>
                <a:gd name="connsiteY3" fmla="*/ 89 h 66990"/>
                <a:gd name="connsiteX4" fmla="*/ 145762 w 193078"/>
                <a:gd name="connsiteY4" fmla="*/ 4075 h 66990"/>
                <a:gd name="connsiteX5" fmla="*/ 159628 w 193078"/>
                <a:gd name="connsiteY5" fmla="*/ 12741 h 66990"/>
                <a:gd name="connsiteX6" fmla="*/ 179560 w 193078"/>
                <a:gd name="connsiteY6" fmla="*/ 33713 h 66990"/>
                <a:gd name="connsiteX7" fmla="*/ 193079 w 193078"/>
                <a:gd name="connsiteY7" fmla="*/ 37180 h 66990"/>
                <a:gd name="connsiteX8" fmla="*/ 130510 w 193078"/>
                <a:gd name="connsiteY8" fmla="*/ 50005 h 66990"/>
                <a:gd name="connsiteX9" fmla="*/ 114391 w 193078"/>
                <a:gd name="connsiteY9" fmla="*/ 66991 h 66990"/>
                <a:gd name="connsiteX10" fmla="*/ 85620 w 193078"/>
                <a:gd name="connsiteY10" fmla="*/ 55551 h 66990"/>
                <a:gd name="connsiteX11" fmla="*/ 35531 w 193078"/>
                <a:gd name="connsiteY11" fmla="*/ 50179 h 6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78" h="66990">
                  <a:moveTo>
                    <a:pt x="35184" y="50179"/>
                  </a:moveTo>
                  <a:cubicBezTo>
                    <a:pt x="32064" y="45846"/>
                    <a:pt x="27211" y="46539"/>
                    <a:pt x="22705" y="46019"/>
                  </a:cubicBezTo>
                  <a:cubicBezTo>
                    <a:pt x="3120" y="53472"/>
                    <a:pt x="4853" y="36313"/>
                    <a:pt x="0" y="26434"/>
                  </a:cubicBezTo>
                  <a:cubicBezTo>
                    <a:pt x="3466" y="17768"/>
                    <a:pt x="3120" y="7542"/>
                    <a:pt x="10053" y="89"/>
                  </a:cubicBezTo>
                  <a:cubicBezTo>
                    <a:pt x="55289" y="89"/>
                    <a:pt x="100699" y="-951"/>
                    <a:pt x="145762" y="4075"/>
                  </a:cubicBezTo>
                  <a:cubicBezTo>
                    <a:pt x="152175" y="4769"/>
                    <a:pt x="158588" y="4075"/>
                    <a:pt x="159628" y="12741"/>
                  </a:cubicBezTo>
                  <a:cubicBezTo>
                    <a:pt x="157028" y="28514"/>
                    <a:pt x="163094" y="35793"/>
                    <a:pt x="179560" y="33713"/>
                  </a:cubicBezTo>
                  <a:cubicBezTo>
                    <a:pt x="184239" y="33020"/>
                    <a:pt x="189266" y="33367"/>
                    <a:pt x="193079" y="37180"/>
                  </a:cubicBezTo>
                  <a:cubicBezTo>
                    <a:pt x="169854" y="29727"/>
                    <a:pt x="152869" y="53645"/>
                    <a:pt x="130510" y="50005"/>
                  </a:cubicBezTo>
                  <a:cubicBezTo>
                    <a:pt x="115605" y="46539"/>
                    <a:pt x="119938" y="61445"/>
                    <a:pt x="114391" y="66991"/>
                  </a:cubicBezTo>
                  <a:cubicBezTo>
                    <a:pt x="106765" y="58325"/>
                    <a:pt x="97233" y="55378"/>
                    <a:pt x="85620" y="55551"/>
                  </a:cubicBezTo>
                  <a:cubicBezTo>
                    <a:pt x="68808" y="55551"/>
                    <a:pt x="52169" y="52779"/>
                    <a:pt x="35531" y="50179"/>
                  </a:cubicBezTo>
                  <a:close/>
                </a:path>
              </a:pathLst>
            </a:custGeom>
            <a:solidFill>
              <a:srgbClr val="70616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AF4DCF1-5F87-EEDE-1E4B-A7AAF397D63B}"/>
                </a:ext>
              </a:extLst>
            </p:cNvPr>
            <p:cNvSpPr/>
            <p:nvPr/>
          </p:nvSpPr>
          <p:spPr>
            <a:xfrm>
              <a:off x="2453483" y="8791566"/>
              <a:ext cx="415795" cy="175700"/>
            </a:xfrm>
            <a:custGeom>
              <a:avLst/>
              <a:gdLst>
                <a:gd name="connsiteX0" fmla="*/ 415795 w 415795"/>
                <a:gd name="connsiteY0" fmla="*/ 29291 h 175700"/>
                <a:gd name="connsiteX1" fmla="*/ 370385 w 415795"/>
                <a:gd name="connsiteY1" fmla="*/ 170547 h 175700"/>
                <a:gd name="connsiteX2" fmla="*/ 340401 w 415795"/>
                <a:gd name="connsiteY2" fmla="*/ 175053 h 175700"/>
                <a:gd name="connsiteX3" fmla="*/ 146109 w 415795"/>
                <a:gd name="connsiteY3" fmla="*/ 160148 h 175700"/>
                <a:gd name="connsiteX4" fmla="*/ 24091 w 415795"/>
                <a:gd name="connsiteY4" fmla="*/ 151308 h 175700"/>
                <a:gd name="connsiteX5" fmla="*/ 0 w 415795"/>
                <a:gd name="connsiteY5" fmla="*/ 141256 h 175700"/>
                <a:gd name="connsiteX6" fmla="*/ 20798 w 415795"/>
                <a:gd name="connsiteY6" fmla="*/ 0 h 175700"/>
                <a:gd name="connsiteX7" fmla="*/ 249234 w 415795"/>
                <a:gd name="connsiteY7" fmla="*/ 16292 h 175700"/>
                <a:gd name="connsiteX8" fmla="*/ 385291 w 415795"/>
                <a:gd name="connsiteY8" fmla="*/ 24785 h 175700"/>
                <a:gd name="connsiteX9" fmla="*/ 415795 w 415795"/>
                <a:gd name="connsiteY9" fmla="*/ 29118 h 17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5795" h="175700">
                  <a:moveTo>
                    <a:pt x="415795" y="29291"/>
                  </a:moveTo>
                  <a:cubicBezTo>
                    <a:pt x="401063" y="76434"/>
                    <a:pt x="388237" y="124444"/>
                    <a:pt x="370385" y="170547"/>
                  </a:cubicBezTo>
                  <a:cubicBezTo>
                    <a:pt x="361199" y="176960"/>
                    <a:pt x="350973" y="175920"/>
                    <a:pt x="340401" y="175053"/>
                  </a:cubicBezTo>
                  <a:cubicBezTo>
                    <a:pt x="275579" y="170027"/>
                    <a:pt x="210931" y="164654"/>
                    <a:pt x="146109" y="160148"/>
                  </a:cubicBezTo>
                  <a:cubicBezTo>
                    <a:pt x="105379" y="157201"/>
                    <a:pt x="64822" y="153735"/>
                    <a:pt x="24091" y="151308"/>
                  </a:cubicBezTo>
                  <a:cubicBezTo>
                    <a:pt x="15079" y="150788"/>
                    <a:pt x="6066" y="149228"/>
                    <a:pt x="0" y="141256"/>
                  </a:cubicBezTo>
                  <a:cubicBezTo>
                    <a:pt x="3640" y="93593"/>
                    <a:pt x="11266" y="46623"/>
                    <a:pt x="20798" y="0"/>
                  </a:cubicBezTo>
                  <a:cubicBezTo>
                    <a:pt x="97233" y="1560"/>
                    <a:pt x="173147" y="9532"/>
                    <a:pt x="249234" y="16292"/>
                  </a:cubicBezTo>
                  <a:cubicBezTo>
                    <a:pt x="294471" y="20278"/>
                    <a:pt x="339881" y="22531"/>
                    <a:pt x="385291" y="24785"/>
                  </a:cubicBezTo>
                  <a:cubicBezTo>
                    <a:pt x="395690" y="25305"/>
                    <a:pt x="405916" y="26344"/>
                    <a:pt x="415795" y="29118"/>
                  </a:cubicBezTo>
                  <a:close/>
                </a:path>
              </a:pathLst>
            </a:custGeom>
            <a:solidFill>
              <a:srgbClr val="6A717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19744E9-7379-56AC-37FC-7179757BDF86}"/>
                </a:ext>
              </a:extLst>
            </p:cNvPr>
            <p:cNvSpPr/>
            <p:nvPr/>
          </p:nvSpPr>
          <p:spPr>
            <a:xfrm>
              <a:off x="4807951" y="8819296"/>
              <a:ext cx="286974" cy="206982"/>
            </a:xfrm>
            <a:custGeom>
              <a:avLst/>
              <a:gdLst>
                <a:gd name="connsiteX0" fmla="*/ 18113 w 286974"/>
                <a:gd name="connsiteY0" fmla="*/ 23398 h 206982"/>
                <a:gd name="connsiteX1" fmla="*/ 98187 w 286974"/>
                <a:gd name="connsiteY1" fmla="*/ 6586 h 206982"/>
                <a:gd name="connsiteX2" fmla="*/ 111359 w 286974"/>
                <a:gd name="connsiteY2" fmla="*/ 24092 h 206982"/>
                <a:gd name="connsiteX3" fmla="*/ 144290 w 286974"/>
                <a:gd name="connsiteY3" fmla="*/ 91513 h 206982"/>
                <a:gd name="connsiteX4" fmla="*/ 181554 w 286974"/>
                <a:gd name="connsiteY4" fmla="*/ 17679 h 206982"/>
                <a:gd name="connsiteX5" fmla="*/ 194379 w 286974"/>
                <a:gd name="connsiteY5" fmla="*/ 0 h 206982"/>
                <a:gd name="connsiteX6" fmla="*/ 226444 w 286974"/>
                <a:gd name="connsiteY6" fmla="*/ 12826 h 206982"/>
                <a:gd name="connsiteX7" fmla="*/ 246896 w 286974"/>
                <a:gd name="connsiteY7" fmla="*/ 23052 h 206982"/>
                <a:gd name="connsiteX8" fmla="*/ 272200 w 286974"/>
                <a:gd name="connsiteY8" fmla="*/ 32238 h 206982"/>
                <a:gd name="connsiteX9" fmla="*/ 281040 w 286974"/>
                <a:gd name="connsiteY9" fmla="*/ 73835 h 206982"/>
                <a:gd name="connsiteX10" fmla="*/ 286759 w 286974"/>
                <a:gd name="connsiteY10" fmla="*/ 151482 h 206982"/>
                <a:gd name="connsiteX11" fmla="*/ 280173 w 286974"/>
                <a:gd name="connsiteY11" fmla="*/ 184413 h 206982"/>
                <a:gd name="connsiteX12" fmla="*/ 243256 w 286974"/>
                <a:gd name="connsiteY12" fmla="*/ 190306 h 206982"/>
                <a:gd name="connsiteX13" fmla="*/ 192993 w 286974"/>
                <a:gd name="connsiteY13" fmla="*/ 201918 h 206982"/>
                <a:gd name="connsiteX14" fmla="*/ 159542 w 286974"/>
                <a:gd name="connsiteY14" fmla="*/ 184759 h 206982"/>
                <a:gd name="connsiteX15" fmla="*/ 152783 w 286974"/>
                <a:gd name="connsiteY15" fmla="*/ 158068 h 206982"/>
                <a:gd name="connsiteX16" fmla="*/ 150703 w 286974"/>
                <a:gd name="connsiteY16" fmla="*/ 150269 h 206982"/>
                <a:gd name="connsiteX17" fmla="*/ 142210 w 286974"/>
                <a:gd name="connsiteY17" fmla="*/ 140736 h 206982"/>
                <a:gd name="connsiteX18" fmla="*/ 136317 w 286974"/>
                <a:gd name="connsiteY18" fmla="*/ 152002 h 206982"/>
                <a:gd name="connsiteX19" fmla="*/ 135451 w 286974"/>
                <a:gd name="connsiteY19" fmla="*/ 162055 h 206982"/>
                <a:gd name="connsiteX20" fmla="*/ 127478 w 286974"/>
                <a:gd name="connsiteY20" fmla="*/ 188572 h 206982"/>
                <a:gd name="connsiteX21" fmla="*/ 98533 w 286974"/>
                <a:gd name="connsiteY21" fmla="*/ 200358 h 206982"/>
                <a:gd name="connsiteX22" fmla="*/ 44111 w 286974"/>
                <a:gd name="connsiteY22" fmla="*/ 188572 h 206982"/>
                <a:gd name="connsiteX23" fmla="*/ 27992 w 286974"/>
                <a:gd name="connsiteY23" fmla="*/ 186666 h 206982"/>
                <a:gd name="connsiteX24" fmla="*/ 261 w 286974"/>
                <a:gd name="connsiteY24" fmla="*/ 159455 h 206982"/>
                <a:gd name="connsiteX25" fmla="*/ 5807 w 286974"/>
                <a:gd name="connsiteY25" fmla="*/ 82327 h 206982"/>
                <a:gd name="connsiteX26" fmla="*/ 17940 w 286974"/>
                <a:gd name="connsiteY26" fmla="*/ 23398 h 20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6974" h="206982">
                  <a:moveTo>
                    <a:pt x="18113" y="23398"/>
                  </a:moveTo>
                  <a:cubicBezTo>
                    <a:pt x="44804" y="17852"/>
                    <a:pt x="71496" y="12306"/>
                    <a:pt x="98187" y="6586"/>
                  </a:cubicBezTo>
                  <a:cubicBezTo>
                    <a:pt x="106333" y="9533"/>
                    <a:pt x="108413" y="17159"/>
                    <a:pt x="111359" y="24092"/>
                  </a:cubicBezTo>
                  <a:cubicBezTo>
                    <a:pt x="120718" y="46277"/>
                    <a:pt x="132331" y="67248"/>
                    <a:pt x="144290" y="91513"/>
                  </a:cubicBezTo>
                  <a:cubicBezTo>
                    <a:pt x="158156" y="65515"/>
                    <a:pt x="169768" y="41597"/>
                    <a:pt x="181554" y="17679"/>
                  </a:cubicBezTo>
                  <a:cubicBezTo>
                    <a:pt x="184847" y="11093"/>
                    <a:pt x="185713" y="2600"/>
                    <a:pt x="194379" y="0"/>
                  </a:cubicBezTo>
                  <a:cubicBezTo>
                    <a:pt x="205126" y="4333"/>
                    <a:pt x="215698" y="8493"/>
                    <a:pt x="226444" y="12826"/>
                  </a:cubicBezTo>
                  <a:cubicBezTo>
                    <a:pt x="231990" y="18892"/>
                    <a:pt x="241003" y="17679"/>
                    <a:pt x="246896" y="23052"/>
                  </a:cubicBezTo>
                  <a:cubicBezTo>
                    <a:pt x="253828" y="30158"/>
                    <a:pt x="263708" y="29465"/>
                    <a:pt x="272200" y="32238"/>
                  </a:cubicBezTo>
                  <a:cubicBezTo>
                    <a:pt x="283120" y="44370"/>
                    <a:pt x="274800" y="60662"/>
                    <a:pt x="281040" y="73835"/>
                  </a:cubicBezTo>
                  <a:cubicBezTo>
                    <a:pt x="282426" y="99833"/>
                    <a:pt x="288146" y="125311"/>
                    <a:pt x="286759" y="151482"/>
                  </a:cubicBezTo>
                  <a:cubicBezTo>
                    <a:pt x="286066" y="162748"/>
                    <a:pt x="289359" y="174707"/>
                    <a:pt x="280173" y="184413"/>
                  </a:cubicBezTo>
                  <a:cubicBezTo>
                    <a:pt x="268387" y="189959"/>
                    <a:pt x="255562" y="188053"/>
                    <a:pt x="243256" y="190306"/>
                  </a:cubicBezTo>
                  <a:cubicBezTo>
                    <a:pt x="225577" y="190306"/>
                    <a:pt x="208592" y="189612"/>
                    <a:pt x="192993" y="201918"/>
                  </a:cubicBezTo>
                  <a:cubicBezTo>
                    <a:pt x="178781" y="213184"/>
                    <a:pt x="164569" y="204865"/>
                    <a:pt x="159542" y="184759"/>
                  </a:cubicBezTo>
                  <a:cubicBezTo>
                    <a:pt x="153129" y="176960"/>
                    <a:pt x="155382" y="166907"/>
                    <a:pt x="152783" y="158068"/>
                  </a:cubicBezTo>
                  <a:cubicBezTo>
                    <a:pt x="152090" y="155468"/>
                    <a:pt x="151743" y="152869"/>
                    <a:pt x="150703" y="150269"/>
                  </a:cubicBezTo>
                  <a:cubicBezTo>
                    <a:pt x="149143" y="145936"/>
                    <a:pt x="147583" y="140216"/>
                    <a:pt x="142210" y="140736"/>
                  </a:cubicBezTo>
                  <a:cubicBezTo>
                    <a:pt x="136317" y="141256"/>
                    <a:pt x="137184" y="147669"/>
                    <a:pt x="136317" y="152002"/>
                  </a:cubicBezTo>
                  <a:cubicBezTo>
                    <a:pt x="135797" y="155295"/>
                    <a:pt x="135971" y="158588"/>
                    <a:pt x="135451" y="162055"/>
                  </a:cubicBezTo>
                  <a:cubicBezTo>
                    <a:pt x="134064" y="171240"/>
                    <a:pt x="131811" y="180253"/>
                    <a:pt x="127478" y="188572"/>
                  </a:cubicBezTo>
                  <a:cubicBezTo>
                    <a:pt x="122625" y="204518"/>
                    <a:pt x="107373" y="207811"/>
                    <a:pt x="98533" y="200358"/>
                  </a:cubicBezTo>
                  <a:cubicBezTo>
                    <a:pt x="81375" y="185799"/>
                    <a:pt x="62830" y="189092"/>
                    <a:pt x="44111" y="188572"/>
                  </a:cubicBezTo>
                  <a:cubicBezTo>
                    <a:pt x="39085" y="185453"/>
                    <a:pt x="33365" y="186839"/>
                    <a:pt x="27992" y="186666"/>
                  </a:cubicBezTo>
                  <a:cubicBezTo>
                    <a:pt x="3381" y="186146"/>
                    <a:pt x="2167" y="185106"/>
                    <a:pt x="261" y="159455"/>
                  </a:cubicBezTo>
                  <a:cubicBezTo>
                    <a:pt x="-1299" y="133457"/>
                    <a:pt x="4594" y="108152"/>
                    <a:pt x="5807" y="82327"/>
                  </a:cubicBezTo>
                  <a:cubicBezTo>
                    <a:pt x="12047" y="63089"/>
                    <a:pt x="3727" y="40904"/>
                    <a:pt x="17940" y="23398"/>
                  </a:cubicBezTo>
                  <a:close/>
                </a:path>
              </a:pathLst>
            </a:custGeom>
            <a:solidFill>
              <a:srgbClr val="D9816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23A1F31-A5E4-99E7-37DF-44B7A4393719}"/>
                </a:ext>
              </a:extLst>
            </p:cNvPr>
            <p:cNvSpPr/>
            <p:nvPr/>
          </p:nvSpPr>
          <p:spPr>
            <a:xfrm>
              <a:off x="4712405" y="8973231"/>
              <a:ext cx="139656" cy="39262"/>
            </a:xfrm>
            <a:custGeom>
              <a:avLst/>
              <a:gdLst>
                <a:gd name="connsiteX0" fmla="*/ 101179 w 139656"/>
                <a:gd name="connsiteY0" fmla="*/ 5694 h 39262"/>
                <a:gd name="connsiteX1" fmla="*/ 125964 w 139656"/>
                <a:gd name="connsiteY1" fmla="*/ 30998 h 39262"/>
                <a:gd name="connsiteX2" fmla="*/ 139656 w 139656"/>
                <a:gd name="connsiteY2" fmla="*/ 34464 h 39262"/>
                <a:gd name="connsiteX3" fmla="*/ 67728 w 139656"/>
                <a:gd name="connsiteY3" fmla="*/ 38797 h 39262"/>
                <a:gd name="connsiteX4" fmla="*/ 14346 w 139656"/>
                <a:gd name="connsiteY4" fmla="*/ 26492 h 39262"/>
                <a:gd name="connsiteX5" fmla="*/ 1867 w 139656"/>
                <a:gd name="connsiteY5" fmla="*/ 1533 h 39262"/>
                <a:gd name="connsiteX6" fmla="*/ 83847 w 139656"/>
                <a:gd name="connsiteY6" fmla="*/ 147 h 39262"/>
                <a:gd name="connsiteX7" fmla="*/ 101006 w 139656"/>
                <a:gd name="connsiteY7" fmla="*/ 5866 h 3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656" h="39262">
                  <a:moveTo>
                    <a:pt x="101179" y="5694"/>
                  </a:moveTo>
                  <a:cubicBezTo>
                    <a:pt x="99793" y="23718"/>
                    <a:pt x="106552" y="33424"/>
                    <a:pt x="125964" y="30998"/>
                  </a:cubicBezTo>
                  <a:cubicBezTo>
                    <a:pt x="130644" y="30478"/>
                    <a:pt x="135670" y="30825"/>
                    <a:pt x="139656" y="34464"/>
                  </a:cubicBezTo>
                  <a:cubicBezTo>
                    <a:pt x="115565" y="33598"/>
                    <a:pt x="91647" y="36197"/>
                    <a:pt x="67728" y="38797"/>
                  </a:cubicBezTo>
                  <a:cubicBezTo>
                    <a:pt x="48490" y="40877"/>
                    <a:pt x="30985" y="35851"/>
                    <a:pt x="14346" y="26492"/>
                  </a:cubicBezTo>
                  <a:cubicBezTo>
                    <a:pt x="6373" y="20079"/>
                    <a:pt x="-4373" y="15052"/>
                    <a:pt x="1867" y="1533"/>
                  </a:cubicBezTo>
                  <a:cubicBezTo>
                    <a:pt x="29251" y="3093"/>
                    <a:pt x="56636" y="3093"/>
                    <a:pt x="83847" y="147"/>
                  </a:cubicBezTo>
                  <a:cubicBezTo>
                    <a:pt x="90087" y="-546"/>
                    <a:pt x="96153" y="1187"/>
                    <a:pt x="101006" y="5866"/>
                  </a:cubicBezTo>
                  <a:close/>
                </a:path>
              </a:pathLst>
            </a:custGeom>
            <a:solidFill>
              <a:srgbClr val="70707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0651FE-573B-6B74-3DA0-51A37FC7E034}"/>
                </a:ext>
              </a:extLst>
            </p:cNvPr>
            <p:cNvSpPr/>
            <p:nvPr/>
          </p:nvSpPr>
          <p:spPr>
            <a:xfrm>
              <a:off x="4935041" y="8973028"/>
              <a:ext cx="32930" cy="34667"/>
            </a:xfrm>
            <a:custGeom>
              <a:avLst/>
              <a:gdLst>
                <a:gd name="connsiteX0" fmla="*/ 29506 w 32930"/>
                <a:gd name="connsiteY0" fmla="*/ 1044 h 34667"/>
                <a:gd name="connsiteX1" fmla="*/ 32452 w 32930"/>
                <a:gd name="connsiteY1" fmla="*/ 30855 h 34667"/>
                <a:gd name="connsiteX2" fmla="*/ 561 w 32930"/>
                <a:gd name="connsiteY2" fmla="*/ 34667 h 34667"/>
                <a:gd name="connsiteX3" fmla="*/ 4028 w 32930"/>
                <a:gd name="connsiteY3" fmla="*/ 5550 h 34667"/>
                <a:gd name="connsiteX4" fmla="*/ 29679 w 32930"/>
                <a:gd name="connsiteY4" fmla="*/ 870 h 3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30" h="34667">
                  <a:moveTo>
                    <a:pt x="29506" y="1044"/>
                  </a:moveTo>
                  <a:cubicBezTo>
                    <a:pt x="34879" y="10576"/>
                    <a:pt x="32279" y="20802"/>
                    <a:pt x="32452" y="30855"/>
                  </a:cubicBezTo>
                  <a:cubicBezTo>
                    <a:pt x="21706" y="31375"/>
                    <a:pt x="10614" y="28428"/>
                    <a:pt x="561" y="34667"/>
                  </a:cubicBezTo>
                  <a:cubicBezTo>
                    <a:pt x="-1172" y="24615"/>
                    <a:pt x="1428" y="15083"/>
                    <a:pt x="4028" y="5550"/>
                  </a:cubicBezTo>
                  <a:cubicBezTo>
                    <a:pt x="11654" y="-1037"/>
                    <a:pt x="20493" y="-517"/>
                    <a:pt x="29679" y="870"/>
                  </a:cubicBezTo>
                  <a:close/>
                </a:path>
              </a:pathLst>
            </a:custGeom>
            <a:solidFill>
              <a:srgbClr val="79727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7E30187-AFFB-D008-78EF-AC38BF4E1DCF}"/>
                </a:ext>
              </a:extLst>
            </p:cNvPr>
            <p:cNvSpPr/>
            <p:nvPr/>
          </p:nvSpPr>
          <p:spPr>
            <a:xfrm>
              <a:off x="2433637" y="8501601"/>
              <a:ext cx="54683" cy="171364"/>
            </a:xfrm>
            <a:custGeom>
              <a:avLst/>
              <a:gdLst>
                <a:gd name="connsiteX0" fmla="*/ 33018 w 54683"/>
                <a:gd name="connsiteY0" fmla="*/ 169680 h 171364"/>
                <a:gd name="connsiteX1" fmla="*/ 5980 w 54683"/>
                <a:gd name="connsiteY1" fmla="*/ 138656 h 171364"/>
                <a:gd name="connsiteX2" fmla="*/ 46364 w 54683"/>
                <a:gd name="connsiteY2" fmla="*/ 0 h 171364"/>
                <a:gd name="connsiteX3" fmla="*/ 54683 w 54683"/>
                <a:gd name="connsiteY3" fmla="*/ 10053 h 171364"/>
                <a:gd name="connsiteX4" fmla="*/ 44977 w 54683"/>
                <a:gd name="connsiteY4" fmla="*/ 69848 h 171364"/>
                <a:gd name="connsiteX5" fmla="*/ 45151 w 54683"/>
                <a:gd name="connsiteY5" fmla="*/ 69848 h 171364"/>
                <a:gd name="connsiteX6" fmla="*/ 42031 w 54683"/>
                <a:gd name="connsiteY6" fmla="*/ 90646 h 171364"/>
                <a:gd name="connsiteX7" fmla="*/ 40991 w 54683"/>
                <a:gd name="connsiteY7" fmla="*/ 106765 h 171364"/>
                <a:gd name="connsiteX8" fmla="*/ 37871 w 54683"/>
                <a:gd name="connsiteY8" fmla="*/ 128084 h 171364"/>
                <a:gd name="connsiteX9" fmla="*/ 33538 w 54683"/>
                <a:gd name="connsiteY9" fmla="*/ 153215 h 171364"/>
                <a:gd name="connsiteX10" fmla="*/ 32845 w 54683"/>
                <a:gd name="connsiteY10" fmla="*/ 169854 h 1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83" h="171364">
                  <a:moveTo>
                    <a:pt x="33018" y="169680"/>
                  </a:moveTo>
                  <a:cubicBezTo>
                    <a:pt x="-4592" y="173493"/>
                    <a:pt x="-4419" y="173667"/>
                    <a:pt x="5980" y="138656"/>
                  </a:cubicBezTo>
                  <a:cubicBezTo>
                    <a:pt x="19499" y="92380"/>
                    <a:pt x="32845" y="46103"/>
                    <a:pt x="46364" y="0"/>
                  </a:cubicBezTo>
                  <a:cubicBezTo>
                    <a:pt x="53297" y="0"/>
                    <a:pt x="53297" y="5546"/>
                    <a:pt x="54683" y="10053"/>
                  </a:cubicBezTo>
                  <a:cubicBezTo>
                    <a:pt x="52257" y="30158"/>
                    <a:pt x="55550" y="51129"/>
                    <a:pt x="44977" y="69848"/>
                  </a:cubicBezTo>
                  <a:lnTo>
                    <a:pt x="45151" y="69848"/>
                  </a:lnTo>
                  <a:cubicBezTo>
                    <a:pt x="40991" y="76261"/>
                    <a:pt x="45151" y="84060"/>
                    <a:pt x="42031" y="90646"/>
                  </a:cubicBezTo>
                  <a:cubicBezTo>
                    <a:pt x="41684" y="96019"/>
                    <a:pt x="41338" y="101392"/>
                    <a:pt x="40991" y="106765"/>
                  </a:cubicBezTo>
                  <a:cubicBezTo>
                    <a:pt x="36831" y="113351"/>
                    <a:pt x="40991" y="121151"/>
                    <a:pt x="37871" y="128084"/>
                  </a:cubicBezTo>
                  <a:cubicBezTo>
                    <a:pt x="36485" y="136403"/>
                    <a:pt x="34925" y="144896"/>
                    <a:pt x="33538" y="153215"/>
                  </a:cubicBezTo>
                  <a:cubicBezTo>
                    <a:pt x="33365" y="158761"/>
                    <a:pt x="33192" y="164307"/>
                    <a:pt x="32845" y="169854"/>
                  </a:cubicBezTo>
                  <a:close/>
                </a:path>
              </a:pathLst>
            </a:custGeom>
            <a:solidFill>
              <a:srgbClr val="FEFEF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A62BF2B-59F7-5096-7B3F-51113112DC0A}"/>
                </a:ext>
              </a:extLst>
            </p:cNvPr>
            <p:cNvSpPr/>
            <p:nvPr/>
          </p:nvSpPr>
          <p:spPr>
            <a:xfrm>
              <a:off x="5279511" y="10425455"/>
              <a:ext cx="4423" cy="20798"/>
            </a:xfrm>
            <a:custGeom>
              <a:avLst/>
              <a:gdLst>
                <a:gd name="connsiteX0" fmla="*/ 132 w 4423"/>
                <a:gd name="connsiteY0" fmla="*/ 0 h 20798"/>
                <a:gd name="connsiteX1" fmla="*/ 4292 w 4423"/>
                <a:gd name="connsiteY1" fmla="*/ 20798 h 20798"/>
                <a:gd name="connsiteX2" fmla="*/ 132 w 4423"/>
                <a:gd name="connsiteY2" fmla="*/ 0 h 2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3" h="20798">
                  <a:moveTo>
                    <a:pt x="132" y="0"/>
                  </a:moveTo>
                  <a:cubicBezTo>
                    <a:pt x="7065" y="5893"/>
                    <a:pt x="3252" y="13692"/>
                    <a:pt x="4292" y="20798"/>
                  </a:cubicBezTo>
                  <a:cubicBezTo>
                    <a:pt x="-2641" y="14905"/>
                    <a:pt x="1172" y="7106"/>
                    <a:pt x="132" y="0"/>
                  </a:cubicBezTo>
                  <a:close/>
                </a:path>
              </a:pathLst>
            </a:custGeom>
            <a:solidFill>
              <a:srgbClr val="61667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5CC0F06-28F5-FDD6-075A-1113B7C1D9D0}"/>
                </a:ext>
              </a:extLst>
            </p:cNvPr>
            <p:cNvSpPr/>
            <p:nvPr/>
          </p:nvSpPr>
          <p:spPr>
            <a:xfrm>
              <a:off x="4685185" y="8871454"/>
              <a:ext cx="133426" cy="112132"/>
            </a:xfrm>
            <a:custGeom>
              <a:avLst/>
              <a:gdLst>
                <a:gd name="connsiteX0" fmla="*/ 128399 w 133426"/>
                <a:gd name="connsiteY0" fmla="*/ 107471 h 112132"/>
                <a:gd name="connsiteX1" fmla="*/ 79350 w 133426"/>
                <a:gd name="connsiteY1" fmla="*/ 110764 h 112132"/>
                <a:gd name="connsiteX2" fmla="*/ 29260 w 133426"/>
                <a:gd name="connsiteY2" fmla="*/ 103138 h 112132"/>
                <a:gd name="connsiteX3" fmla="*/ 142 w 133426"/>
                <a:gd name="connsiteY3" fmla="*/ 42129 h 112132"/>
                <a:gd name="connsiteX4" fmla="*/ 142 w 133426"/>
                <a:gd name="connsiteY4" fmla="*/ 3305 h 112132"/>
                <a:gd name="connsiteX5" fmla="*/ 4302 w 133426"/>
                <a:gd name="connsiteY5" fmla="*/ 3305 h 112132"/>
                <a:gd name="connsiteX6" fmla="*/ 11582 w 133426"/>
                <a:gd name="connsiteY6" fmla="*/ 12 h 112132"/>
                <a:gd name="connsiteX7" fmla="*/ 126666 w 133426"/>
                <a:gd name="connsiteY7" fmla="*/ 19771 h 112132"/>
                <a:gd name="connsiteX8" fmla="*/ 133252 w 133426"/>
                <a:gd name="connsiteY8" fmla="*/ 28437 h 112132"/>
                <a:gd name="connsiteX9" fmla="*/ 128399 w 133426"/>
                <a:gd name="connsiteY9" fmla="*/ 107297 h 1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426" h="112132">
                  <a:moveTo>
                    <a:pt x="128399" y="107471"/>
                  </a:moveTo>
                  <a:cubicBezTo>
                    <a:pt x="111934" y="107817"/>
                    <a:pt x="95642" y="107644"/>
                    <a:pt x="79350" y="110764"/>
                  </a:cubicBezTo>
                  <a:cubicBezTo>
                    <a:pt x="62538" y="113884"/>
                    <a:pt x="45032" y="111804"/>
                    <a:pt x="29260" y="103138"/>
                  </a:cubicBezTo>
                  <a:cubicBezTo>
                    <a:pt x="7422" y="88578"/>
                    <a:pt x="-1244" y="67954"/>
                    <a:pt x="142" y="42129"/>
                  </a:cubicBezTo>
                  <a:cubicBezTo>
                    <a:pt x="836" y="29303"/>
                    <a:pt x="142" y="16304"/>
                    <a:pt x="142" y="3305"/>
                  </a:cubicBezTo>
                  <a:cubicBezTo>
                    <a:pt x="1529" y="3305"/>
                    <a:pt x="2916" y="3305"/>
                    <a:pt x="4302" y="3305"/>
                  </a:cubicBezTo>
                  <a:cubicBezTo>
                    <a:pt x="6555" y="1572"/>
                    <a:pt x="8982" y="-161"/>
                    <a:pt x="11582" y="12"/>
                  </a:cubicBezTo>
                  <a:cubicBezTo>
                    <a:pt x="50579" y="3305"/>
                    <a:pt x="88536" y="11451"/>
                    <a:pt x="126666" y="19771"/>
                  </a:cubicBezTo>
                  <a:cubicBezTo>
                    <a:pt x="130479" y="20637"/>
                    <a:pt x="134292" y="23063"/>
                    <a:pt x="133252" y="28437"/>
                  </a:cubicBezTo>
                  <a:lnTo>
                    <a:pt x="128399" y="107297"/>
                  </a:lnTo>
                  <a:close/>
                </a:path>
              </a:pathLst>
            </a:custGeom>
            <a:solidFill>
              <a:srgbClr val="73809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566DE60-A4BD-10C3-5FBF-AFBBA56C7F85}"/>
                </a:ext>
              </a:extLst>
            </p:cNvPr>
            <p:cNvSpPr/>
            <p:nvPr/>
          </p:nvSpPr>
          <p:spPr>
            <a:xfrm>
              <a:off x="4689661" y="8804044"/>
              <a:ext cx="136576" cy="96019"/>
            </a:xfrm>
            <a:custGeom>
              <a:avLst/>
              <a:gdLst>
                <a:gd name="connsiteX0" fmla="*/ 128950 w 136576"/>
                <a:gd name="connsiteY0" fmla="*/ 96020 h 96019"/>
                <a:gd name="connsiteX1" fmla="*/ 25998 w 136576"/>
                <a:gd name="connsiteY1" fmla="*/ 75048 h 96019"/>
                <a:gd name="connsiteX2" fmla="*/ 0 w 136576"/>
                <a:gd name="connsiteY2" fmla="*/ 70715 h 96019"/>
                <a:gd name="connsiteX3" fmla="*/ 0 w 136576"/>
                <a:gd name="connsiteY3" fmla="*/ 0 h 96019"/>
                <a:gd name="connsiteX4" fmla="*/ 124444 w 136576"/>
                <a:gd name="connsiteY4" fmla="*/ 20799 h 96019"/>
                <a:gd name="connsiteX5" fmla="*/ 136576 w 136576"/>
                <a:gd name="connsiteY5" fmla="*/ 38477 h 96019"/>
                <a:gd name="connsiteX6" fmla="*/ 129124 w 136576"/>
                <a:gd name="connsiteY6" fmla="*/ 95847 h 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76" h="96019">
                  <a:moveTo>
                    <a:pt x="128950" y="96020"/>
                  </a:moveTo>
                  <a:cubicBezTo>
                    <a:pt x="95673" y="84234"/>
                    <a:pt x="60315" y="82327"/>
                    <a:pt x="25998" y="75048"/>
                  </a:cubicBezTo>
                  <a:cubicBezTo>
                    <a:pt x="17332" y="73141"/>
                    <a:pt x="8666" y="72275"/>
                    <a:pt x="0" y="70715"/>
                  </a:cubicBezTo>
                  <a:cubicBezTo>
                    <a:pt x="0" y="47143"/>
                    <a:pt x="0" y="23572"/>
                    <a:pt x="0" y="0"/>
                  </a:cubicBezTo>
                  <a:cubicBezTo>
                    <a:pt x="41943" y="3640"/>
                    <a:pt x="83194" y="12306"/>
                    <a:pt x="124444" y="20799"/>
                  </a:cubicBezTo>
                  <a:cubicBezTo>
                    <a:pt x="126350" y="28078"/>
                    <a:pt x="123231" y="38997"/>
                    <a:pt x="136576" y="38477"/>
                  </a:cubicBezTo>
                  <a:cubicBezTo>
                    <a:pt x="132763" y="57369"/>
                    <a:pt x="135537" y="77301"/>
                    <a:pt x="129124" y="95847"/>
                  </a:cubicBezTo>
                  <a:close/>
                </a:path>
              </a:pathLst>
            </a:custGeom>
            <a:solidFill>
              <a:srgbClr val="79859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BB0B518-4B0A-20F8-0957-027980C42C16}"/>
                </a:ext>
              </a:extLst>
            </p:cNvPr>
            <p:cNvSpPr/>
            <p:nvPr/>
          </p:nvSpPr>
          <p:spPr>
            <a:xfrm>
              <a:off x="3454872" y="7440881"/>
              <a:ext cx="5255" cy="62048"/>
            </a:xfrm>
            <a:custGeom>
              <a:avLst/>
              <a:gdLst>
                <a:gd name="connsiteX0" fmla="*/ 229 w 5255"/>
                <a:gd name="connsiteY0" fmla="*/ 24785 h 62048"/>
                <a:gd name="connsiteX1" fmla="*/ 575 w 5255"/>
                <a:gd name="connsiteY1" fmla="*/ 0 h 62048"/>
                <a:gd name="connsiteX2" fmla="*/ 4562 w 5255"/>
                <a:gd name="connsiteY2" fmla="*/ 62048 h 62048"/>
                <a:gd name="connsiteX3" fmla="*/ 229 w 5255"/>
                <a:gd name="connsiteY3" fmla="*/ 24785 h 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5" h="62048">
                  <a:moveTo>
                    <a:pt x="229" y="24785"/>
                  </a:moveTo>
                  <a:cubicBezTo>
                    <a:pt x="229" y="16465"/>
                    <a:pt x="402" y="8319"/>
                    <a:pt x="575" y="0"/>
                  </a:cubicBezTo>
                  <a:cubicBezTo>
                    <a:pt x="9415" y="20105"/>
                    <a:pt x="2655" y="41424"/>
                    <a:pt x="4562" y="62048"/>
                  </a:cubicBezTo>
                  <a:cubicBezTo>
                    <a:pt x="-3931" y="50436"/>
                    <a:pt x="2482" y="37091"/>
                    <a:pt x="229" y="24785"/>
                  </a:cubicBezTo>
                  <a:close/>
                </a:path>
              </a:pathLst>
            </a:custGeom>
            <a:solidFill>
              <a:srgbClr val="7B7C8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D010BD4-BF66-1986-0820-43567E3EEF78}"/>
                </a:ext>
              </a:extLst>
            </p:cNvPr>
            <p:cNvSpPr/>
            <p:nvPr/>
          </p:nvSpPr>
          <p:spPr>
            <a:xfrm>
              <a:off x="3450798" y="7370340"/>
              <a:ext cx="5290" cy="53555"/>
            </a:xfrm>
            <a:custGeom>
              <a:avLst/>
              <a:gdLst>
                <a:gd name="connsiteX0" fmla="*/ 4649 w 5290"/>
                <a:gd name="connsiteY0" fmla="*/ 53556 h 53555"/>
                <a:gd name="connsiteX1" fmla="*/ 663 w 5290"/>
                <a:gd name="connsiteY1" fmla="*/ 0 h 53555"/>
                <a:gd name="connsiteX2" fmla="*/ 4649 w 5290"/>
                <a:gd name="connsiteY2" fmla="*/ 53556 h 53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" h="53555">
                  <a:moveTo>
                    <a:pt x="4649" y="53556"/>
                  </a:moveTo>
                  <a:cubicBezTo>
                    <a:pt x="-4363" y="36224"/>
                    <a:pt x="2916" y="17679"/>
                    <a:pt x="663" y="0"/>
                  </a:cubicBezTo>
                  <a:cubicBezTo>
                    <a:pt x="9502" y="17332"/>
                    <a:pt x="2569" y="35877"/>
                    <a:pt x="4649" y="53556"/>
                  </a:cubicBezTo>
                  <a:close/>
                </a:path>
              </a:pathLst>
            </a:custGeom>
            <a:solidFill>
              <a:srgbClr val="7B7C8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C943C2F-4EB2-B499-BC3F-973599744C9D}"/>
                </a:ext>
              </a:extLst>
            </p:cNvPr>
            <p:cNvSpPr/>
            <p:nvPr/>
          </p:nvSpPr>
          <p:spPr>
            <a:xfrm>
              <a:off x="3446283" y="7307944"/>
              <a:ext cx="5004" cy="45410"/>
            </a:xfrm>
            <a:custGeom>
              <a:avLst/>
              <a:gdLst>
                <a:gd name="connsiteX0" fmla="*/ 5005 w 5004"/>
                <a:gd name="connsiteY0" fmla="*/ 45410 h 45410"/>
                <a:gd name="connsiteX1" fmla="*/ 5005 w 5004"/>
                <a:gd name="connsiteY1" fmla="*/ 0 h 45410"/>
                <a:gd name="connsiteX2" fmla="*/ 5005 w 5004"/>
                <a:gd name="connsiteY2" fmla="*/ 45410 h 4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4" h="45410">
                  <a:moveTo>
                    <a:pt x="5005" y="45410"/>
                  </a:moveTo>
                  <a:cubicBezTo>
                    <a:pt x="-1755" y="30331"/>
                    <a:pt x="-1581" y="15079"/>
                    <a:pt x="5005" y="0"/>
                  </a:cubicBezTo>
                  <a:cubicBezTo>
                    <a:pt x="5005" y="15079"/>
                    <a:pt x="5005" y="30331"/>
                    <a:pt x="5005" y="45410"/>
                  </a:cubicBezTo>
                  <a:close/>
                </a:path>
              </a:pathLst>
            </a:custGeom>
            <a:solidFill>
              <a:srgbClr val="7C7D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C221237-5028-96D8-9126-F2F95118F532}"/>
                </a:ext>
              </a:extLst>
            </p:cNvPr>
            <p:cNvSpPr/>
            <p:nvPr/>
          </p:nvSpPr>
          <p:spPr>
            <a:xfrm>
              <a:off x="3434191" y="7141557"/>
              <a:ext cx="5030" cy="41076"/>
            </a:xfrm>
            <a:custGeom>
              <a:avLst/>
              <a:gdLst>
                <a:gd name="connsiteX0" fmla="*/ 4445 w 5030"/>
                <a:gd name="connsiteY0" fmla="*/ 41077 h 41076"/>
                <a:gd name="connsiteX1" fmla="*/ 458 w 5030"/>
                <a:gd name="connsiteY1" fmla="*/ 0 h 41076"/>
                <a:gd name="connsiteX2" fmla="*/ 4445 w 5030"/>
                <a:gd name="connsiteY2" fmla="*/ 41077 h 4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30" h="41076">
                  <a:moveTo>
                    <a:pt x="4445" y="41077"/>
                  </a:moveTo>
                  <a:cubicBezTo>
                    <a:pt x="-3702" y="28078"/>
                    <a:pt x="2191" y="13692"/>
                    <a:pt x="458" y="0"/>
                  </a:cubicBezTo>
                  <a:cubicBezTo>
                    <a:pt x="8778" y="12999"/>
                    <a:pt x="2885" y="27385"/>
                    <a:pt x="4445" y="41077"/>
                  </a:cubicBezTo>
                  <a:close/>
                </a:path>
              </a:pathLst>
            </a:custGeom>
            <a:solidFill>
              <a:srgbClr val="7D7E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76DF5B13-0048-0378-24DD-07240C67FD6A}"/>
                </a:ext>
              </a:extLst>
            </p:cNvPr>
            <p:cNvSpPr/>
            <p:nvPr/>
          </p:nvSpPr>
          <p:spPr>
            <a:xfrm>
              <a:off x="3442318" y="7249535"/>
              <a:ext cx="4809" cy="41423"/>
            </a:xfrm>
            <a:custGeom>
              <a:avLst/>
              <a:gdLst>
                <a:gd name="connsiteX0" fmla="*/ 4810 w 4809"/>
                <a:gd name="connsiteY0" fmla="*/ 41424 h 41423"/>
                <a:gd name="connsiteX1" fmla="*/ 4810 w 4809"/>
                <a:gd name="connsiteY1" fmla="*/ 0 h 41423"/>
                <a:gd name="connsiteX2" fmla="*/ 4810 w 4809"/>
                <a:gd name="connsiteY2" fmla="*/ 41424 h 4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9" h="41423">
                  <a:moveTo>
                    <a:pt x="4810" y="41424"/>
                  </a:moveTo>
                  <a:cubicBezTo>
                    <a:pt x="-1603" y="27558"/>
                    <a:pt x="-1603" y="13866"/>
                    <a:pt x="4810" y="0"/>
                  </a:cubicBezTo>
                  <a:cubicBezTo>
                    <a:pt x="4810" y="13866"/>
                    <a:pt x="4810" y="27558"/>
                    <a:pt x="4810" y="41424"/>
                  </a:cubicBezTo>
                  <a:close/>
                </a:path>
              </a:pathLst>
            </a:custGeom>
            <a:solidFill>
              <a:srgbClr val="7C7D8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CD420513-5735-5D34-7786-25072BA9F889}"/>
                </a:ext>
              </a:extLst>
            </p:cNvPr>
            <p:cNvSpPr/>
            <p:nvPr/>
          </p:nvSpPr>
          <p:spPr>
            <a:xfrm>
              <a:off x="3438029" y="7195633"/>
              <a:ext cx="4939" cy="37090"/>
            </a:xfrm>
            <a:custGeom>
              <a:avLst/>
              <a:gdLst>
                <a:gd name="connsiteX0" fmla="*/ 4940 w 4939"/>
                <a:gd name="connsiteY0" fmla="*/ 37091 h 37090"/>
                <a:gd name="connsiteX1" fmla="*/ 4940 w 4939"/>
                <a:gd name="connsiteY1" fmla="*/ 0 h 37090"/>
                <a:gd name="connsiteX2" fmla="*/ 4940 w 4939"/>
                <a:gd name="connsiteY2" fmla="*/ 37091 h 3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9" h="37090">
                  <a:moveTo>
                    <a:pt x="4940" y="37091"/>
                  </a:moveTo>
                  <a:cubicBezTo>
                    <a:pt x="-1647" y="24785"/>
                    <a:pt x="-1647" y="12306"/>
                    <a:pt x="4940" y="0"/>
                  </a:cubicBezTo>
                  <a:cubicBezTo>
                    <a:pt x="4940" y="12306"/>
                    <a:pt x="4940" y="24785"/>
                    <a:pt x="4940" y="37091"/>
                  </a:cubicBezTo>
                  <a:close/>
                </a:path>
              </a:pathLst>
            </a:custGeom>
            <a:solidFill>
              <a:srgbClr val="7D7E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C4159B31-52ED-9B02-DBCB-DB485A232A47}"/>
                </a:ext>
              </a:extLst>
            </p:cNvPr>
            <p:cNvSpPr/>
            <p:nvPr/>
          </p:nvSpPr>
          <p:spPr>
            <a:xfrm>
              <a:off x="3430188" y="7095627"/>
              <a:ext cx="5047" cy="37090"/>
            </a:xfrm>
            <a:custGeom>
              <a:avLst/>
              <a:gdLst>
                <a:gd name="connsiteX0" fmla="*/ 4461 w 5047"/>
                <a:gd name="connsiteY0" fmla="*/ 37091 h 37090"/>
                <a:gd name="connsiteX1" fmla="*/ 475 w 5047"/>
                <a:gd name="connsiteY1" fmla="*/ 0 h 37090"/>
                <a:gd name="connsiteX2" fmla="*/ 4461 w 5047"/>
                <a:gd name="connsiteY2" fmla="*/ 37091 h 3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7" h="37090">
                  <a:moveTo>
                    <a:pt x="4461" y="37091"/>
                  </a:moveTo>
                  <a:cubicBezTo>
                    <a:pt x="-3858" y="25478"/>
                    <a:pt x="2382" y="12306"/>
                    <a:pt x="475" y="0"/>
                  </a:cubicBezTo>
                  <a:cubicBezTo>
                    <a:pt x="8794" y="11613"/>
                    <a:pt x="2901" y="24785"/>
                    <a:pt x="4461" y="37091"/>
                  </a:cubicBezTo>
                  <a:close/>
                </a:path>
              </a:pathLst>
            </a:custGeom>
            <a:solidFill>
              <a:srgbClr val="7E7E8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57726EB-781C-5E93-F9B5-F707C489B17F}"/>
                </a:ext>
              </a:extLst>
            </p:cNvPr>
            <p:cNvSpPr/>
            <p:nvPr/>
          </p:nvSpPr>
          <p:spPr>
            <a:xfrm>
              <a:off x="3425927" y="7050217"/>
              <a:ext cx="4975" cy="36917"/>
            </a:xfrm>
            <a:custGeom>
              <a:avLst/>
              <a:gdLst>
                <a:gd name="connsiteX0" fmla="*/ 4389 w 4975"/>
                <a:gd name="connsiteY0" fmla="*/ 36917 h 36917"/>
                <a:gd name="connsiteX1" fmla="*/ 402 w 4975"/>
                <a:gd name="connsiteY1" fmla="*/ 0 h 36917"/>
                <a:gd name="connsiteX2" fmla="*/ 4389 w 4975"/>
                <a:gd name="connsiteY2" fmla="*/ 36917 h 3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75" h="36917">
                  <a:moveTo>
                    <a:pt x="4389" y="36917"/>
                  </a:moveTo>
                  <a:cubicBezTo>
                    <a:pt x="-3757" y="25305"/>
                    <a:pt x="2309" y="12306"/>
                    <a:pt x="402" y="0"/>
                  </a:cubicBezTo>
                  <a:cubicBezTo>
                    <a:pt x="8722" y="11612"/>
                    <a:pt x="2829" y="24611"/>
                    <a:pt x="4389" y="36917"/>
                  </a:cubicBezTo>
                  <a:close/>
                </a:path>
              </a:pathLst>
            </a:custGeom>
            <a:solidFill>
              <a:srgbClr val="7D7E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E8371E46-D1AA-2B18-0E22-8065DC185845}"/>
                </a:ext>
              </a:extLst>
            </p:cNvPr>
            <p:cNvSpPr/>
            <p:nvPr/>
          </p:nvSpPr>
          <p:spPr>
            <a:xfrm>
              <a:off x="3421813" y="7008794"/>
              <a:ext cx="5031" cy="32757"/>
            </a:xfrm>
            <a:custGeom>
              <a:avLst/>
              <a:gdLst>
                <a:gd name="connsiteX0" fmla="*/ 4517 w 5031"/>
                <a:gd name="connsiteY0" fmla="*/ 32758 h 32757"/>
                <a:gd name="connsiteX1" fmla="*/ 530 w 5031"/>
                <a:gd name="connsiteY1" fmla="*/ 0 h 32757"/>
                <a:gd name="connsiteX2" fmla="*/ 4517 w 5031"/>
                <a:gd name="connsiteY2" fmla="*/ 32758 h 3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31" h="32757">
                  <a:moveTo>
                    <a:pt x="4517" y="32758"/>
                  </a:moveTo>
                  <a:cubicBezTo>
                    <a:pt x="-3803" y="22705"/>
                    <a:pt x="2263" y="10746"/>
                    <a:pt x="530" y="0"/>
                  </a:cubicBezTo>
                  <a:cubicBezTo>
                    <a:pt x="8676" y="10053"/>
                    <a:pt x="2957" y="21838"/>
                    <a:pt x="4517" y="32758"/>
                  </a:cubicBezTo>
                  <a:close/>
                </a:path>
              </a:pathLst>
            </a:custGeom>
            <a:solidFill>
              <a:srgbClr val="80808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FF8B6EB-49F6-C2E0-E128-8D7186B90E64}"/>
                </a:ext>
              </a:extLst>
            </p:cNvPr>
            <p:cNvSpPr/>
            <p:nvPr/>
          </p:nvSpPr>
          <p:spPr>
            <a:xfrm>
              <a:off x="3417360" y="6971356"/>
              <a:ext cx="4809" cy="28597"/>
            </a:xfrm>
            <a:custGeom>
              <a:avLst/>
              <a:gdLst>
                <a:gd name="connsiteX0" fmla="*/ 4810 w 4809"/>
                <a:gd name="connsiteY0" fmla="*/ 28598 h 28597"/>
                <a:gd name="connsiteX1" fmla="*/ 4810 w 4809"/>
                <a:gd name="connsiteY1" fmla="*/ 0 h 28597"/>
                <a:gd name="connsiteX2" fmla="*/ 4810 w 4809"/>
                <a:gd name="connsiteY2" fmla="*/ 28598 h 2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9" h="28597">
                  <a:moveTo>
                    <a:pt x="4810" y="28598"/>
                  </a:moveTo>
                  <a:cubicBezTo>
                    <a:pt x="-1603" y="19065"/>
                    <a:pt x="-1603" y="9533"/>
                    <a:pt x="4810" y="0"/>
                  </a:cubicBezTo>
                  <a:cubicBezTo>
                    <a:pt x="4810" y="9533"/>
                    <a:pt x="4810" y="19065"/>
                    <a:pt x="4810" y="28598"/>
                  </a:cubicBezTo>
                  <a:close/>
                </a:path>
              </a:pathLst>
            </a:custGeom>
            <a:solidFill>
              <a:srgbClr val="8080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F13CEFB-BFF6-6FBA-2C5C-B5CA80D0E610}"/>
                </a:ext>
              </a:extLst>
            </p:cNvPr>
            <p:cNvSpPr/>
            <p:nvPr/>
          </p:nvSpPr>
          <p:spPr>
            <a:xfrm>
              <a:off x="3413287" y="6933920"/>
              <a:ext cx="4549" cy="28424"/>
            </a:xfrm>
            <a:custGeom>
              <a:avLst/>
              <a:gdLst>
                <a:gd name="connsiteX0" fmla="*/ 4550 w 4549"/>
                <a:gd name="connsiteY0" fmla="*/ 28425 h 28424"/>
                <a:gd name="connsiteX1" fmla="*/ 4550 w 4549"/>
                <a:gd name="connsiteY1" fmla="*/ 0 h 28424"/>
                <a:gd name="connsiteX2" fmla="*/ 4550 w 4549"/>
                <a:gd name="connsiteY2" fmla="*/ 28425 h 2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9" h="28424">
                  <a:moveTo>
                    <a:pt x="4550" y="28425"/>
                  </a:moveTo>
                  <a:cubicBezTo>
                    <a:pt x="-1517" y="18892"/>
                    <a:pt x="-1517" y="9359"/>
                    <a:pt x="4550" y="0"/>
                  </a:cubicBezTo>
                  <a:cubicBezTo>
                    <a:pt x="4550" y="9532"/>
                    <a:pt x="4550" y="19065"/>
                    <a:pt x="4550" y="28425"/>
                  </a:cubicBezTo>
                  <a:close/>
                </a:path>
              </a:pathLst>
            </a:custGeom>
            <a:solidFill>
              <a:srgbClr val="80808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67356B7-09FF-8D2C-600E-451702A39A38}"/>
                </a:ext>
              </a:extLst>
            </p:cNvPr>
            <p:cNvSpPr/>
            <p:nvPr/>
          </p:nvSpPr>
          <p:spPr>
            <a:xfrm>
              <a:off x="3409421" y="6896309"/>
              <a:ext cx="4931" cy="28771"/>
            </a:xfrm>
            <a:custGeom>
              <a:avLst/>
              <a:gdLst>
                <a:gd name="connsiteX0" fmla="*/ 4430 w 4931"/>
                <a:gd name="connsiteY0" fmla="*/ 28771 h 28771"/>
                <a:gd name="connsiteX1" fmla="*/ 444 w 4931"/>
                <a:gd name="connsiteY1" fmla="*/ 0 h 28771"/>
                <a:gd name="connsiteX2" fmla="*/ 4430 w 4931"/>
                <a:gd name="connsiteY2" fmla="*/ 28771 h 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31" h="28771">
                  <a:moveTo>
                    <a:pt x="4430" y="28771"/>
                  </a:moveTo>
                  <a:cubicBezTo>
                    <a:pt x="-3543" y="20105"/>
                    <a:pt x="2003" y="9533"/>
                    <a:pt x="444" y="0"/>
                  </a:cubicBezTo>
                  <a:cubicBezTo>
                    <a:pt x="8416" y="8666"/>
                    <a:pt x="3043" y="19065"/>
                    <a:pt x="4430" y="28771"/>
                  </a:cubicBezTo>
                  <a:close/>
                </a:path>
              </a:pathLst>
            </a:custGeom>
            <a:solidFill>
              <a:srgbClr val="80818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BEA6FF1-826B-1479-BE41-826CB667D7EC}"/>
                </a:ext>
              </a:extLst>
            </p:cNvPr>
            <p:cNvSpPr/>
            <p:nvPr/>
          </p:nvSpPr>
          <p:spPr>
            <a:xfrm>
              <a:off x="3401183" y="6829754"/>
              <a:ext cx="4763" cy="24611"/>
            </a:xfrm>
            <a:custGeom>
              <a:avLst/>
              <a:gdLst>
                <a:gd name="connsiteX0" fmla="*/ 4348 w 4763"/>
                <a:gd name="connsiteY0" fmla="*/ 24611 h 24611"/>
                <a:gd name="connsiteX1" fmla="*/ 362 w 4763"/>
                <a:gd name="connsiteY1" fmla="*/ 0 h 24611"/>
                <a:gd name="connsiteX2" fmla="*/ 4348 w 4763"/>
                <a:gd name="connsiteY2" fmla="*/ 24611 h 2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3" h="24611">
                  <a:moveTo>
                    <a:pt x="4348" y="24611"/>
                  </a:moveTo>
                  <a:cubicBezTo>
                    <a:pt x="-3278" y="17506"/>
                    <a:pt x="1748" y="8146"/>
                    <a:pt x="362" y="0"/>
                  </a:cubicBezTo>
                  <a:cubicBezTo>
                    <a:pt x="7814" y="7106"/>
                    <a:pt x="3308" y="16465"/>
                    <a:pt x="4348" y="24611"/>
                  </a:cubicBezTo>
                  <a:close/>
                </a:path>
              </a:pathLst>
            </a:custGeom>
            <a:solidFill>
              <a:srgbClr val="81828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799F862-B9CF-CA05-DDA5-DC9974C04779}"/>
                </a:ext>
              </a:extLst>
            </p:cNvPr>
            <p:cNvSpPr/>
            <p:nvPr/>
          </p:nvSpPr>
          <p:spPr>
            <a:xfrm>
              <a:off x="3405343" y="6862858"/>
              <a:ext cx="4763" cy="24784"/>
            </a:xfrm>
            <a:custGeom>
              <a:avLst/>
              <a:gdLst>
                <a:gd name="connsiteX0" fmla="*/ 4348 w 4763"/>
                <a:gd name="connsiteY0" fmla="*/ 24785 h 24784"/>
                <a:gd name="connsiteX1" fmla="*/ 362 w 4763"/>
                <a:gd name="connsiteY1" fmla="*/ 0 h 24784"/>
                <a:gd name="connsiteX2" fmla="*/ 4348 w 4763"/>
                <a:gd name="connsiteY2" fmla="*/ 24785 h 2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3" h="24784">
                  <a:moveTo>
                    <a:pt x="4348" y="24785"/>
                  </a:moveTo>
                  <a:cubicBezTo>
                    <a:pt x="-3278" y="17505"/>
                    <a:pt x="1748" y="8319"/>
                    <a:pt x="362" y="0"/>
                  </a:cubicBezTo>
                  <a:cubicBezTo>
                    <a:pt x="7814" y="7279"/>
                    <a:pt x="3308" y="16465"/>
                    <a:pt x="4348" y="24785"/>
                  </a:cubicBezTo>
                  <a:close/>
                </a:path>
              </a:pathLst>
            </a:custGeom>
            <a:solidFill>
              <a:srgbClr val="7F808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AE543D0-E574-DDA1-2FCD-9FD045826FE1}"/>
                </a:ext>
              </a:extLst>
            </p:cNvPr>
            <p:cNvSpPr/>
            <p:nvPr/>
          </p:nvSpPr>
          <p:spPr>
            <a:xfrm>
              <a:off x="3396822" y="6800809"/>
              <a:ext cx="4549" cy="20278"/>
            </a:xfrm>
            <a:custGeom>
              <a:avLst/>
              <a:gdLst>
                <a:gd name="connsiteX0" fmla="*/ 4550 w 4549"/>
                <a:gd name="connsiteY0" fmla="*/ 20278 h 20278"/>
                <a:gd name="connsiteX1" fmla="*/ 4550 w 4549"/>
                <a:gd name="connsiteY1" fmla="*/ 0 h 20278"/>
                <a:gd name="connsiteX2" fmla="*/ 4550 w 4549"/>
                <a:gd name="connsiteY2" fmla="*/ 20278 h 2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9" h="20278">
                  <a:moveTo>
                    <a:pt x="4550" y="20278"/>
                  </a:moveTo>
                  <a:cubicBezTo>
                    <a:pt x="-1517" y="13519"/>
                    <a:pt x="-1517" y="6759"/>
                    <a:pt x="4550" y="0"/>
                  </a:cubicBezTo>
                  <a:cubicBezTo>
                    <a:pt x="4550" y="6759"/>
                    <a:pt x="4550" y="13519"/>
                    <a:pt x="4550" y="20278"/>
                  </a:cubicBezTo>
                  <a:close/>
                </a:path>
              </a:pathLst>
            </a:custGeom>
            <a:solidFill>
              <a:srgbClr val="83858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C024606-E045-DD32-23D7-69B2E006FC8B}"/>
                </a:ext>
              </a:extLst>
            </p:cNvPr>
            <p:cNvSpPr/>
            <p:nvPr/>
          </p:nvSpPr>
          <p:spPr>
            <a:xfrm>
              <a:off x="5312319" y="10845237"/>
              <a:ext cx="4958" cy="33277"/>
            </a:xfrm>
            <a:custGeom>
              <a:avLst/>
              <a:gdLst>
                <a:gd name="connsiteX0" fmla="*/ 428 w 4958"/>
                <a:gd name="connsiteY0" fmla="*/ 0 h 33277"/>
                <a:gd name="connsiteX1" fmla="*/ 4588 w 4958"/>
                <a:gd name="connsiteY1" fmla="*/ 33277 h 33277"/>
                <a:gd name="connsiteX2" fmla="*/ 428 w 4958"/>
                <a:gd name="connsiteY2" fmla="*/ 0 h 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8" h="33277">
                  <a:moveTo>
                    <a:pt x="428" y="0"/>
                  </a:moveTo>
                  <a:cubicBezTo>
                    <a:pt x="8747" y="10226"/>
                    <a:pt x="2681" y="22185"/>
                    <a:pt x="4588" y="33277"/>
                  </a:cubicBezTo>
                  <a:cubicBezTo>
                    <a:pt x="-3732" y="23051"/>
                    <a:pt x="2161" y="11092"/>
                    <a:pt x="428" y="0"/>
                  </a:cubicBezTo>
                  <a:close/>
                </a:path>
              </a:pathLst>
            </a:custGeom>
            <a:solidFill>
              <a:srgbClr val="585C6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2094777-35CA-16D6-0F37-713B703100D5}"/>
                </a:ext>
              </a:extLst>
            </p:cNvPr>
            <p:cNvSpPr/>
            <p:nvPr/>
          </p:nvSpPr>
          <p:spPr>
            <a:xfrm>
              <a:off x="2478615" y="8489753"/>
              <a:ext cx="201053" cy="95328"/>
            </a:xfrm>
            <a:custGeom>
              <a:avLst/>
              <a:gdLst>
                <a:gd name="connsiteX0" fmla="*/ 0 w 201053"/>
                <a:gd name="connsiteY0" fmla="*/ 81522 h 95328"/>
                <a:gd name="connsiteX1" fmla="*/ 5200 w 201053"/>
                <a:gd name="connsiteY1" fmla="*/ 19647 h 95328"/>
                <a:gd name="connsiteX2" fmla="*/ 11612 w 201053"/>
                <a:gd name="connsiteY2" fmla="*/ 3702 h 95328"/>
                <a:gd name="connsiteX3" fmla="*/ 95673 w 201053"/>
                <a:gd name="connsiteY3" fmla="*/ 5782 h 95328"/>
                <a:gd name="connsiteX4" fmla="*/ 194119 w 201053"/>
                <a:gd name="connsiteY4" fmla="*/ 14968 h 95328"/>
                <a:gd name="connsiteX5" fmla="*/ 198798 w 201053"/>
                <a:gd name="connsiteY5" fmla="*/ 27447 h 95328"/>
                <a:gd name="connsiteX6" fmla="*/ 128777 w 201053"/>
                <a:gd name="connsiteY6" fmla="*/ 95042 h 95328"/>
                <a:gd name="connsiteX7" fmla="*/ 124964 w 201053"/>
                <a:gd name="connsiteY7" fmla="*/ 94348 h 95328"/>
                <a:gd name="connsiteX8" fmla="*/ 70888 w 201053"/>
                <a:gd name="connsiteY8" fmla="*/ 87416 h 95328"/>
                <a:gd name="connsiteX9" fmla="*/ 0 w 201053"/>
                <a:gd name="connsiteY9" fmla="*/ 81696 h 9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053" h="95328">
                  <a:moveTo>
                    <a:pt x="0" y="81522"/>
                  </a:moveTo>
                  <a:cubicBezTo>
                    <a:pt x="1733" y="60898"/>
                    <a:pt x="3466" y="40272"/>
                    <a:pt x="5200" y="19647"/>
                  </a:cubicBezTo>
                  <a:cubicBezTo>
                    <a:pt x="8319" y="14794"/>
                    <a:pt x="4160" y="6995"/>
                    <a:pt x="11612" y="3702"/>
                  </a:cubicBezTo>
                  <a:cubicBezTo>
                    <a:pt x="39864" y="-4791"/>
                    <a:pt x="67942" y="3702"/>
                    <a:pt x="95673" y="5782"/>
                  </a:cubicBezTo>
                  <a:cubicBezTo>
                    <a:pt x="128430" y="8208"/>
                    <a:pt x="161881" y="6128"/>
                    <a:pt x="194119" y="14968"/>
                  </a:cubicBezTo>
                  <a:cubicBezTo>
                    <a:pt x="200705" y="17221"/>
                    <a:pt x="203305" y="22247"/>
                    <a:pt x="198798" y="27447"/>
                  </a:cubicBezTo>
                  <a:cubicBezTo>
                    <a:pt x="177307" y="51712"/>
                    <a:pt x="156335" y="76843"/>
                    <a:pt x="128777" y="95042"/>
                  </a:cubicBezTo>
                  <a:cubicBezTo>
                    <a:pt x="127910" y="95735"/>
                    <a:pt x="126177" y="95042"/>
                    <a:pt x="124964" y="94348"/>
                  </a:cubicBezTo>
                  <a:cubicBezTo>
                    <a:pt x="107805" y="85855"/>
                    <a:pt x="88740" y="89322"/>
                    <a:pt x="70888" y="87416"/>
                  </a:cubicBezTo>
                  <a:cubicBezTo>
                    <a:pt x="47490" y="84816"/>
                    <a:pt x="23745" y="82563"/>
                    <a:pt x="0" y="81696"/>
                  </a:cubicBezTo>
                  <a:close/>
                </a:path>
              </a:pathLst>
            </a:custGeom>
            <a:solidFill>
              <a:srgbClr val="7078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FDE85E7-7EE1-46B6-A3C9-C1DF00B13B6F}"/>
                </a:ext>
              </a:extLst>
            </p:cNvPr>
            <p:cNvSpPr/>
            <p:nvPr/>
          </p:nvSpPr>
          <p:spPr>
            <a:xfrm>
              <a:off x="2580944" y="8492223"/>
              <a:ext cx="162156" cy="159870"/>
            </a:xfrm>
            <a:custGeom>
              <a:avLst/>
              <a:gdLst>
                <a:gd name="connsiteX0" fmla="*/ 22634 w 162156"/>
                <a:gd name="connsiteY0" fmla="*/ 91705 h 159870"/>
                <a:gd name="connsiteX1" fmla="*/ 98548 w 162156"/>
                <a:gd name="connsiteY1" fmla="*/ 17177 h 159870"/>
                <a:gd name="connsiteX2" fmla="*/ 113974 w 162156"/>
                <a:gd name="connsiteY2" fmla="*/ 18 h 159870"/>
                <a:gd name="connsiteX3" fmla="*/ 162157 w 162156"/>
                <a:gd name="connsiteY3" fmla="*/ 28269 h 159870"/>
                <a:gd name="connsiteX4" fmla="*/ 72030 w 162156"/>
                <a:gd name="connsiteY4" fmla="*/ 126369 h 159870"/>
                <a:gd name="connsiteX5" fmla="*/ 52099 w 162156"/>
                <a:gd name="connsiteY5" fmla="*/ 141621 h 159870"/>
                <a:gd name="connsiteX6" fmla="*/ 5129 w 162156"/>
                <a:gd name="connsiteY6" fmla="*/ 134515 h 159870"/>
                <a:gd name="connsiteX7" fmla="*/ 8942 w 162156"/>
                <a:gd name="connsiteY7" fmla="*/ 106783 h 159870"/>
                <a:gd name="connsiteX8" fmla="*/ 22807 w 162156"/>
                <a:gd name="connsiteY8" fmla="*/ 91531 h 159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156" h="159870">
                  <a:moveTo>
                    <a:pt x="22634" y="91705"/>
                  </a:moveTo>
                  <a:cubicBezTo>
                    <a:pt x="49499" y="68480"/>
                    <a:pt x="74630" y="43522"/>
                    <a:pt x="98548" y="17177"/>
                  </a:cubicBezTo>
                  <a:cubicBezTo>
                    <a:pt x="99588" y="7818"/>
                    <a:pt x="106694" y="3658"/>
                    <a:pt x="113974" y="18"/>
                  </a:cubicBezTo>
                  <a:cubicBezTo>
                    <a:pt x="136332" y="-502"/>
                    <a:pt x="154704" y="10244"/>
                    <a:pt x="162157" y="28269"/>
                  </a:cubicBezTo>
                  <a:cubicBezTo>
                    <a:pt x="137199" y="65707"/>
                    <a:pt x="102708" y="94304"/>
                    <a:pt x="72030" y="126369"/>
                  </a:cubicBezTo>
                  <a:cubicBezTo>
                    <a:pt x="66311" y="132781"/>
                    <a:pt x="59205" y="137288"/>
                    <a:pt x="52099" y="141621"/>
                  </a:cubicBezTo>
                  <a:cubicBezTo>
                    <a:pt x="25234" y="167272"/>
                    <a:pt x="25754" y="166752"/>
                    <a:pt x="5129" y="134515"/>
                  </a:cubicBezTo>
                  <a:cubicBezTo>
                    <a:pt x="-2324" y="122729"/>
                    <a:pt x="-2151" y="115276"/>
                    <a:pt x="8942" y="106783"/>
                  </a:cubicBezTo>
                  <a:cubicBezTo>
                    <a:pt x="14315" y="102624"/>
                    <a:pt x="18128" y="96731"/>
                    <a:pt x="22807" y="91531"/>
                  </a:cubicBezTo>
                  <a:close/>
                </a:path>
              </a:pathLst>
            </a:custGeom>
            <a:solidFill>
              <a:srgbClr val="3C2A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3637930-48CE-05A2-9CB1-6A2A1136A815}"/>
                </a:ext>
              </a:extLst>
            </p:cNvPr>
            <p:cNvSpPr/>
            <p:nvPr/>
          </p:nvSpPr>
          <p:spPr>
            <a:xfrm>
              <a:off x="2632696" y="8616998"/>
              <a:ext cx="319602" cy="41630"/>
            </a:xfrm>
            <a:custGeom>
              <a:avLst/>
              <a:gdLst>
                <a:gd name="connsiteX0" fmla="*/ 173 w 319602"/>
                <a:gd name="connsiteY0" fmla="*/ 16846 h 41630"/>
                <a:gd name="connsiteX1" fmla="*/ 16639 w 319602"/>
                <a:gd name="connsiteY1" fmla="*/ 34 h 41630"/>
                <a:gd name="connsiteX2" fmla="*/ 140563 w 319602"/>
                <a:gd name="connsiteY2" fmla="*/ 7834 h 41630"/>
                <a:gd name="connsiteX3" fmla="*/ 289445 w 319602"/>
                <a:gd name="connsiteY3" fmla="*/ 18753 h 41630"/>
                <a:gd name="connsiteX4" fmla="*/ 319603 w 319602"/>
                <a:gd name="connsiteY4" fmla="*/ 29152 h 41630"/>
                <a:gd name="connsiteX5" fmla="*/ 319603 w 319602"/>
                <a:gd name="connsiteY5" fmla="*/ 41631 h 41630"/>
                <a:gd name="connsiteX6" fmla="*/ 118898 w 319602"/>
                <a:gd name="connsiteY6" fmla="*/ 25859 h 41630"/>
                <a:gd name="connsiteX7" fmla="*/ 0 w 319602"/>
                <a:gd name="connsiteY7" fmla="*/ 16846 h 4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602" h="41630">
                  <a:moveTo>
                    <a:pt x="173" y="16846"/>
                  </a:moveTo>
                  <a:cubicBezTo>
                    <a:pt x="5720" y="11300"/>
                    <a:pt x="11092" y="5580"/>
                    <a:pt x="16639" y="34"/>
                  </a:cubicBezTo>
                  <a:cubicBezTo>
                    <a:pt x="58236" y="-486"/>
                    <a:pt x="99313" y="5060"/>
                    <a:pt x="140563" y="7834"/>
                  </a:cubicBezTo>
                  <a:cubicBezTo>
                    <a:pt x="190132" y="11127"/>
                    <a:pt x="239875" y="15286"/>
                    <a:pt x="289445" y="18753"/>
                  </a:cubicBezTo>
                  <a:cubicBezTo>
                    <a:pt x="300537" y="19446"/>
                    <a:pt x="311803" y="19099"/>
                    <a:pt x="319603" y="29152"/>
                  </a:cubicBezTo>
                  <a:cubicBezTo>
                    <a:pt x="319603" y="33312"/>
                    <a:pt x="319603" y="37471"/>
                    <a:pt x="319603" y="41631"/>
                  </a:cubicBezTo>
                  <a:cubicBezTo>
                    <a:pt x="252701" y="36258"/>
                    <a:pt x="185799" y="30019"/>
                    <a:pt x="118898" y="25859"/>
                  </a:cubicBezTo>
                  <a:cubicBezTo>
                    <a:pt x="79207" y="23259"/>
                    <a:pt x="39517" y="21179"/>
                    <a:pt x="0" y="16846"/>
                  </a:cubicBezTo>
                  <a:close/>
                </a:path>
              </a:pathLst>
            </a:custGeom>
            <a:solidFill>
              <a:srgbClr val="6D76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8DA11ED-CA27-855B-3316-6D7F9EB5C6C2}"/>
                </a:ext>
              </a:extLst>
            </p:cNvPr>
            <p:cNvSpPr/>
            <p:nvPr/>
          </p:nvSpPr>
          <p:spPr>
            <a:xfrm>
              <a:off x="2471276" y="8608193"/>
              <a:ext cx="3742" cy="21318"/>
            </a:xfrm>
            <a:custGeom>
              <a:avLst/>
              <a:gdLst>
                <a:gd name="connsiteX0" fmla="*/ 233 w 3742"/>
                <a:gd name="connsiteY0" fmla="*/ 21318 h 21318"/>
                <a:gd name="connsiteX1" fmla="*/ 3353 w 3742"/>
                <a:gd name="connsiteY1" fmla="*/ 0 h 21318"/>
                <a:gd name="connsiteX2" fmla="*/ 233 w 3742"/>
                <a:gd name="connsiteY2" fmla="*/ 21318 h 2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2" h="21318">
                  <a:moveTo>
                    <a:pt x="233" y="21318"/>
                  </a:moveTo>
                  <a:cubicBezTo>
                    <a:pt x="-114" y="14039"/>
                    <a:pt x="-634" y="6759"/>
                    <a:pt x="3353" y="0"/>
                  </a:cubicBezTo>
                  <a:cubicBezTo>
                    <a:pt x="2833" y="7106"/>
                    <a:pt x="5953" y="14906"/>
                    <a:pt x="233" y="21318"/>
                  </a:cubicBezTo>
                  <a:close/>
                </a:path>
              </a:pathLst>
            </a:custGeom>
            <a:solidFill>
              <a:srgbClr val="7078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82DBF26-82B4-FF8D-1A52-007DCE000274}"/>
                </a:ext>
              </a:extLst>
            </p:cNvPr>
            <p:cNvSpPr/>
            <p:nvPr/>
          </p:nvSpPr>
          <p:spPr>
            <a:xfrm>
              <a:off x="2475435" y="8571102"/>
              <a:ext cx="3742" cy="20971"/>
            </a:xfrm>
            <a:custGeom>
              <a:avLst/>
              <a:gdLst>
                <a:gd name="connsiteX0" fmla="*/ 233 w 3742"/>
                <a:gd name="connsiteY0" fmla="*/ 20972 h 20971"/>
                <a:gd name="connsiteX1" fmla="*/ 3353 w 3742"/>
                <a:gd name="connsiteY1" fmla="*/ 0 h 20971"/>
                <a:gd name="connsiteX2" fmla="*/ 233 w 3742"/>
                <a:gd name="connsiteY2" fmla="*/ 20972 h 2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2" h="20971">
                  <a:moveTo>
                    <a:pt x="233" y="20972"/>
                  </a:moveTo>
                  <a:cubicBezTo>
                    <a:pt x="60" y="13866"/>
                    <a:pt x="-980" y="6413"/>
                    <a:pt x="3353" y="0"/>
                  </a:cubicBezTo>
                  <a:cubicBezTo>
                    <a:pt x="2833" y="7106"/>
                    <a:pt x="5953" y="14732"/>
                    <a:pt x="233" y="20972"/>
                  </a:cubicBezTo>
                  <a:close/>
                </a:path>
              </a:pathLst>
            </a:custGeom>
            <a:solidFill>
              <a:srgbClr val="7078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3784C74-5DCC-89AA-6EEF-E4F9621DF9A0}"/>
                </a:ext>
              </a:extLst>
            </p:cNvPr>
            <p:cNvSpPr/>
            <p:nvPr/>
          </p:nvSpPr>
          <p:spPr>
            <a:xfrm>
              <a:off x="5287617" y="10525288"/>
              <a:ext cx="4849" cy="29117"/>
            </a:xfrm>
            <a:custGeom>
              <a:avLst/>
              <a:gdLst>
                <a:gd name="connsiteX0" fmla="*/ 345 w 4849"/>
                <a:gd name="connsiteY0" fmla="*/ 0 h 29117"/>
                <a:gd name="connsiteX1" fmla="*/ 4504 w 4849"/>
                <a:gd name="connsiteY1" fmla="*/ 29118 h 29117"/>
                <a:gd name="connsiteX2" fmla="*/ 345 w 4849"/>
                <a:gd name="connsiteY2" fmla="*/ 0 h 2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9" h="29117">
                  <a:moveTo>
                    <a:pt x="345" y="0"/>
                  </a:moveTo>
                  <a:cubicBezTo>
                    <a:pt x="8317" y="8839"/>
                    <a:pt x="2944" y="19412"/>
                    <a:pt x="4504" y="29118"/>
                  </a:cubicBezTo>
                  <a:cubicBezTo>
                    <a:pt x="-3468" y="20278"/>
                    <a:pt x="1905" y="9706"/>
                    <a:pt x="345" y="0"/>
                  </a:cubicBezTo>
                  <a:close/>
                </a:path>
              </a:pathLst>
            </a:custGeom>
            <a:solidFill>
              <a:srgbClr val="585C6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94148CB2-F289-A1A4-CBE4-3E59E946F7A2}"/>
                </a:ext>
              </a:extLst>
            </p:cNvPr>
            <p:cNvSpPr/>
            <p:nvPr/>
          </p:nvSpPr>
          <p:spPr>
            <a:xfrm>
              <a:off x="3023187" y="4798783"/>
              <a:ext cx="58062" cy="72799"/>
            </a:xfrm>
            <a:custGeom>
              <a:avLst/>
              <a:gdLst>
                <a:gd name="connsiteX0" fmla="*/ 20105 w 58062"/>
                <a:gd name="connsiteY0" fmla="*/ 72800 h 72799"/>
                <a:gd name="connsiteX1" fmla="*/ 0 w 58062"/>
                <a:gd name="connsiteY1" fmla="*/ 6418 h 72799"/>
                <a:gd name="connsiteX2" fmla="*/ 3640 w 58062"/>
                <a:gd name="connsiteY2" fmla="*/ 5 h 72799"/>
                <a:gd name="connsiteX3" fmla="*/ 58062 w 58062"/>
                <a:gd name="connsiteY3" fmla="*/ 18550 h 72799"/>
                <a:gd name="connsiteX4" fmla="*/ 19932 w 58062"/>
                <a:gd name="connsiteY4" fmla="*/ 72800 h 7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62" h="72799">
                  <a:moveTo>
                    <a:pt x="20105" y="72800"/>
                  </a:moveTo>
                  <a:cubicBezTo>
                    <a:pt x="11439" y="51308"/>
                    <a:pt x="1733" y="30163"/>
                    <a:pt x="0" y="6418"/>
                  </a:cubicBezTo>
                  <a:cubicBezTo>
                    <a:pt x="1213" y="4165"/>
                    <a:pt x="3120" y="-168"/>
                    <a:pt x="3640" y="5"/>
                  </a:cubicBezTo>
                  <a:cubicBezTo>
                    <a:pt x="22358" y="4685"/>
                    <a:pt x="42810" y="3991"/>
                    <a:pt x="58062" y="18550"/>
                  </a:cubicBezTo>
                  <a:cubicBezTo>
                    <a:pt x="42117" y="34322"/>
                    <a:pt x="31718" y="54081"/>
                    <a:pt x="19932" y="72800"/>
                  </a:cubicBezTo>
                  <a:close/>
                </a:path>
              </a:pathLst>
            </a:custGeom>
            <a:solidFill>
              <a:srgbClr val="F6B69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3D0E4681-7E3E-D753-075B-53898713D8AD}"/>
                </a:ext>
              </a:extLst>
            </p:cNvPr>
            <p:cNvSpPr/>
            <p:nvPr/>
          </p:nvSpPr>
          <p:spPr>
            <a:xfrm>
              <a:off x="3043119" y="4815643"/>
              <a:ext cx="77409" cy="61485"/>
            </a:xfrm>
            <a:custGeom>
              <a:avLst/>
              <a:gdLst>
                <a:gd name="connsiteX0" fmla="*/ 173 w 77409"/>
                <a:gd name="connsiteY0" fmla="*/ 55939 h 61485"/>
                <a:gd name="connsiteX1" fmla="*/ 38304 w 77409"/>
                <a:gd name="connsiteY1" fmla="*/ 1690 h 61485"/>
                <a:gd name="connsiteX2" fmla="*/ 45757 w 77409"/>
                <a:gd name="connsiteY2" fmla="*/ 1690 h 61485"/>
                <a:gd name="connsiteX3" fmla="*/ 68115 w 77409"/>
                <a:gd name="connsiteY3" fmla="*/ 1690 h 61485"/>
                <a:gd name="connsiteX4" fmla="*/ 75394 w 77409"/>
                <a:gd name="connsiteY4" fmla="*/ 7063 h 61485"/>
                <a:gd name="connsiteX5" fmla="*/ 75394 w 77409"/>
                <a:gd name="connsiteY5" fmla="*/ 15555 h 61485"/>
                <a:gd name="connsiteX6" fmla="*/ 17679 w 77409"/>
                <a:gd name="connsiteY6" fmla="*/ 34794 h 61485"/>
                <a:gd name="connsiteX7" fmla="*/ 3813 w 77409"/>
                <a:gd name="connsiteY7" fmla="*/ 61485 h 61485"/>
                <a:gd name="connsiteX8" fmla="*/ 0 w 77409"/>
                <a:gd name="connsiteY8" fmla="*/ 56112 h 6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409" h="61485">
                  <a:moveTo>
                    <a:pt x="173" y="55939"/>
                  </a:moveTo>
                  <a:cubicBezTo>
                    <a:pt x="4333" y="31848"/>
                    <a:pt x="16465" y="13302"/>
                    <a:pt x="38304" y="1690"/>
                  </a:cubicBezTo>
                  <a:cubicBezTo>
                    <a:pt x="40730" y="1690"/>
                    <a:pt x="43330" y="1690"/>
                    <a:pt x="45757" y="1690"/>
                  </a:cubicBezTo>
                  <a:cubicBezTo>
                    <a:pt x="53209" y="-563"/>
                    <a:pt x="60662" y="-563"/>
                    <a:pt x="68115" y="1690"/>
                  </a:cubicBezTo>
                  <a:cubicBezTo>
                    <a:pt x="70541" y="3423"/>
                    <a:pt x="72968" y="5330"/>
                    <a:pt x="75394" y="7063"/>
                  </a:cubicBezTo>
                  <a:cubicBezTo>
                    <a:pt x="77994" y="10009"/>
                    <a:pt x="78167" y="12782"/>
                    <a:pt x="75394" y="15555"/>
                  </a:cubicBezTo>
                  <a:cubicBezTo>
                    <a:pt x="43157" y="8796"/>
                    <a:pt x="33104" y="12089"/>
                    <a:pt x="17679" y="34794"/>
                  </a:cubicBezTo>
                  <a:cubicBezTo>
                    <a:pt x="15252" y="44847"/>
                    <a:pt x="12479" y="54553"/>
                    <a:pt x="3813" y="61485"/>
                  </a:cubicBezTo>
                  <a:cubicBezTo>
                    <a:pt x="2600" y="59752"/>
                    <a:pt x="1387" y="57846"/>
                    <a:pt x="0" y="56112"/>
                  </a:cubicBezTo>
                  <a:close/>
                </a:path>
              </a:pathLst>
            </a:custGeom>
            <a:solidFill>
              <a:srgbClr val="7A62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8D2ABBD-F374-CF4A-97C0-E320E173B5F8}"/>
                </a:ext>
              </a:extLst>
            </p:cNvPr>
            <p:cNvSpPr/>
            <p:nvPr/>
          </p:nvSpPr>
          <p:spPr>
            <a:xfrm>
              <a:off x="3118513" y="4822706"/>
              <a:ext cx="10057" cy="18025"/>
            </a:xfrm>
            <a:custGeom>
              <a:avLst/>
              <a:gdLst>
                <a:gd name="connsiteX0" fmla="*/ 173 w 10057"/>
                <a:gd name="connsiteY0" fmla="*/ 8493 h 18025"/>
                <a:gd name="connsiteX1" fmla="*/ 173 w 10057"/>
                <a:gd name="connsiteY1" fmla="*/ 0 h 18025"/>
                <a:gd name="connsiteX2" fmla="*/ 8146 w 10057"/>
                <a:gd name="connsiteY2" fmla="*/ 4333 h 18025"/>
                <a:gd name="connsiteX3" fmla="*/ 9359 w 10057"/>
                <a:gd name="connsiteY3" fmla="*/ 11439 h 18025"/>
                <a:gd name="connsiteX4" fmla="*/ 8146 w 10057"/>
                <a:gd name="connsiteY4" fmla="*/ 18025 h 18025"/>
                <a:gd name="connsiteX5" fmla="*/ 0 w 10057"/>
                <a:gd name="connsiteY5" fmla="*/ 8666 h 1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7" h="18025">
                  <a:moveTo>
                    <a:pt x="173" y="8493"/>
                  </a:moveTo>
                  <a:cubicBezTo>
                    <a:pt x="173" y="5720"/>
                    <a:pt x="173" y="2773"/>
                    <a:pt x="173" y="0"/>
                  </a:cubicBezTo>
                  <a:cubicBezTo>
                    <a:pt x="2773" y="1387"/>
                    <a:pt x="5546" y="2773"/>
                    <a:pt x="8146" y="4333"/>
                  </a:cubicBezTo>
                  <a:cubicBezTo>
                    <a:pt x="8493" y="6759"/>
                    <a:pt x="9013" y="9013"/>
                    <a:pt x="9359" y="11439"/>
                  </a:cubicBezTo>
                  <a:cubicBezTo>
                    <a:pt x="10573" y="13866"/>
                    <a:pt x="10226" y="16119"/>
                    <a:pt x="8146" y="18025"/>
                  </a:cubicBezTo>
                  <a:cubicBezTo>
                    <a:pt x="5373" y="14905"/>
                    <a:pt x="2773" y="11786"/>
                    <a:pt x="0" y="8666"/>
                  </a:cubicBezTo>
                  <a:close/>
                </a:path>
              </a:pathLst>
            </a:custGeom>
            <a:solidFill>
              <a:srgbClr val="94725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C0DD27E-7295-7D36-6C8D-1B34A29AC341}"/>
                </a:ext>
              </a:extLst>
            </p:cNvPr>
            <p:cNvSpPr/>
            <p:nvPr/>
          </p:nvSpPr>
          <p:spPr>
            <a:xfrm>
              <a:off x="3089049" y="4813259"/>
              <a:ext cx="22358" cy="3900"/>
            </a:xfrm>
            <a:custGeom>
              <a:avLst/>
              <a:gdLst>
                <a:gd name="connsiteX0" fmla="*/ 22358 w 22358"/>
                <a:gd name="connsiteY0" fmla="*/ 3901 h 3900"/>
                <a:gd name="connsiteX1" fmla="*/ 0 w 22358"/>
                <a:gd name="connsiteY1" fmla="*/ 3901 h 3900"/>
                <a:gd name="connsiteX2" fmla="*/ 22358 w 22358"/>
                <a:gd name="connsiteY2" fmla="*/ 3901 h 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58" h="3900">
                  <a:moveTo>
                    <a:pt x="22358" y="3901"/>
                  </a:moveTo>
                  <a:cubicBezTo>
                    <a:pt x="14906" y="3901"/>
                    <a:pt x="7453" y="3901"/>
                    <a:pt x="0" y="3901"/>
                  </a:cubicBezTo>
                  <a:cubicBezTo>
                    <a:pt x="7453" y="-1125"/>
                    <a:pt x="14906" y="-1472"/>
                    <a:pt x="22358" y="3901"/>
                  </a:cubicBezTo>
                  <a:close/>
                </a:path>
              </a:pathLst>
            </a:custGeom>
            <a:solidFill>
              <a:srgbClr val="94725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C80DA91-880B-86F1-10BC-0C1BA2C629C4}"/>
                </a:ext>
              </a:extLst>
            </p:cNvPr>
            <p:cNvSpPr/>
            <p:nvPr/>
          </p:nvSpPr>
          <p:spPr>
            <a:xfrm>
              <a:off x="3126832" y="4833972"/>
              <a:ext cx="8711" cy="29464"/>
            </a:xfrm>
            <a:custGeom>
              <a:avLst/>
              <a:gdLst>
                <a:gd name="connsiteX0" fmla="*/ 0 w 8711"/>
                <a:gd name="connsiteY0" fmla="*/ 6586 h 29464"/>
                <a:gd name="connsiteX1" fmla="*/ 1213 w 8711"/>
                <a:gd name="connsiteY1" fmla="*/ 0 h 29464"/>
                <a:gd name="connsiteX2" fmla="*/ 8666 w 8711"/>
                <a:gd name="connsiteY2" fmla="*/ 29464 h 29464"/>
                <a:gd name="connsiteX3" fmla="*/ 0 w 8711"/>
                <a:gd name="connsiteY3" fmla="*/ 6586 h 2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1" h="29464">
                  <a:moveTo>
                    <a:pt x="0" y="6586"/>
                  </a:moveTo>
                  <a:cubicBezTo>
                    <a:pt x="347" y="4333"/>
                    <a:pt x="867" y="2253"/>
                    <a:pt x="1213" y="0"/>
                  </a:cubicBezTo>
                  <a:cubicBezTo>
                    <a:pt x="7453" y="8839"/>
                    <a:pt x="9013" y="18892"/>
                    <a:pt x="8666" y="29464"/>
                  </a:cubicBezTo>
                  <a:cubicBezTo>
                    <a:pt x="3640" y="22705"/>
                    <a:pt x="1733" y="14559"/>
                    <a:pt x="0" y="6586"/>
                  </a:cubicBezTo>
                  <a:close/>
                </a:path>
              </a:pathLst>
            </a:custGeom>
            <a:solidFill>
              <a:srgbClr val="BC99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5BEAD890-D4AC-CDBD-FF4A-3A5553A47D94}"/>
                </a:ext>
              </a:extLst>
            </p:cNvPr>
            <p:cNvSpPr/>
            <p:nvPr/>
          </p:nvSpPr>
          <p:spPr>
            <a:xfrm>
              <a:off x="3135403" y="4867423"/>
              <a:ext cx="4428" cy="25824"/>
            </a:xfrm>
            <a:custGeom>
              <a:avLst/>
              <a:gdLst>
                <a:gd name="connsiteX0" fmla="*/ 4082 w 4428"/>
                <a:gd name="connsiteY0" fmla="*/ 25825 h 25824"/>
                <a:gd name="connsiteX1" fmla="*/ 95 w 4428"/>
                <a:gd name="connsiteY1" fmla="*/ 0 h 25824"/>
                <a:gd name="connsiteX2" fmla="*/ 4428 w 4428"/>
                <a:gd name="connsiteY2" fmla="*/ 8493 h 25824"/>
                <a:gd name="connsiteX3" fmla="*/ 4082 w 4428"/>
                <a:gd name="connsiteY3" fmla="*/ 25825 h 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8" h="25824">
                  <a:moveTo>
                    <a:pt x="4082" y="25825"/>
                  </a:moveTo>
                  <a:cubicBezTo>
                    <a:pt x="-2331" y="18025"/>
                    <a:pt x="962" y="8666"/>
                    <a:pt x="95" y="0"/>
                  </a:cubicBezTo>
                  <a:cubicBezTo>
                    <a:pt x="3388" y="1907"/>
                    <a:pt x="4082" y="5026"/>
                    <a:pt x="4428" y="8493"/>
                  </a:cubicBezTo>
                  <a:cubicBezTo>
                    <a:pt x="4428" y="14212"/>
                    <a:pt x="4082" y="20105"/>
                    <a:pt x="4082" y="25825"/>
                  </a:cubicBezTo>
                  <a:close/>
                </a:path>
              </a:pathLst>
            </a:custGeom>
            <a:solidFill>
              <a:srgbClr val="D9BBA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805EC153-43CB-9A5F-08C3-5DEF71D48D47}"/>
                </a:ext>
              </a:extLst>
            </p:cNvPr>
            <p:cNvSpPr/>
            <p:nvPr/>
          </p:nvSpPr>
          <p:spPr>
            <a:xfrm>
              <a:off x="2224354" y="6911789"/>
              <a:ext cx="504195" cy="213996"/>
            </a:xfrm>
            <a:custGeom>
              <a:avLst/>
              <a:gdLst>
                <a:gd name="connsiteX0" fmla="*/ 13519 w 504195"/>
                <a:gd name="connsiteY0" fmla="*/ 67367 h 213996"/>
                <a:gd name="connsiteX1" fmla="*/ 0 w 504195"/>
                <a:gd name="connsiteY1" fmla="*/ 34783 h 213996"/>
                <a:gd name="connsiteX2" fmla="*/ 37957 w 504195"/>
                <a:gd name="connsiteY2" fmla="*/ 26290 h 213996"/>
                <a:gd name="connsiteX3" fmla="*/ 206944 w 504195"/>
                <a:gd name="connsiteY3" fmla="*/ 17451 h 213996"/>
                <a:gd name="connsiteX4" fmla="*/ 410596 w 504195"/>
                <a:gd name="connsiteY4" fmla="*/ 4279 h 213996"/>
                <a:gd name="connsiteX5" fmla="*/ 478537 w 504195"/>
                <a:gd name="connsiteY5" fmla="*/ 119 h 213996"/>
                <a:gd name="connsiteX6" fmla="*/ 490669 w 504195"/>
                <a:gd name="connsiteY6" fmla="*/ 4972 h 213996"/>
                <a:gd name="connsiteX7" fmla="*/ 504188 w 504195"/>
                <a:gd name="connsiteY7" fmla="*/ 108444 h 213996"/>
                <a:gd name="connsiteX8" fmla="*/ 470738 w 504195"/>
                <a:gd name="connsiteY8" fmla="*/ 138255 h 213996"/>
                <a:gd name="connsiteX9" fmla="*/ 216650 w 504195"/>
                <a:gd name="connsiteY9" fmla="*/ 155761 h 213996"/>
                <a:gd name="connsiteX10" fmla="*/ 117338 w 504195"/>
                <a:gd name="connsiteY10" fmla="*/ 161653 h 213996"/>
                <a:gd name="connsiteX11" fmla="*/ 76434 w 504195"/>
                <a:gd name="connsiteY11" fmla="*/ 175346 h 213996"/>
                <a:gd name="connsiteX12" fmla="*/ 65688 w 504195"/>
                <a:gd name="connsiteY12" fmla="*/ 213996 h 213996"/>
                <a:gd name="connsiteX13" fmla="*/ 58409 w 504195"/>
                <a:gd name="connsiteY13" fmla="*/ 196318 h 213996"/>
                <a:gd name="connsiteX14" fmla="*/ 32238 w 504195"/>
                <a:gd name="connsiteY14" fmla="*/ 110698 h 213996"/>
                <a:gd name="connsiteX15" fmla="*/ 13692 w 504195"/>
                <a:gd name="connsiteY15" fmla="*/ 67541 h 21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195" h="213996">
                  <a:moveTo>
                    <a:pt x="13519" y="67367"/>
                  </a:moveTo>
                  <a:cubicBezTo>
                    <a:pt x="9013" y="56448"/>
                    <a:pt x="4506" y="45702"/>
                    <a:pt x="0" y="34783"/>
                  </a:cubicBezTo>
                  <a:cubicBezTo>
                    <a:pt x="11959" y="29064"/>
                    <a:pt x="25131" y="27157"/>
                    <a:pt x="37957" y="26290"/>
                  </a:cubicBezTo>
                  <a:cubicBezTo>
                    <a:pt x="94286" y="22824"/>
                    <a:pt x="150615" y="21437"/>
                    <a:pt x="206944" y="17451"/>
                  </a:cubicBezTo>
                  <a:cubicBezTo>
                    <a:pt x="274886" y="12425"/>
                    <a:pt x="342654" y="8438"/>
                    <a:pt x="410596" y="4279"/>
                  </a:cubicBezTo>
                  <a:cubicBezTo>
                    <a:pt x="433127" y="2892"/>
                    <a:pt x="456005" y="2892"/>
                    <a:pt x="478537" y="119"/>
                  </a:cubicBezTo>
                  <a:cubicBezTo>
                    <a:pt x="484603" y="-574"/>
                    <a:pt x="487376" y="1852"/>
                    <a:pt x="490669" y="4972"/>
                  </a:cubicBezTo>
                  <a:cubicBezTo>
                    <a:pt x="491189" y="39983"/>
                    <a:pt x="504535" y="73260"/>
                    <a:pt x="504188" y="108444"/>
                  </a:cubicBezTo>
                  <a:cubicBezTo>
                    <a:pt x="503322" y="129936"/>
                    <a:pt x="483910" y="130456"/>
                    <a:pt x="470738" y="138255"/>
                  </a:cubicBezTo>
                  <a:cubicBezTo>
                    <a:pt x="386157" y="146228"/>
                    <a:pt x="301230" y="149868"/>
                    <a:pt x="216650" y="155761"/>
                  </a:cubicBezTo>
                  <a:cubicBezTo>
                    <a:pt x="183546" y="158014"/>
                    <a:pt x="150442" y="160787"/>
                    <a:pt x="117338" y="161653"/>
                  </a:cubicBezTo>
                  <a:cubicBezTo>
                    <a:pt x="102952" y="162000"/>
                    <a:pt x="86140" y="158881"/>
                    <a:pt x="76434" y="175346"/>
                  </a:cubicBezTo>
                  <a:cubicBezTo>
                    <a:pt x="69328" y="187305"/>
                    <a:pt x="79381" y="203944"/>
                    <a:pt x="65688" y="213996"/>
                  </a:cubicBezTo>
                  <a:cubicBezTo>
                    <a:pt x="57369" y="210703"/>
                    <a:pt x="57716" y="202731"/>
                    <a:pt x="58409" y="196318"/>
                  </a:cubicBezTo>
                  <a:cubicBezTo>
                    <a:pt x="61702" y="163907"/>
                    <a:pt x="45583" y="137562"/>
                    <a:pt x="32238" y="110698"/>
                  </a:cubicBezTo>
                  <a:cubicBezTo>
                    <a:pt x="25131" y="96658"/>
                    <a:pt x="16812" y="83313"/>
                    <a:pt x="13692" y="67541"/>
                  </a:cubicBezTo>
                  <a:close/>
                </a:path>
              </a:pathLst>
            </a:custGeom>
            <a:solidFill>
              <a:srgbClr val="666F7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237BB416-5F6E-4742-2054-1D8B04D8C1EB}"/>
                </a:ext>
              </a:extLst>
            </p:cNvPr>
            <p:cNvSpPr/>
            <p:nvPr/>
          </p:nvSpPr>
          <p:spPr>
            <a:xfrm>
              <a:off x="2294355" y="7045106"/>
              <a:ext cx="400909" cy="190475"/>
            </a:xfrm>
            <a:custGeom>
              <a:avLst/>
              <a:gdLst>
                <a:gd name="connsiteX0" fmla="*/ 1927 w 400909"/>
                <a:gd name="connsiteY0" fmla="*/ 42028 h 190475"/>
                <a:gd name="connsiteX1" fmla="*/ 13886 w 400909"/>
                <a:gd name="connsiteY1" fmla="*/ 25043 h 190475"/>
                <a:gd name="connsiteX2" fmla="*/ 209044 w 400909"/>
                <a:gd name="connsiteY2" fmla="*/ 12737 h 190475"/>
                <a:gd name="connsiteX3" fmla="*/ 379418 w 400909"/>
                <a:gd name="connsiteY3" fmla="*/ 778 h 190475"/>
                <a:gd name="connsiteX4" fmla="*/ 400910 w 400909"/>
                <a:gd name="connsiteY4" fmla="*/ 4764 h 190475"/>
                <a:gd name="connsiteX5" fmla="*/ 79748 w 400909"/>
                <a:gd name="connsiteY5" fmla="*/ 186057 h 190475"/>
                <a:gd name="connsiteX6" fmla="*/ 60856 w 400909"/>
                <a:gd name="connsiteY6" fmla="*/ 187617 h 190475"/>
                <a:gd name="connsiteX7" fmla="*/ 50283 w 400909"/>
                <a:gd name="connsiteY7" fmla="*/ 176005 h 190475"/>
                <a:gd name="connsiteX8" fmla="*/ 4873 w 400909"/>
                <a:gd name="connsiteY8" fmla="*/ 63347 h 190475"/>
                <a:gd name="connsiteX9" fmla="*/ 2100 w 400909"/>
                <a:gd name="connsiteY9" fmla="*/ 41855 h 19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09" h="190475">
                  <a:moveTo>
                    <a:pt x="1927" y="42028"/>
                  </a:moveTo>
                  <a:cubicBezTo>
                    <a:pt x="-2060" y="30589"/>
                    <a:pt x="-673" y="26256"/>
                    <a:pt x="13886" y="25043"/>
                  </a:cubicBezTo>
                  <a:cubicBezTo>
                    <a:pt x="78881" y="19670"/>
                    <a:pt x="143876" y="16030"/>
                    <a:pt x="209044" y="12737"/>
                  </a:cubicBezTo>
                  <a:cubicBezTo>
                    <a:pt x="265893" y="9964"/>
                    <a:pt x="322569" y="4591"/>
                    <a:pt x="379418" y="778"/>
                  </a:cubicBezTo>
                  <a:cubicBezTo>
                    <a:pt x="386524" y="258"/>
                    <a:pt x="394844" y="-1995"/>
                    <a:pt x="400910" y="4764"/>
                  </a:cubicBezTo>
                  <a:cubicBezTo>
                    <a:pt x="293798" y="65253"/>
                    <a:pt x="186686" y="125568"/>
                    <a:pt x="79748" y="186057"/>
                  </a:cubicBezTo>
                  <a:cubicBezTo>
                    <a:pt x="73508" y="189524"/>
                    <a:pt x="67615" y="193163"/>
                    <a:pt x="60856" y="187617"/>
                  </a:cubicBezTo>
                  <a:cubicBezTo>
                    <a:pt x="54616" y="186231"/>
                    <a:pt x="52190" y="181204"/>
                    <a:pt x="50283" y="176005"/>
                  </a:cubicBezTo>
                  <a:cubicBezTo>
                    <a:pt x="36244" y="138048"/>
                    <a:pt x="20125" y="100784"/>
                    <a:pt x="4873" y="63347"/>
                  </a:cubicBezTo>
                  <a:cubicBezTo>
                    <a:pt x="2273" y="56760"/>
                    <a:pt x="-2060" y="49654"/>
                    <a:pt x="2100" y="41855"/>
                  </a:cubicBezTo>
                  <a:close/>
                </a:path>
              </a:pathLst>
            </a:custGeom>
            <a:solidFill>
              <a:srgbClr val="656D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57CC221D-09DC-6C7E-E97D-4D9D579E534A}"/>
                </a:ext>
              </a:extLst>
            </p:cNvPr>
            <p:cNvSpPr/>
            <p:nvPr/>
          </p:nvSpPr>
          <p:spPr>
            <a:xfrm>
              <a:off x="2445156" y="7387904"/>
              <a:ext cx="278880" cy="242531"/>
            </a:xfrm>
            <a:custGeom>
              <a:avLst/>
              <a:gdLst>
                <a:gd name="connsiteX0" fmla="*/ 701 w 278880"/>
                <a:gd name="connsiteY0" fmla="*/ 235656 h 242531"/>
                <a:gd name="connsiteX1" fmla="*/ 355 w 278880"/>
                <a:gd name="connsiteY1" fmla="*/ 232016 h 242531"/>
                <a:gd name="connsiteX2" fmla="*/ 35539 w 278880"/>
                <a:gd name="connsiteY2" fmla="*/ 174994 h 242531"/>
                <a:gd name="connsiteX3" fmla="*/ 179221 w 278880"/>
                <a:gd name="connsiteY3" fmla="*/ 11207 h 242531"/>
                <a:gd name="connsiteX4" fmla="*/ 278880 w 278880"/>
                <a:gd name="connsiteY4" fmla="*/ 7047 h 242531"/>
                <a:gd name="connsiteX5" fmla="*/ 235724 w 278880"/>
                <a:gd name="connsiteY5" fmla="*/ 160262 h 242531"/>
                <a:gd name="connsiteX6" fmla="*/ 216485 w 278880"/>
                <a:gd name="connsiteY6" fmla="*/ 223350 h 242531"/>
                <a:gd name="connsiteX7" fmla="*/ 160329 w 278880"/>
                <a:gd name="connsiteY7" fmla="*/ 233576 h 242531"/>
                <a:gd name="connsiteX8" fmla="*/ 36579 w 278880"/>
                <a:gd name="connsiteY8" fmla="*/ 241549 h 242531"/>
                <a:gd name="connsiteX9" fmla="*/ 875 w 278880"/>
                <a:gd name="connsiteY9" fmla="*/ 235829 h 2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880" h="242531">
                  <a:moveTo>
                    <a:pt x="701" y="235656"/>
                  </a:moveTo>
                  <a:cubicBezTo>
                    <a:pt x="-165" y="234616"/>
                    <a:pt x="-165" y="233403"/>
                    <a:pt x="355" y="232016"/>
                  </a:cubicBezTo>
                  <a:cubicBezTo>
                    <a:pt x="-2938" y="203939"/>
                    <a:pt x="20633" y="190766"/>
                    <a:pt x="35539" y="174994"/>
                  </a:cubicBezTo>
                  <a:cubicBezTo>
                    <a:pt x="85282" y="121958"/>
                    <a:pt x="131385" y="65802"/>
                    <a:pt x="179221" y="11207"/>
                  </a:cubicBezTo>
                  <a:cubicBezTo>
                    <a:pt x="211979" y="114"/>
                    <a:pt x="245083" y="-5259"/>
                    <a:pt x="278880" y="7047"/>
                  </a:cubicBezTo>
                  <a:cubicBezTo>
                    <a:pt x="264495" y="58176"/>
                    <a:pt x="250283" y="109132"/>
                    <a:pt x="235724" y="160262"/>
                  </a:cubicBezTo>
                  <a:cubicBezTo>
                    <a:pt x="229657" y="181407"/>
                    <a:pt x="222898" y="202205"/>
                    <a:pt x="216485" y="223350"/>
                  </a:cubicBezTo>
                  <a:cubicBezTo>
                    <a:pt x="198980" y="233576"/>
                    <a:pt x="179221" y="232537"/>
                    <a:pt x="160329" y="233576"/>
                  </a:cubicBezTo>
                  <a:cubicBezTo>
                    <a:pt x="119079" y="235829"/>
                    <a:pt x="77829" y="238083"/>
                    <a:pt x="36579" y="241549"/>
                  </a:cubicBezTo>
                  <a:cubicBezTo>
                    <a:pt x="24446" y="242589"/>
                    <a:pt x="11621" y="244669"/>
                    <a:pt x="875" y="235829"/>
                  </a:cubicBezTo>
                  <a:close/>
                </a:path>
              </a:pathLst>
            </a:custGeom>
            <a:solidFill>
              <a:srgbClr val="61697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3142650-8EA3-F477-B073-5F9BD24E9D09}"/>
                </a:ext>
              </a:extLst>
            </p:cNvPr>
            <p:cNvSpPr/>
            <p:nvPr/>
          </p:nvSpPr>
          <p:spPr>
            <a:xfrm>
              <a:off x="2228687" y="6979156"/>
              <a:ext cx="67033" cy="332601"/>
            </a:xfrm>
            <a:custGeom>
              <a:avLst/>
              <a:gdLst>
                <a:gd name="connsiteX0" fmla="*/ 9186 w 67033"/>
                <a:gd name="connsiteY0" fmla="*/ 0 h 332601"/>
                <a:gd name="connsiteX1" fmla="*/ 60142 w 67033"/>
                <a:gd name="connsiteY1" fmla="*/ 146456 h 332601"/>
                <a:gd name="connsiteX2" fmla="*/ 58582 w 67033"/>
                <a:gd name="connsiteY2" fmla="*/ 237102 h 332601"/>
                <a:gd name="connsiteX3" fmla="*/ 55462 w 67033"/>
                <a:gd name="connsiteY3" fmla="*/ 285632 h 332601"/>
                <a:gd name="connsiteX4" fmla="*/ 39690 w 67033"/>
                <a:gd name="connsiteY4" fmla="*/ 311110 h 332601"/>
                <a:gd name="connsiteX5" fmla="*/ 0 w 67033"/>
                <a:gd name="connsiteY5" fmla="*/ 332601 h 332601"/>
                <a:gd name="connsiteX6" fmla="*/ 5720 w 67033"/>
                <a:gd name="connsiteY6" fmla="*/ 99832 h 332601"/>
                <a:gd name="connsiteX7" fmla="*/ 8666 w 67033"/>
                <a:gd name="connsiteY7" fmla="*/ 7973 h 332601"/>
                <a:gd name="connsiteX8" fmla="*/ 9186 w 67033"/>
                <a:gd name="connsiteY8" fmla="*/ 0 h 33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033" h="332601">
                  <a:moveTo>
                    <a:pt x="9186" y="0"/>
                  </a:moveTo>
                  <a:cubicBezTo>
                    <a:pt x="36397" y="45236"/>
                    <a:pt x="65688" y="89780"/>
                    <a:pt x="60142" y="146456"/>
                  </a:cubicBezTo>
                  <a:cubicBezTo>
                    <a:pt x="68461" y="176787"/>
                    <a:pt x="70715" y="207118"/>
                    <a:pt x="58582" y="237102"/>
                  </a:cubicBezTo>
                  <a:cubicBezTo>
                    <a:pt x="52169" y="252874"/>
                    <a:pt x="55809" y="269513"/>
                    <a:pt x="55462" y="285632"/>
                  </a:cubicBezTo>
                  <a:cubicBezTo>
                    <a:pt x="55116" y="298631"/>
                    <a:pt x="50263" y="305737"/>
                    <a:pt x="39690" y="311110"/>
                  </a:cubicBezTo>
                  <a:cubicBezTo>
                    <a:pt x="26345" y="318042"/>
                    <a:pt x="13346" y="325322"/>
                    <a:pt x="0" y="332601"/>
                  </a:cubicBezTo>
                  <a:cubicBezTo>
                    <a:pt x="1906" y="254954"/>
                    <a:pt x="3813" y="177480"/>
                    <a:pt x="5720" y="99832"/>
                  </a:cubicBezTo>
                  <a:cubicBezTo>
                    <a:pt x="10053" y="69328"/>
                    <a:pt x="4680" y="38477"/>
                    <a:pt x="8666" y="7973"/>
                  </a:cubicBezTo>
                  <a:cubicBezTo>
                    <a:pt x="8839" y="5373"/>
                    <a:pt x="9013" y="2773"/>
                    <a:pt x="9186" y="0"/>
                  </a:cubicBezTo>
                  <a:close/>
                </a:path>
              </a:pathLst>
            </a:custGeom>
            <a:solidFill>
              <a:srgbClr val="39294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527C26E0-B44C-5961-813F-C6EEF02D8FF6}"/>
                </a:ext>
              </a:extLst>
            </p:cNvPr>
            <p:cNvSpPr/>
            <p:nvPr/>
          </p:nvSpPr>
          <p:spPr>
            <a:xfrm>
              <a:off x="2624377" y="7191300"/>
              <a:ext cx="158241" cy="207811"/>
            </a:xfrm>
            <a:custGeom>
              <a:avLst/>
              <a:gdLst>
                <a:gd name="connsiteX0" fmla="*/ 99659 w 158241"/>
                <a:gd name="connsiteY0" fmla="*/ 203651 h 207811"/>
                <a:gd name="connsiteX1" fmla="*/ 0 w 158241"/>
                <a:gd name="connsiteY1" fmla="*/ 207811 h 207811"/>
                <a:gd name="connsiteX2" fmla="*/ 158241 w 158241"/>
                <a:gd name="connsiteY2" fmla="*/ 0 h 207811"/>
                <a:gd name="connsiteX3" fmla="*/ 99659 w 158241"/>
                <a:gd name="connsiteY3" fmla="*/ 203651 h 20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41" h="207811">
                  <a:moveTo>
                    <a:pt x="99659" y="203651"/>
                  </a:moveTo>
                  <a:cubicBezTo>
                    <a:pt x="66208" y="201052"/>
                    <a:pt x="33278" y="207464"/>
                    <a:pt x="0" y="207811"/>
                  </a:cubicBezTo>
                  <a:cubicBezTo>
                    <a:pt x="54769" y="140216"/>
                    <a:pt x="108152" y="71408"/>
                    <a:pt x="158241" y="0"/>
                  </a:cubicBezTo>
                  <a:cubicBezTo>
                    <a:pt x="141429" y="68635"/>
                    <a:pt x="120804" y="136230"/>
                    <a:pt x="99659" y="203651"/>
                  </a:cubicBezTo>
                  <a:close/>
                </a:path>
              </a:pathLst>
            </a:custGeom>
            <a:solidFill>
              <a:srgbClr val="636B7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5DC19D6-99BF-2292-2A37-EAD00362B978}"/>
                </a:ext>
              </a:extLst>
            </p:cNvPr>
            <p:cNvSpPr/>
            <p:nvPr/>
          </p:nvSpPr>
          <p:spPr>
            <a:xfrm>
              <a:off x="5087950" y="8337640"/>
              <a:ext cx="353053" cy="665896"/>
            </a:xfrm>
            <a:custGeom>
              <a:avLst/>
              <a:gdLst>
                <a:gd name="connsiteX0" fmla="*/ 0 w 353053"/>
                <a:gd name="connsiteY0" fmla="*/ 665896 h 665896"/>
                <a:gd name="connsiteX1" fmla="*/ 1560 w 353053"/>
                <a:gd name="connsiteY1" fmla="*/ 633139 h 665896"/>
                <a:gd name="connsiteX2" fmla="*/ 62915 w 353053"/>
                <a:gd name="connsiteY2" fmla="*/ 626726 h 665896"/>
                <a:gd name="connsiteX3" fmla="*/ 234329 w 353053"/>
                <a:gd name="connsiteY3" fmla="*/ 623086 h 665896"/>
                <a:gd name="connsiteX4" fmla="*/ 284938 w 353053"/>
                <a:gd name="connsiteY4" fmla="*/ 585302 h 665896"/>
                <a:gd name="connsiteX5" fmla="*/ 295338 w 353053"/>
                <a:gd name="connsiteY5" fmla="*/ 516494 h 665896"/>
                <a:gd name="connsiteX6" fmla="*/ 299497 w 353053"/>
                <a:gd name="connsiteY6" fmla="*/ 454099 h 665896"/>
                <a:gd name="connsiteX7" fmla="*/ 303484 w 353053"/>
                <a:gd name="connsiteY7" fmla="*/ 404183 h 665896"/>
                <a:gd name="connsiteX8" fmla="*/ 307470 w 353053"/>
                <a:gd name="connsiteY8" fmla="*/ 350107 h 665896"/>
                <a:gd name="connsiteX9" fmla="*/ 311630 w 353053"/>
                <a:gd name="connsiteY9" fmla="*/ 300191 h 665896"/>
                <a:gd name="connsiteX10" fmla="*/ 315789 w 353053"/>
                <a:gd name="connsiteY10" fmla="*/ 233636 h 665896"/>
                <a:gd name="connsiteX11" fmla="*/ 319949 w 353053"/>
                <a:gd name="connsiteY11" fmla="*/ 171240 h 665896"/>
                <a:gd name="connsiteX12" fmla="*/ 328095 w 353053"/>
                <a:gd name="connsiteY12" fmla="*/ 63089 h 665896"/>
                <a:gd name="connsiteX13" fmla="*/ 332948 w 353053"/>
                <a:gd name="connsiteY13" fmla="*/ 4680 h 665896"/>
                <a:gd name="connsiteX14" fmla="*/ 353053 w 353053"/>
                <a:gd name="connsiteY14" fmla="*/ 0 h 665896"/>
                <a:gd name="connsiteX15" fmla="*/ 341961 w 353053"/>
                <a:gd name="connsiteY15" fmla="*/ 158415 h 665896"/>
                <a:gd name="connsiteX16" fmla="*/ 337801 w 353053"/>
                <a:gd name="connsiteY16" fmla="*/ 226530 h 665896"/>
                <a:gd name="connsiteX17" fmla="*/ 328615 w 353053"/>
                <a:gd name="connsiteY17" fmla="*/ 379051 h 665896"/>
                <a:gd name="connsiteX18" fmla="*/ 312150 w 353053"/>
                <a:gd name="connsiteY18" fmla="*/ 605408 h 665896"/>
                <a:gd name="connsiteX19" fmla="*/ 258594 w 353053"/>
                <a:gd name="connsiteY19" fmla="*/ 658097 h 665896"/>
                <a:gd name="connsiteX20" fmla="*/ 86834 w 353053"/>
                <a:gd name="connsiteY20" fmla="*/ 662257 h 665896"/>
                <a:gd name="connsiteX21" fmla="*/ 173 w 353053"/>
                <a:gd name="connsiteY21" fmla="*/ 665723 h 66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3053" h="665896">
                  <a:moveTo>
                    <a:pt x="0" y="665896"/>
                  </a:moveTo>
                  <a:cubicBezTo>
                    <a:pt x="520" y="654977"/>
                    <a:pt x="1040" y="644058"/>
                    <a:pt x="1560" y="633139"/>
                  </a:cubicBezTo>
                  <a:cubicBezTo>
                    <a:pt x="21839" y="629846"/>
                    <a:pt x="42290" y="626899"/>
                    <a:pt x="62915" y="626726"/>
                  </a:cubicBezTo>
                  <a:cubicBezTo>
                    <a:pt x="120111" y="626206"/>
                    <a:pt x="177133" y="628113"/>
                    <a:pt x="234329" y="623086"/>
                  </a:cubicBezTo>
                  <a:cubicBezTo>
                    <a:pt x="260327" y="620833"/>
                    <a:pt x="276792" y="609567"/>
                    <a:pt x="284938" y="585302"/>
                  </a:cubicBezTo>
                  <a:cubicBezTo>
                    <a:pt x="290138" y="562598"/>
                    <a:pt x="284765" y="538333"/>
                    <a:pt x="295338" y="516494"/>
                  </a:cubicBezTo>
                  <a:cubicBezTo>
                    <a:pt x="302097" y="496043"/>
                    <a:pt x="298804" y="474898"/>
                    <a:pt x="299497" y="454099"/>
                  </a:cubicBezTo>
                  <a:cubicBezTo>
                    <a:pt x="300537" y="437460"/>
                    <a:pt x="305737" y="421168"/>
                    <a:pt x="303484" y="404183"/>
                  </a:cubicBezTo>
                  <a:cubicBezTo>
                    <a:pt x="303484" y="385984"/>
                    <a:pt x="310243" y="368479"/>
                    <a:pt x="307470" y="350107"/>
                  </a:cubicBezTo>
                  <a:cubicBezTo>
                    <a:pt x="308857" y="333468"/>
                    <a:pt x="310243" y="316829"/>
                    <a:pt x="311630" y="300191"/>
                  </a:cubicBezTo>
                  <a:cubicBezTo>
                    <a:pt x="313016" y="278006"/>
                    <a:pt x="314403" y="255821"/>
                    <a:pt x="315789" y="233636"/>
                  </a:cubicBezTo>
                  <a:cubicBezTo>
                    <a:pt x="317176" y="212837"/>
                    <a:pt x="318563" y="192039"/>
                    <a:pt x="319949" y="171240"/>
                  </a:cubicBezTo>
                  <a:cubicBezTo>
                    <a:pt x="322722" y="135190"/>
                    <a:pt x="325322" y="99139"/>
                    <a:pt x="328095" y="63089"/>
                  </a:cubicBezTo>
                  <a:cubicBezTo>
                    <a:pt x="329655" y="43677"/>
                    <a:pt x="331388" y="24265"/>
                    <a:pt x="332948" y="4680"/>
                  </a:cubicBezTo>
                  <a:cubicBezTo>
                    <a:pt x="339708" y="3120"/>
                    <a:pt x="346294" y="1560"/>
                    <a:pt x="353053" y="0"/>
                  </a:cubicBezTo>
                  <a:cubicBezTo>
                    <a:pt x="351320" y="52863"/>
                    <a:pt x="347160" y="105725"/>
                    <a:pt x="341961" y="158415"/>
                  </a:cubicBezTo>
                  <a:cubicBezTo>
                    <a:pt x="339708" y="180946"/>
                    <a:pt x="340054" y="203651"/>
                    <a:pt x="337801" y="226530"/>
                  </a:cubicBezTo>
                  <a:cubicBezTo>
                    <a:pt x="332775" y="277139"/>
                    <a:pt x="331908" y="328269"/>
                    <a:pt x="328615" y="379051"/>
                  </a:cubicBezTo>
                  <a:cubicBezTo>
                    <a:pt x="323589" y="454619"/>
                    <a:pt x="317696" y="530013"/>
                    <a:pt x="312150" y="605408"/>
                  </a:cubicBezTo>
                  <a:cubicBezTo>
                    <a:pt x="309897" y="636605"/>
                    <a:pt x="289098" y="654457"/>
                    <a:pt x="258594" y="658097"/>
                  </a:cubicBezTo>
                  <a:cubicBezTo>
                    <a:pt x="201398" y="664856"/>
                    <a:pt x="144029" y="658964"/>
                    <a:pt x="86834" y="662257"/>
                  </a:cubicBezTo>
                  <a:cubicBezTo>
                    <a:pt x="57889" y="663990"/>
                    <a:pt x="29118" y="666590"/>
                    <a:pt x="173" y="665723"/>
                  </a:cubicBezTo>
                  <a:close/>
                </a:path>
              </a:pathLst>
            </a:custGeom>
            <a:solidFill>
              <a:srgbClr val="76768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32FAA32E-6175-FBAB-6950-C7C6891B02F7}"/>
                </a:ext>
              </a:extLst>
            </p:cNvPr>
            <p:cNvSpPr/>
            <p:nvPr/>
          </p:nvSpPr>
          <p:spPr>
            <a:xfrm>
              <a:off x="2408073" y="9059460"/>
              <a:ext cx="374718" cy="219482"/>
            </a:xfrm>
            <a:custGeom>
              <a:avLst/>
              <a:gdLst>
                <a:gd name="connsiteX0" fmla="*/ 374718 w 374718"/>
                <a:gd name="connsiteY0" fmla="*/ 36629 h 219482"/>
                <a:gd name="connsiteX1" fmla="*/ 320469 w 374718"/>
                <a:gd name="connsiteY1" fmla="*/ 219482 h 219482"/>
                <a:gd name="connsiteX2" fmla="*/ 249234 w 374718"/>
                <a:gd name="connsiteY2" fmla="*/ 210296 h 219482"/>
                <a:gd name="connsiteX3" fmla="*/ 187879 w 374718"/>
                <a:gd name="connsiteY3" fmla="*/ 205270 h 219482"/>
                <a:gd name="connsiteX4" fmla="*/ 52516 w 374718"/>
                <a:gd name="connsiteY4" fmla="*/ 194871 h 219482"/>
                <a:gd name="connsiteX5" fmla="*/ 23572 w 374718"/>
                <a:gd name="connsiteY5" fmla="*/ 194524 h 219482"/>
                <a:gd name="connsiteX6" fmla="*/ 0 w 374718"/>
                <a:gd name="connsiteY6" fmla="*/ 181178 h 219482"/>
                <a:gd name="connsiteX7" fmla="*/ 25131 w 374718"/>
                <a:gd name="connsiteY7" fmla="*/ 6818 h 219482"/>
                <a:gd name="connsiteX8" fmla="*/ 58929 w 374718"/>
                <a:gd name="connsiteY8" fmla="*/ 579 h 219482"/>
                <a:gd name="connsiteX9" fmla="*/ 184933 w 374718"/>
                <a:gd name="connsiteY9" fmla="*/ 9938 h 219482"/>
                <a:gd name="connsiteX10" fmla="*/ 335721 w 374718"/>
                <a:gd name="connsiteY10" fmla="*/ 21550 h 219482"/>
                <a:gd name="connsiteX11" fmla="*/ 374372 w 374718"/>
                <a:gd name="connsiteY11" fmla="*/ 36629 h 21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718" h="219482">
                  <a:moveTo>
                    <a:pt x="374718" y="36629"/>
                  </a:moveTo>
                  <a:cubicBezTo>
                    <a:pt x="358080" y="97985"/>
                    <a:pt x="340401" y="158993"/>
                    <a:pt x="320469" y="219482"/>
                  </a:cubicBezTo>
                  <a:cubicBezTo>
                    <a:pt x="297071" y="214282"/>
                    <a:pt x="273499" y="208909"/>
                    <a:pt x="249234" y="210296"/>
                  </a:cubicBezTo>
                  <a:cubicBezTo>
                    <a:pt x="228436" y="211509"/>
                    <a:pt x="208158" y="207003"/>
                    <a:pt x="187879" y="205270"/>
                  </a:cubicBezTo>
                  <a:cubicBezTo>
                    <a:pt x="142816" y="201283"/>
                    <a:pt x="97233" y="202150"/>
                    <a:pt x="52516" y="194871"/>
                  </a:cubicBezTo>
                  <a:cubicBezTo>
                    <a:pt x="42810" y="193311"/>
                    <a:pt x="33277" y="194697"/>
                    <a:pt x="23572" y="194524"/>
                  </a:cubicBezTo>
                  <a:cubicBezTo>
                    <a:pt x="13692" y="194351"/>
                    <a:pt x="2253" y="195564"/>
                    <a:pt x="0" y="181178"/>
                  </a:cubicBezTo>
                  <a:cubicBezTo>
                    <a:pt x="6240" y="122769"/>
                    <a:pt x="14212" y="64534"/>
                    <a:pt x="25131" y="6818"/>
                  </a:cubicBezTo>
                  <a:cubicBezTo>
                    <a:pt x="35184" y="-1675"/>
                    <a:pt x="47490" y="-115"/>
                    <a:pt x="58929" y="579"/>
                  </a:cubicBezTo>
                  <a:cubicBezTo>
                    <a:pt x="101046" y="3178"/>
                    <a:pt x="142989" y="6818"/>
                    <a:pt x="184933" y="9938"/>
                  </a:cubicBezTo>
                  <a:cubicBezTo>
                    <a:pt x="235196" y="13578"/>
                    <a:pt x="285458" y="17737"/>
                    <a:pt x="335721" y="21550"/>
                  </a:cubicBezTo>
                  <a:cubicBezTo>
                    <a:pt x="349587" y="22590"/>
                    <a:pt x="366572" y="18604"/>
                    <a:pt x="374372" y="36629"/>
                  </a:cubicBezTo>
                  <a:close/>
                </a:path>
              </a:pathLst>
            </a:custGeom>
            <a:solidFill>
              <a:srgbClr val="646A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9A0B73FD-EA0A-E727-CC63-BB814B5F89D9}"/>
                </a:ext>
              </a:extLst>
            </p:cNvPr>
            <p:cNvSpPr/>
            <p:nvPr/>
          </p:nvSpPr>
          <p:spPr>
            <a:xfrm>
              <a:off x="2433378" y="8932994"/>
              <a:ext cx="390490" cy="163094"/>
            </a:xfrm>
            <a:custGeom>
              <a:avLst/>
              <a:gdLst>
                <a:gd name="connsiteX0" fmla="*/ 349414 w 390490"/>
                <a:gd name="connsiteY0" fmla="*/ 163094 h 163094"/>
                <a:gd name="connsiteX1" fmla="*/ 310243 w 390490"/>
                <a:gd name="connsiteY1" fmla="*/ 153908 h 163094"/>
                <a:gd name="connsiteX2" fmla="*/ 174533 w 390490"/>
                <a:gd name="connsiteY2" fmla="*/ 145242 h 163094"/>
                <a:gd name="connsiteX3" fmla="*/ 0 w 390490"/>
                <a:gd name="connsiteY3" fmla="*/ 133110 h 163094"/>
                <a:gd name="connsiteX4" fmla="*/ 20105 w 390490"/>
                <a:gd name="connsiteY4" fmla="*/ 0 h 163094"/>
                <a:gd name="connsiteX5" fmla="*/ 181813 w 390490"/>
                <a:gd name="connsiteY5" fmla="*/ 12653 h 163094"/>
                <a:gd name="connsiteX6" fmla="*/ 367786 w 390490"/>
                <a:gd name="connsiteY6" fmla="*/ 28771 h 163094"/>
                <a:gd name="connsiteX7" fmla="*/ 390490 w 390490"/>
                <a:gd name="connsiteY7" fmla="*/ 29118 h 163094"/>
                <a:gd name="connsiteX8" fmla="*/ 349414 w 390490"/>
                <a:gd name="connsiteY8" fmla="*/ 162921 h 16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490" h="163094">
                  <a:moveTo>
                    <a:pt x="349414" y="163094"/>
                  </a:moveTo>
                  <a:cubicBezTo>
                    <a:pt x="337454" y="155642"/>
                    <a:pt x="323762" y="154775"/>
                    <a:pt x="310243" y="153908"/>
                  </a:cubicBezTo>
                  <a:cubicBezTo>
                    <a:pt x="265007" y="151135"/>
                    <a:pt x="219597" y="149229"/>
                    <a:pt x="174533" y="145242"/>
                  </a:cubicBezTo>
                  <a:cubicBezTo>
                    <a:pt x="116471" y="140043"/>
                    <a:pt x="58409" y="133110"/>
                    <a:pt x="0" y="133110"/>
                  </a:cubicBezTo>
                  <a:cubicBezTo>
                    <a:pt x="5200" y="88567"/>
                    <a:pt x="10053" y="43850"/>
                    <a:pt x="20105" y="0"/>
                  </a:cubicBezTo>
                  <a:cubicBezTo>
                    <a:pt x="73834" y="6760"/>
                    <a:pt x="127910" y="8666"/>
                    <a:pt x="181813" y="12653"/>
                  </a:cubicBezTo>
                  <a:cubicBezTo>
                    <a:pt x="243862" y="17506"/>
                    <a:pt x="305910" y="23398"/>
                    <a:pt x="367786" y="28771"/>
                  </a:cubicBezTo>
                  <a:cubicBezTo>
                    <a:pt x="375238" y="29465"/>
                    <a:pt x="382864" y="29118"/>
                    <a:pt x="390490" y="29118"/>
                  </a:cubicBezTo>
                  <a:cubicBezTo>
                    <a:pt x="378185" y="74181"/>
                    <a:pt x="365359" y="119071"/>
                    <a:pt x="349414" y="162921"/>
                  </a:cubicBezTo>
                  <a:close/>
                </a:path>
              </a:pathLst>
            </a:custGeom>
            <a:solidFill>
              <a:srgbClr val="686F7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AE20AA8-C491-B3FB-E5B1-7084FB7FEDC8}"/>
                </a:ext>
              </a:extLst>
            </p:cNvPr>
            <p:cNvSpPr/>
            <p:nvPr/>
          </p:nvSpPr>
          <p:spPr>
            <a:xfrm>
              <a:off x="2384318" y="9240465"/>
              <a:ext cx="344571" cy="184412"/>
            </a:xfrm>
            <a:custGeom>
              <a:avLst/>
              <a:gdLst>
                <a:gd name="connsiteX0" fmla="*/ 23929 w 344571"/>
                <a:gd name="connsiteY0" fmla="*/ 0 h 184412"/>
                <a:gd name="connsiteX1" fmla="*/ 35888 w 344571"/>
                <a:gd name="connsiteY1" fmla="*/ 7279 h 184412"/>
                <a:gd name="connsiteX2" fmla="*/ 106776 w 344571"/>
                <a:gd name="connsiteY2" fmla="*/ 11439 h 184412"/>
                <a:gd name="connsiteX3" fmla="*/ 130694 w 344571"/>
                <a:gd name="connsiteY3" fmla="*/ 12132 h 184412"/>
                <a:gd name="connsiteX4" fmla="*/ 227233 w 344571"/>
                <a:gd name="connsiteY4" fmla="*/ 18025 h 184412"/>
                <a:gd name="connsiteX5" fmla="*/ 295521 w 344571"/>
                <a:gd name="connsiteY5" fmla="*/ 23745 h 184412"/>
                <a:gd name="connsiteX6" fmla="*/ 331745 w 344571"/>
                <a:gd name="connsiteY6" fmla="*/ 26344 h 184412"/>
                <a:gd name="connsiteX7" fmla="*/ 344571 w 344571"/>
                <a:gd name="connsiteY7" fmla="*/ 38304 h 184412"/>
                <a:gd name="connsiteX8" fmla="*/ 303321 w 344571"/>
                <a:gd name="connsiteY8" fmla="*/ 184412 h 184412"/>
                <a:gd name="connsiteX9" fmla="*/ 128267 w 344571"/>
                <a:gd name="connsiteY9" fmla="*/ 168814 h 184412"/>
                <a:gd name="connsiteX10" fmla="*/ 14916 w 344571"/>
                <a:gd name="connsiteY10" fmla="*/ 159974 h 184412"/>
                <a:gd name="connsiteX11" fmla="*/ 10 w 344571"/>
                <a:gd name="connsiteY11" fmla="*/ 154081 h 184412"/>
                <a:gd name="connsiteX12" fmla="*/ 13703 w 344571"/>
                <a:gd name="connsiteY12" fmla="*/ 60489 h 184412"/>
                <a:gd name="connsiteX13" fmla="*/ 24275 w 344571"/>
                <a:gd name="connsiteY13" fmla="*/ 0 h 18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4571" h="184412">
                  <a:moveTo>
                    <a:pt x="23929" y="0"/>
                  </a:moveTo>
                  <a:cubicBezTo>
                    <a:pt x="27915" y="2600"/>
                    <a:pt x="32075" y="7626"/>
                    <a:pt x="35888" y="7279"/>
                  </a:cubicBezTo>
                  <a:cubicBezTo>
                    <a:pt x="59806" y="4679"/>
                    <a:pt x="83204" y="10746"/>
                    <a:pt x="106776" y="11439"/>
                  </a:cubicBezTo>
                  <a:cubicBezTo>
                    <a:pt x="114575" y="11612"/>
                    <a:pt x="122548" y="11439"/>
                    <a:pt x="130694" y="12132"/>
                  </a:cubicBezTo>
                  <a:cubicBezTo>
                    <a:pt x="162758" y="14559"/>
                    <a:pt x="194996" y="16465"/>
                    <a:pt x="227233" y="18025"/>
                  </a:cubicBezTo>
                  <a:cubicBezTo>
                    <a:pt x="249938" y="19065"/>
                    <a:pt x="272643" y="23225"/>
                    <a:pt x="295521" y="23745"/>
                  </a:cubicBezTo>
                  <a:cubicBezTo>
                    <a:pt x="307481" y="24091"/>
                    <a:pt x="318573" y="31717"/>
                    <a:pt x="331745" y="26344"/>
                  </a:cubicBezTo>
                  <a:cubicBezTo>
                    <a:pt x="340065" y="23051"/>
                    <a:pt x="343704" y="30504"/>
                    <a:pt x="344571" y="38304"/>
                  </a:cubicBezTo>
                  <a:cubicBezTo>
                    <a:pt x="332265" y="87353"/>
                    <a:pt x="319266" y="136229"/>
                    <a:pt x="303321" y="184412"/>
                  </a:cubicBezTo>
                  <a:cubicBezTo>
                    <a:pt x="245259" y="175400"/>
                    <a:pt x="186676" y="173840"/>
                    <a:pt x="128267" y="168814"/>
                  </a:cubicBezTo>
                  <a:cubicBezTo>
                    <a:pt x="90484" y="165521"/>
                    <a:pt x="52700" y="162401"/>
                    <a:pt x="14916" y="159974"/>
                  </a:cubicBezTo>
                  <a:cubicBezTo>
                    <a:pt x="9370" y="159628"/>
                    <a:pt x="3823" y="158761"/>
                    <a:pt x="10" y="154081"/>
                  </a:cubicBezTo>
                  <a:cubicBezTo>
                    <a:pt x="-336" y="122191"/>
                    <a:pt x="7983" y="91513"/>
                    <a:pt x="13703" y="60489"/>
                  </a:cubicBezTo>
                  <a:cubicBezTo>
                    <a:pt x="17343" y="40383"/>
                    <a:pt x="16649" y="19412"/>
                    <a:pt x="24275" y="0"/>
                  </a:cubicBezTo>
                  <a:close/>
                </a:path>
              </a:pathLst>
            </a:custGeom>
            <a:solidFill>
              <a:srgbClr val="62687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C0CED520-EA23-ABCC-0809-4D7492E7F657}"/>
                </a:ext>
              </a:extLst>
            </p:cNvPr>
            <p:cNvSpPr/>
            <p:nvPr/>
          </p:nvSpPr>
          <p:spPr>
            <a:xfrm>
              <a:off x="2364396" y="9394546"/>
              <a:ext cx="322896" cy="184065"/>
            </a:xfrm>
            <a:custGeom>
              <a:avLst/>
              <a:gdLst>
                <a:gd name="connsiteX0" fmla="*/ 19413 w 322896"/>
                <a:gd name="connsiteY0" fmla="*/ 0 h 184065"/>
                <a:gd name="connsiteX1" fmla="*/ 237449 w 322896"/>
                <a:gd name="connsiteY1" fmla="*/ 15772 h 184065"/>
                <a:gd name="connsiteX2" fmla="*/ 305391 w 322896"/>
                <a:gd name="connsiteY2" fmla="*/ 20625 h 184065"/>
                <a:gd name="connsiteX3" fmla="*/ 322896 w 322896"/>
                <a:gd name="connsiteY3" fmla="*/ 30331 h 184065"/>
                <a:gd name="connsiteX4" fmla="*/ 281299 w 322896"/>
                <a:gd name="connsiteY4" fmla="*/ 184066 h 184065"/>
                <a:gd name="connsiteX5" fmla="*/ 263794 w 322896"/>
                <a:gd name="connsiteY5" fmla="*/ 174707 h 184065"/>
                <a:gd name="connsiteX6" fmla="*/ 134497 w 322896"/>
                <a:gd name="connsiteY6" fmla="*/ 166214 h 184065"/>
                <a:gd name="connsiteX7" fmla="*/ 3121 w 322896"/>
                <a:gd name="connsiteY7" fmla="*/ 158068 h 184065"/>
                <a:gd name="connsiteX8" fmla="*/ 347 w 322896"/>
                <a:gd name="connsiteY8" fmla="*/ 149402 h 184065"/>
                <a:gd name="connsiteX9" fmla="*/ 694 w 322896"/>
                <a:gd name="connsiteY9" fmla="*/ 130337 h 184065"/>
                <a:gd name="connsiteX10" fmla="*/ 3121 w 322896"/>
                <a:gd name="connsiteY10" fmla="*/ 100353 h 184065"/>
                <a:gd name="connsiteX11" fmla="*/ 6240 w 322896"/>
                <a:gd name="connsiteY11" fmla="*/ 87180 h 184065"/>
                <a:gd name="connsiteX12" fmla="*/ 9880 w 322896"/>
                <a:gd name="connsiteY12" fmla="*/ 71061 h 184065"/>
                <a:gd name="connsiteX13" fmla="*/ 15080 w 322896"/>
                <a:gd name="connsiteY13" fmla="*/ 37264 h 184065"/>
                <a:gd name="connsiteX14" fmla="*/ 15080 w 322896"/>
                <a:gd name="connsiteY14" fmla="*/ 37611 h 184065"/>
                <a:gd name="connsiteX15" fmla="*/ 15253 w 322896"/>
                <a:gd name="connsiteY15" fmla="*/ 16812 h 184065"/>
                <a:gd name="connsiteX16" fmla="*/ 19586 w 322896"/>
                <a:gd name="connsiteY16" fmla="*/ 0 h 18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896" h="184065">
                  <a:moveTo>
                    <a:pt x="19413" y="0"/>
                  </a:moveTo>
                  <a:cubicBezTo>
                    <a:pt x="92380" y="2427"/>
                    <a:pt x="164828" y="9706"/>
                    <a:pt x="237449" y="15772"/>
                  </a:cubicBezTo>
                  <a:cubicBezTo>
                    <a:pt x="259981" y="17679"/>
                    <a:pt x="282686" y="18892"/>
                    <a:pt x="305391" y="20625"/>
                  </a:cubicBezTo>
                  <a:cubicBezTo>
                    <a:pt x="312844" y="21145"/>
                    <a:pt x="321336" y="19239"/>
                    <a:pt x="322896" y="30331"/>
                  </a:cubicBezTo>
                  <a:cubicBezTo>
                    <a:pt x="310591" y="81981"/>
                    <a:pt x="297245" y="133457"/>
                    <a:pt x="281299" y="184066"/>
                  </a:cubicBezTo>
                  <a:cubicBezTo>
                    <a:pt x="277140" y="177653"/>
                    <a:pt x="270900" y="175227"/>
                    <a:pt x="263794" y="174707"/>
                  </a:cubicBezTo>
                  <a:cubicBezTo>
                    <a:pt x="220637" y="171760"/>
                    <a:pt x="177481" y="169334"/>
                    <a:pt x="134497" y="166214"/>
                  </a:cubicBezTo>
                  <a:cubicBezTo>
                    <a:pt x="90647" y="162921"/>
                    <a:pt x="47144" y="156855"/>
                    <a:pt x="3121" y="158068"/>
                  </a:cubicBezTo>
                  <a:cubicBezTo>
                    <a:pt x="174" y="155815"/>
                    <a:pt x="-519" y="152869"/>
                    <a:pt x="347" y="149402"/>
                  </a:cubicBezTo>
                  <a:cubicBezTo>
                    <a:pt x="694" y="142989"/>
                    <a:pt x="347" y="136750"/>
                    <a:pt x="694" y="130337"/>
                  </a:cubicBezTo>
                  <a:cubicBezTo>
                    <a:pt x="2427" y="120458"/>
                    <a:pt x="7280" y="110752"/>
                    <a:pt x="3121" y="100353"/>
                  </a:cubicBezTo>
                  <a:cubicBezTo>
                    <a:pt x="2081" y="95500"/>
                    <a:pt x="2081" y="90820"/>
                    <a:pt x="6240" y="87180"/>
                  </a:cubicBezTo>
                  <a:cubicBezTo>
                    <a:pt x="12827" y="83021"/>
                    <a:pt x="6760" y="75914"/>
                    <a:pt x="9880" y="71061"/>
                  </a:cubicBezTo>
                  <a:cubicBezTo>
                    <a:pt x="16813" y="60489"/>
                    <a:pt x="9880" y="48010"/>
                    <a:pt x="15080" y="37264"/>
                  </a:cubicBezTo>
                  <a:lnTo>
                    <a:pt x="15080" y="37611"/>
                  </a:lnTo>
                  <a:cubicBezTo>
                    <a:pt x="18719" y="30851"/>
                    <a:pt x="18199" y="23918"/>
                    <a:pt x="15253" y="16812"/>
                  </a:cubicBezTo>
                  <a:cubicBezTo>
                    <a:pt x="14040" y="10573"/>
                    <a:pt x="16466" y="5200"/>
                    <a:pt x="19586" y="0"/>
                  </a:cubicBezTo>
                  <a:close/>
                </a:path>
              </a:pathLst>
            </a:custGeom>
            <a:solidFill>
              <a:srgbClr val="5E646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8FBDBD7-5E4F-7F89-834D-182F97B2174A}"/>
                </a:ext>
              </a:extLst>
            </p:cNvPr>
            <p:cNvSpPr/>
            <p:nvPr/>
          </p:nvSpPr>
          <p:spPr>
            <a:xfrm>
              <a:off x="2512586" y="8304652"/>
              <a:ext cx="287470" cy="228212"/>
            </a:xfrm>
            <a:custGeom>
              <a:avLst/>
              <a:gdLst>
                <a:gd name="connsiteX0" fmla="*/ 228089 w 287470"/>
                <a:gd name="connsiteY0" fmla="*/ 216707 h 228212"/>
                <a:gd name="connsiteX1" fmla="*/ 182160 w 287470"/>
                <a:gd name="connsiteY1" fmla="*/ 191576 h 228212"/>
                <a:gd name="connsiteX2" fmla="*/ 95153 w 287470"/>
                <a:gd name="connsiteY2" fmla="*/ 144779 h 228212"/>
                <a:gd name="connsiteX3" fmla="*/ 15252 w 287470"/>
                <a:gd name="connsiteY3" fmla="*/ 101622 h 228212"/>
                <a:gd name="connsiteX4" fmla="*/ 0 w 287470"/>
                <a:gd name="connsiteY4" fmla="*/ 88450 h 228212"/>
                <a:gd name="connsiteX5" fmla="*/ 24438 w 287470"/>
                <a:gd name="connsiteY5" fmla="*/ 8896 h 228212"/>
                <a:gd name="connsiteX6" fmla="*/ 72448 w 287470"/>
                <a:gd name="connsiteY6" fmla="*/ 12362 h 228212"/>
                <a:gd name="connsiteX7" fmla="*/ 160668 w 287470"/>
                <a:gd name="connsiteY7" fmla="*/ 6296 h 228212"/>
                <a:gd name="connsiteX8" fmla="*/ 282165 w 287470"/>
                <a:gd name="connsiteY8" fmla="*/ 923 h 228212"/>
                <a:gd name="connsiteX9" fmla="*/ 286498 w 287470"/>
                <a:gd name="connsiteY9" fmla="*/ 25188 h 228212"/>
                <a:gd name="connsiteX10" fmla="*/ 284245 w 287470"/>
                <a:gd name="connsiteY10" fmla="*/ 64012 h 228212"/>
                <a:gd name="connsiteX11" fmla="*/ 282512 w 287470"/>
                <a:gd name="connsiteY11" fmla="*/ 103875 h 228212"/>
                <a:gd name="connsiteX12" fmla="*/ 274193 w 287470"/>
                <a:gd name="connsiteY12" fmla="*/ 185336 h 228212"/>
                <a:gd name="connsiteX13" fmla="*/ 270900 w 287470"/>
                <a:gd name="connsiteY13" fmla="*/ 207694 h 228212"/>
                <a:gd name="connsiteX14" fmla="*/ 244555 w 287470"/>
                <a:gd name="connsiteY14" fmla="*/ 224853 h 228212"/>
                <a:gd name="connsiteX15" fmla="*/ 228089 w 287470"/>
                <a:gd name="connsiteY15" fmla="*/ 216534 h 22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7470" h="228212">
                  <a:moveTo>
                    <a:pt x="228089" y="216707"/>
                  </a:moveTo>
                  <a:cubicBezTo>
                    <a:pt x="217517" y="199722"/>
                    <a:pt x="201745" y="191922"/>
                    <a:pt x="182160" y="191576"/>
                  </a:cubicBezTo>
                  <a:cubicBezTo>
                    <a:pt x="150095" y="181696"/>
                    <a:pt x="124964" y="159165"/>
                    <a:pt x="95153" y="144779"/>
                  </a:cubicBezTo>
                  <a:cubicBezTo>
                    <a:pt x="67942" y="131607"/>
                    <a:pt x="40904" y="117741"/>
                    <a:pt x="15252" y="101622"/>
                  </a:cubicBezTo>
                  <a:cubicBezTo>
                    <a:pt x="9533" y="97983"/>
                    <a:pt x="2600" y="95730"/>
                    <a:pt x="0" y="88450"/>
                  </a:cubicBezTo>
                  <a:cubicBezTo>
                    <a:pt x="6586" y="61412"/>
                    <a:pt x="13172" y="34547"/>
                    <a:pt x="24438" y="8896"/>
                  </a:cubicBezTo>
                  <a:cubicBezTo>
                    <a:pt x="39864" y="17909"/>
                    <a:pt x="57369" y="15309"/>
                    <a:pt x="72448" y="12362"/>
                  </a:cubicBezTo>
                  <a:cubicBezTo>
                    <a:pt x="101739" y="6643"/>
                    <a:pt x="131377" y="8376"/>
                    <a:pt x="160668" y="6296"/>
                  </a:cubicBezTo>
                  <a:cubicBezTo>
                    <a:pt x="200878" y="3350"/>
                    <a:pt x="241435" y="-2197"/>
                    <a:pt x="282165" y="923"/>
                  </a:cubicBezTo>
                  <a:cubicBezTo>
                    <a:pt x="289271" y="8029"/>
                    <a:pt x="287538" y="16695"/>
                    <a:pt x="286498" y="25188"/>
                  </a:cubicBezTo>
                  <a:cubicBezTo>
                    <a:pt x="282339" y="38014"/>
                    <a:pt x="283899" y="51013"/>
                    <a:pt x="284245" y="64012"/>
                  </a:cubicBezTo>
                  <a:cubicBezTo>
                    <a:pt x="284245" y="77357"/>
                    <a:pt x="284938" y="90703"/>
                    <a:pt x="282512" y="103875"/>
                  </a:cubicBezTo>
                  <a:cubicBezTo>
                    <a:pt x="278699" y="130914"/>
                    <a:pt x="276966" y="158125"/>
                    <a:pt x="274193" y="185336"/>
                  </a:cubicBezTo>
                  <a:cubicBezTo>
                    <a:pt x="272113" y="192616"/>
                    <a:pt x="271420" y="200068"/>
                    <a:pt x="270900" y="207694"/>
                  </a:cubicBezTo>
                  <a:cubicBezTo>
                    <a:pt x="269513" y="228493"/>
                    <a:pt x="263793" y="231959"/>
                    <a:pt x="244555" y="224853"/>
                  </a:cubicBezTo>
                  <a:cubicBezTo>
                    <a:pt x="238835" y="222773"/>
                    <a:pt x="232596" y="221040"/>
                    <a:pt x="228089" y="216534"/>
                  </a:cubicBezTo>
                  <a:close/>
                </a:path>
              </a:pathLst>
            </a:custGeom>
            <a:solidFill>
              <a:srgbClr val="585F6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DC046E6-0E79-B7BE-61C7-9F4B3F307B60}"/>
                </a:ext>
              </a:extLst>
            </p:cNvPr>
            <p:cNvSpPr/>
            <p:nvPr/>
          </p:nvSpPr>
          <p:spPr>
            <a:xfrm>
              <a:off x="2445684" y="7611081"/>
              <a:ext cx="215957" cy="241712"/>
            </a:xfrm>
            <a:custGeom>
              <a:avLst/>
              <a:gdLst>
                <a:gd name="connsiteX0" fmla="*/ 173 w 215957"/>
                <a:gd name="connsiteY0" fmla="*/ 12479 h 241712"/>
                <a:gd name="connsiteX1" fmla="*/ 215957 w 215957"/>
                <a:gd name="connsiteY1" fmla="*/ 0 h 241712"/>
                <a:gd name="connsiteX2" fmla="*/ 170374 w 215957"/>
                <a:gd name="connsiteY2" fmla="*/ 159974 h 241712"/>
                <a:gd name="connsiteX3" fmla="*/ 149575 w 215957"/>
                <a:gd name="connsiteY3" fmla="*/ 228609 h 241712"/>
                <a:gd name="connsiteX4" fmla="*/ 73315 w 215957"/>
                <a:gd name="connsiteY4" fmla="*/ 238315 h 241712"/>
                <a:gd name="connsiteX5" fmla="*/ 12999 w 215957"/>
                <a:gd name="connsiteY5" fmla="*/ 236929 h 241712"/>
                <a:gd name="connsiteX6" fmla="*/ 0 w 215957"/>
                <a:gd name="connsiteY6" fmla="*/ 12479 h 24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57" h="241712">
                  <a:moveTo>
                    <a:pt x="173" y="12479"/>
                  </a:moveTo>
                  <a:cubicBezTo>
                    <a:pt x="72101" y="8319"/>
                    <a:pt x="144029" y="4160"/>
                    <a:pt x="215957" y="0"/>
                  </a:cubicBezTo>
                  <a:cubicBezTo>
                    <a:pt x="200878" y="53383"/>
                    <a:pt x="185799" y="106765"/>
                    <a:pt x="170374" y="159974"/>
                  </a:cubicBezTo>
                  <a:cubicBezTo>
                    <a:pt x="163788" y="183026"/>
                    <a:pt x="156508" y="205731"/>
                    <a:pt x="149575" y="228609"/>
                  </a:cubicBezTo>
                  <a:cubicBezTo>
                    <a:pt x="125137" y="239529"/>
                    <a:pt x="98793" y="237102"/>
                    <a:pt x="73315" y="238315"/>
                  </a:cubicBezTo>
                  <a:cubicBezTo>
                    <a:pt x="53556" y="239182"/>
                    <a:pt x="32931" y="246288"/>
                    <a:pt x="12999" y="236929"/>
                  </a:cubicBezTo>
                  <a:cubicBezTo>
                    <a:pt x="8666" y="162055"/>
                    <a:pt x="4333" y="87354"/>
                    <a:pt x="0" y="12479"/>
                  </a:cubicBezTo>
                  <a:close/>
                </a:path>
              </a:pathLst>
            </a:custGeom>
            <a:solidFill>
              <a:srgbClr val="5F666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AF6CB84-F036-FDC9-C28C-6F02573E82DD}"/>
                </a:ext>
              </a:extLst>
            </p:cNvPr>
            <p:cNvSpPr/>
            <p:nvPr/>
          </p:nvSpPr>
          <p:spPr>
            <a:xfrm>
              <a:off x="2458856" y="7839859"/>
              <a:ext cx="136402" cy="370043"/>
            </a:xfrm>
            <a:custGeom>
              <a:avLst/>
              <a:gdLst>
                <a:gd name="connsiteX0" fmla="*/ 0 w 136402"/>
                <a:gd name="connsiteY0" fmla="*/ 8325 h 370043"/>
                <a:gd name="connsiteX1" fmla="*/ 136403 w 136402"/>
                <a:gd name="connsiteY1" fmla="*/ 5 h 370043"/>
                <a:gd name="connsiteX2" fmla="*/ 96366 w 136402"/>
                <a:gd name="connsiteY2" fmla="*/ 142648 h 370043"/>
                <a:gd name="connsiteX3" fmla="*/ 65342 w 136402"/>
                <a:gd name="connsiteY3" fmla="*/ 249413 h 370043"/>
                <a:gd name="connsiteX4" fmla="*/ 37610 w 136402"/>
                <a:gd name="connsiteY4" fmla="*/ 255826 h 370043"/>
                <a:gd name="connsiteX5" fmla="*/ 9879 w 136402"/>
                <a:gd name="connsiteY5" fmla="*/ 284944 h 370043"/>
                <a:gd name="connsiteX6" fmla="*/ 9533 w 136402"/>
                <a:gd name="connsiteY6" fmla="*/ 347339 h 370043"/>
                <a:gd name="connsiteX7" fmla="*/ 347 w 136402"/>
                <a:gd name="connsiteY7" fmla="*/ 370044 h 370043"/>
                <a:gd name="connsiteX8" fmla="*/ 0 w 136402"/>
                <a:gd name="connsiteY8" fmla="*/ 8498 h 37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02" h="370043">
                  <a:moveTo>
                    <a:pt x="0" y="8325"/>
                  </a:moveTo>
                  <a:cubicBezTo>
                    <a:pt x="45410" y="3992"/>
                    <a:pt x="90820" y="-168"/>
                    <a:pt x="136403" y="5"/>
                  </a:cubicBezTo>
                  <a:cubicBezTo>
                    <a:pt x="123057" y="47495"/>
                    <a:pt x="109885" y="95158"/>
                    <a:pt x="96366" y="142648"/>
                  </a:cubicBezTo>
                  <a:cubicBezTo>
                    <a:pt x="86313" y="178352"/>
                    <a:pt x="75741" y="213883"/>
                    <a:pt x="65342" y="249413"/>
                  </a:cubicBezTo>
                  <a:cubicBezTo>
                    <a:pt x="57022" y="255653"/>
                    <a:pt x="47316" y="255479"/>
                    <a:pt x="37610" y="255826"/>
                  </a:cubicBezTo>
                  <a:cubicBezTo>
                    <a:pt x="11439" y="256519"/>
                    <a:pt x="10226" y="257733"/>
                    <a:pt x="9879" y="284944"/>
                  </a:cubicBezTo>
                  <a:cubicBezTo>
                    <a:pt x="9706" y="305742"/>
                    <a:pt x="10399" y="326541"/>
                    <a:pt x="9533" y="347339"/>
                  </a:cubicBezTo>
                  <a:cubicBezTo>
                    <a:pt x="9186" y="355658"/>
                    <a:pt x="11612" y="365884"/>
                    <a:pt x="347" y="370044"/>
                  </a:cubicBezTo>
                  <a:cubicBezTo>
                    <a:pt x="347" y="249586"/>
                    <a:pt x="173" y="129129"/>
                    <a:pt x="0" y="8498"/>
                  </a:cubicBezTo>
                  <a:close/>
                </a:path>
              </a:pathLst>
            </a:custGeom>
            <a:solidFill>
              <a:srgbClr val="5D636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B3238FB-32B7-03A9-D1B0-B7B9B91DE8D2}"/>
                </a:ext>
              </a:extLst>
            </p:cNvPr>
            <p:cNvSpPr/>
            <p:nvPr/>
          </p:nvSpPr>
          <p:spPr>
            <a:xfrm>
              <a:off x="2484161" y="8393102"/>
              <a:ext cx="210584" cy="116471"/>
            </a:xfrm>
            <a:custGeom>
              <a:avLst/>
              <a:gdLst>
                <a:gd name="connsiteX0" fmla="*/ 28425 w 210584"/>
                <a:gd name="connsiteY0" fmla="*/ 0 h 116471"/>
                <a:gd name="connsiteX1" fmla="*/ 203651 w 210584"/>
                <a:gd name="connsiteY1" fmla="*/ 95846 h 116471"/>
                <a:gd name="connsiteX2" fmla="*/ 210584 w 210584"/>
                <a:gd name="connsiteY2" fmla="*/ 103126 h 116471"/>
                <a:gd name="connsiteX3" fmla="*/ 195332 w 210584"/>
                <a:gd name="connsiteY3" fmla="*/ 116471 h 116471"/>
                <a:gd name="connsiteX4" fmla="*/ 3986 w 210584"/>
                <a:gd name="connsiteY4" fmla="*/ 103646 h 116471"/>
                <a:gd name="connsiteX5" fmla="*/ 0 w 210584"/>
                <a:gd name="connsiteY5" fmla="*/ 91687 h 116471"/>
                <a:gd name="connsiteX6" fmla="*/ 28598 w 210584"/>
                <a:gd name="connsiteY6" fmla="*/ 0 h 11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84" h="116471">
                  <a:moveTo>
                    <a:pt x="28425" y="0"/>
                  </a:moveTo>
                  <a:cubicBezTo>
                    <a:pt x="86833" y="31891"/>
                    <a:pt x="145242" y="63782"/>
                    <a:pt x="203651" y="95846"/>
                  </a:cubicBezTo>
                  <a:cubicBezTo>
                    <a:pt x="206424" y="97406"/>
                    <a:pt x="208331" y="100699"/>
                    <a:pt x="210584" y="103126"/>
                  </a:cubicBezTo>
                  <a:cubicBezTo>
                    <a:pt x="205558" y="107632"/>
                    <a:pt x="200358" y="111965"/>
                    <a:pt x="195332" y="116471"/>
                  </a:cubicBezTo>
                  <a:cubicBezTo>
                    <a:pt x="131550" y="112485"/>
                    <a:pt x="67942" y="103819"/>
                    <a:pt x="3986" y="103646"/>
                  </a:cubicBezTo>
                  <a:cubicBezTo>
                    <a:pt x="-1213" y="101046"/>
                    <a:pt x="2946" y="95153"/>
                    <a:pt x="0" y="91687"/>
                  </a:cubicBezTo>
                  <a:cubicBezTo>
                    <a:pt x="9533" y="61182"/>
                    <a:pt x="19065" y="30505"/>
                    <a:pt x="28598" y="0"/>
                  </a:cubicBezTo>
                  <a:close/>
                </a:path>
              </a:pathLst>
            </a:custGeom>
            <a:solidFill>
              <a:srgbClr val="737B8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DFFFAD98-EA11-4AD1-FB7F-35FFFAAB3A2E}"/>
                </a:ext>
              </a:extLst>
            </p:cNvPr>
            <p:cNvSpPr/>
            <p:nvPr/>
          </p:nvSpPr>
          <p:spPr>
            <a:xfrm>
              <a:off x="2454870" y="8089272"/>
              <a:ext cx="69501" cy="241088"/>
            </a:xfrm>
            <a:custGeom>
              <a:avLst/>
              <a:gdLst>
                <a:gd name="connsiteX0" fmla="*/ 4333 w 69501"/>
                <a:gd name="connsiteY0" fmla="*/ 120284 h 241088"/>
                <a:gd name="connsiteX1" fmla="*/ 7453 w 69501"/>
                <a:gd name="connsiteY1" fmla="*/ 30331 h 241088"/>
                <a:gd name="connsiteX2" fmla="*/ 38477 w 69501"/>
                <a:gd name="connsiteY2" fmla="*/ 0 h 241088"/>
                <a:gd name="connsiteX3" fmla="*/ 69501 w 69501"/>
                <a:gd name="connsiteY3" fmla="*/ 0 h 241088"/>
                <a:gd name="connsiteX4" fmla="*/ 0 w 69501"/>
                <a:gd name="connsiteY4" fmla="*/ 241088 h 241088"/>
                <a:gd name="connsiteX5" fmla="*/ 4506 w 69501"/>
                <a:gd name="connsiteY5" fmla="*/ 120458 h 24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01" h="241088">
                  <a:moveTo>
                    <a:pt x="4333" y="120284"/>
                  </a:moveTo>
                  <a:cubicBezTo>
                    <a:pt x="11612" y="90473"/>
                    <a:pt x="6413" y="60316"/>
                    <a:pt x="7453" y="30331"/>
                  </a:cubicBezTo>
                  <a:cubicBezTo>
                    <a:pt x="8493" y="0"/>
                    <a:pt x="7626" y="0"/>
                    <a:pt x="38477" y="0"/>
                  </a:cubicBezTo>
                  <a:cubicBezTo>
                    <a:pt x="48876" y="0"/>
                    <a:pt x="59102" y="0"/>
                    <a:pt x="69501" y="0"/>
                  </a:cubicBezTo>
                  <a:cubicBezTo>
                    <a:pt x="46276" y="80421"/>
                    <a:pt x="23052" y="160668"/>
                    <a:pt x="0" y="241088"/>
                  </a:cubicBezTo>
                  <a:cubicBezTo>
                    <a:pt x="1560" y="200878"/>
                    <a:pt x="2946" y="160668"/>
                    <a:pt x="4506" y="120458"/>
                  </a:cubicBezTo>
                  <a:close/>
                </a:path>
              </a:pathLst>
            </a:custGeom>
            <a:solidFill>
              <a:srgbClr val="5B61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4CD76A14-03A8-D29B-99AA-080281F421DD}"/>
                </a:ext>
              </a:extLst>
            </p:cNvPr>
            <p:cNvSpPr/>
            <p:nvPr/>
          </p:nvSpPr>
          <p:spPr>
            <a:xfrm>
              <a:off x="2349318" y="9604654"/>
              <a:ext cx="8492" cy="34967"/>
            </a:xfrm>
            <a:custGeom>
              <a:avLst/>
              <a:gdLst>
                <a:gd name="connsiteX0" fmla="*/ 4506 w 8492"/>
                <a:gd name="connsiteY0" fmla="*/ 34968 h 34967"/>
                <a:gd name="connsiteX1" fmla="*/ 0 w 8492"/>
                <a:gd name="connsiteY1" fmla="*/ 29421 h 34967"/>
                <a:gd name="connsiteX2" fmla="*/ 1907 w 8492"/>
                <a:gd name="connsiteY2" fmla="*/ 1690 h 34967"/>
                <a:gd name="connsiteX3" fmla="*/ 8493 w 8492"/>
                <a:gd name="connsiteY3" fmla="*/ 1690 h 34967"/>
                <a:gd name="connsiteX4" fmla="*/ 4506 w 8492"/>
                <a:gd name="connsiteY4" fmla="*/ 34794 h 3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2" h="34967">
                  <a:moveTo>
                    <a:pt x="4506" y="34968"/>
                  </a:moveTo>
                  <a:cubicBezTo>
                    <a:pt x="2946" y="33061"/>
                    <a:pt x="1387" y="31328"/>
                    <a:pt x="0" y="29421"/>
                  </a:cubicBezTo>
                  <a:cubicBezTo>
                    <a:pt x="693" y="20235"/>
                    <a:pt x="1213" y="10876"/>
                    <a:pt x="1907" y="1690"/>
                  </a:cubicBezTo>
                  <a:cubicBezTo>
                    <a:pt x="4160" y="-563"/>
                    <a:pt x="6240" y="-563"/>
                    <a:pt x="8493" y="1690"/>
                  </a:cubicBezTo>
                  <a:cubicBezTo>
                    <a:pt x="7106" y="12783"/>
                    <a:pt x="5893" y="23875"/>
                    <a:pt x="4506" y="34794"/>
                  </a:cubicBezTo>
                  <a:close/>
                </a:path>
              </a:pathLst>
            </a:custGeom>
            <a:solidFill>
              <a:srgbClr val="F0EEF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3F3C037-7337-9C54-9DE1-37F67E4C7B30}"/>
                </a:ext>
              </a:extLst>
            </p:cNvPr>
            <p:cNvSpPr/>
            <p:nvPr/>
          </p:nvSpPr>
          <p:spPr>
            <a:xfrm>
              <a:off x="2371676" y="9431637"/>
              <a:ext cx="7929" cy="39127"/>
            </a:xfrm>
            <a:custGeom>
              <a:avLst/>
              <a:gdLst>
                <a:gd name="connsiteX0" fmla="*/ 7626 w 7929"/>
                <a:gd name="connsiteY0" fmla="*/ 0 h 39127"/>
                <a:gd name="connsiteX1" fmla="*/ 3120 w 7929"/>
                <a:gd name="connsiteY1" fmla="*/ 37957 h 39127"/>
                <a:gd name="connsiteX2" fmla="*/ 0 w 7929"/>
                <a:gd name="connsiteY2" fmla="*/ 37957 h 39127"/>
                <a:gd name="connsiteX3" fmla="*/ 7799 w 7929"/>
                <a:gd name="connsiteY3" fmla="*/ 0 h 3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9" h="39127">
                  <a:moveTo>
                    <a:pt x="7626" y="0"/>
                  </a:moveTo>
                  <a:cubicBezTo>
                    <a:pt x="7106" y="12826"/>
                    <a:pt x="10399" y="25998"/>
                    <a:pt x="3120" y="37957"/>
                  </a:cubicBezTo>
                  <a:cubicBezTo>
                    <a:pt x="2080" y="39517"/>
                    <a:pt x="1040" y="39517"/>
                    <a:pt x="0" y="37957"/>
                  </a:cubicBezTo>
                  <a:cubicBezTo>
                    <a:pt x="4333" y="25651"/>
                    <a:pt x="0" y="11612"/>
                    <a:pt x="7799" y="0"/>
                  </a:cubicBezTo>
                  <a:close/>
                </a:path>
              </a:pathLst>
            </a:custGeom>
            <a:solidFill>
              <a:srgbClr val="9A94A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125FC7D-AAF4-22E6-5120-F3FA0E71127B}"/>
                </a:ext>
              </a:extLst>
            </p:cNvPr>
            <p:cNvSpPr/>
            <p:nvPr/>
          </p:nvSpPr>
          <p:spPr>
            <a:xfrm>
              <a:off x="2364050" y="9494725"/>
              <a:ext cx="7909" cy="27384"/>
            </a:xfrm>
            <a:custGeom>
              <a:avLst/>
              <a:gdLst>
                <a:gd name="connsiteX0" fmla="*/ 3293 w 7909"/>
                <a:gd name="connsiteY0" fmla="*/ 173 h 27384"/>
                <a:gd name="connsiteX1" fmla="*/ 1733 w 7909"/>
                <a:gd name="connsiteY1" fmla="*/ 27385 h 27384"/>
                <a:gd name="connsiteX2" fmla="*/ 0 w 7909"/>
                <a:gd name="connsiteY2" fmla="*/ 24958 h 27384"/>
                <a:gd name="connsiteX3" fmla="*/ 3293 w 7909"/>
                <a:gd name="connsiteY3" fmla="*/ 0 h 2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" h="27384">
                  <a:moveTo>
                    <a:pt x="3293" y="173"/>
                  </a:moveTo>
                  <a:cubicBezTo>
                    <a:pt x="9186" y="9533"/>
                    <a:pt x="10226" y="18719"/>
                    <a:pt x="1733" y="27385"/>
                  </a:cubicBezTo>
                  <a:cubicBezTo>
                    <a:pt x="1213" y="26518"/>
                    <a:pt x="520" y="25825"/>
                    <a:pt x="0" y="24958"/>
                  </a:cubicBezTo>
                  <a:cubicBezTo>
                    <a:pt x="1040" y="16639"/>
                    <a:pt x="2080" y="8320"/>
                    <a:pt x="3293" y="0"/>
                  </a:cubicBezTo>
                  <a:close/>
                </a:path>
              </a:pathLst>
            </a:custGeom>
            <a:solidFill>
              <a:srgbClr val="D0CDD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95016F3-DA24-E83B-98C8-6DABA127FF6B}"/>
                </a:ext>
              </a:extLst>
            </p:cNvPr>
            <p:cNvSpPr/>
            <p:nvPr/>
          </p:nvSpPr>
          <p:spPr>
            <a:xfrm>
              <a:off x="2349848" y="9586220"/>
              <a:ext cx="10540" cy="20296"/>
            </a:xfrm>
            <a:custGeom>
              <a:avLst/>
              <a:gdLst>
                <a:gd name="connsiteX0" fmla="*/ 7962 w 10540"/>
                <a:gd name="connsiteY0" fmla="*/ 20297 h 20296"/>
                <a:gd name="connsiteX1" fmla="*/ 1376 w 10540"/>
                <a:gd name="connsiteY1" fmla="*/ 20297 h 20296"/>
                <a:gd name="connsiteX2" fmla="*/ 5189 w 10540"/>
                <a:gd name="connsiteY2" fmla="*/ 18 h 20296"/>
                <a:gd name="connsiteX3" fmla="*/ 9349 w 10540"/>
                <a:gd name="connsiteY3" fmla="*/ 8338 h 20296"/>
                <a:gd name="connsiteX4" fmla="*/ 7962 w 10540"/>
                <a:gd name="connsiteY4" fmla="*/ 20297 h 2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" h="20296">
                  <a:moveTo>
                    <a:pt x="7962" y="20297"/>
                  </a:moveTo>
                  <a:cubicBezTo>
                    <a:pt x="5709" y="20297"/>
                    <a:pt x="3629" y="20297"/>
                    <a:pt x="1376" y="20297"/>
                  </a:cubicBezTo>
                  <a:cubicBezTo>
                    <a:pt x="-3130" y="12497"/>
                    <a:pt x="4843" y="6951"/>
                    <a:pt x="5189" y="18"/>
                  </a:cubicBezTo>
                  <a:cubicBezTo>
                    <a:pt x="12989" y="-328"/>
                    <a:pt x="10216" y="4351"/>
                    <a:pt x="9349" y="8338"/>
                  </a:cubicBezTo>
                  <a:cubicBezTo>
                    <a:pt x="8829" y="12324"/>
                    <a:pt x="8482" y="16310"/>
                    <a:pt x="7962" y="20297"/>
                  </a:cubicBezTo>
                  <a:close/>
                </a:path>
              </a:pathLst>
            </a:custGeom>
            <a:solidFill>
              <a:srgbClr val="F9F9F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DF3E2BC-7103-E753-A034-223CE34D8398}"/>
                </a:ext>
              </a:extLst>
            </p:cNvPr>
            <p:cNvSpPr/>
            <p:nvPr/>
          </p:nvSpPr>
          <p:spPr>
            <a:xfrm>
              <a:off x="2354608" y="9572893"/>
              <a:ext cx="8023" cy="21665"/>
            </a:xfrm>
            <a:custGeom>
              <a:avLst/>
              <a:gdLst>
                <a:gd name="connsiteX0" fmla="*/ 4589 w 8023"/>
                <a:gd name="connsiteY0" fmla="*/ 21665 h 21665"/>
                <a:gd name="connsiteX1" fmla="*/ 429 w 8023"/>
                <a:gd name="connsiteY1" fmla="*/ 13345 h 21665"/>
                <a:gd name="connsiteX2" fmla="*/ 3549 w 8023"/>
                <a:gd name="connsiteY2" fmla="*/ 0 h 21665"/>
                <a:gd name="connsiteX3" fmla="*/ 7362 w 8023"/>
                <a:gd name="connsiteY3" fmla="*/ 3987 h 21665"/>
                <a:gd name="connsiteX4" fmla="*/ 4415 w 8023"/>
                <a:gd name="connsiteY4" fmla="*/ 21492 h 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3" h="21665">
                  <a:moveTo>
                    <a:pt x="4589" y="21665"/>
                  </a:moveTo>
                  <a:cubicBezTo>
                    <a:pt x="3202" y="18892"/>
                    <a:pt x="1816" y="16119"/>
                    <a:pt x="429" y="13345"/>
                  </a:cubicBezTo>
                  <a:cubicBezTo>
                    <a:pt x="-438" y="8493"/>
                    <a:pt x="-264" y="3813"/>
                    <a:pt x="3549" y="0"/>
                  </a:cubicBezTo>
                  <a:cubicBezTo>
                    <a:pt x="5282" y="866"/>
                    <a:pt x="6669" y="2253"/>
                    <a:pt x="7362" y="3987"/>
                  </a:cubicBezTo>
                  <a:cubicBezTo>
                    <a:pt x="8575" y="10226"/>
                    <a:pt x="8402" y="16119"/>
                    <a:pt x="4415" y="21492"/>
                  </a:cubicBezTo>
                  <a:close/>
                </a:path>
              </a:pathLst>
            </a:custGeom>
            <a:solidFill>
              <a:srgbClr val="BCB7C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708FACA-48BE-1E0F-C035-97309FD96AD1}"/>
                </a:ext>
              </a:extLst>
            </p:cNvPr>
            <p:cNvSpPr/>
            <p:nvPr/>
          </p:nvSpPr>
          <p:spPr>
            <a:xfrm>
              <a:off x="2358479" y="9542645"/>
              <a:ext cx="8864" cy="18461"/>
            </a:xfrm>
            <a:custGeom>
              <a:avLst/>
              <a:gdLst>
                <a:gd name="connsiteX0" fmla="*/ 7824 w 8864"/>
                <a:gd name="connsiteY0" fmla="*/ 1130 h 18461"/>
                <a:gd name="connsiteX1" fmla="*/ 8864 w 8864"/>
                <a:gd name="connsiteY1" fmla="*/ 9796 h 18461"/>
                <a:gd name="connsiteX2" fmla="*/ 4531 w 8864"/>
                <a:gd name="connsiteY2" fmla="*/ 18462 h 18461"/>
                <a:gd name="connsiteX3" fmla="*/ 545 w 8864"/>
                <a:gd name="connsiteY3" fmla="*/ 14475 h 18461"/>
                <a:gd name="connsiteX4" fmla="*/ 3838 w 8864"/>
                <a:gd name="connsiteY4" fmla="*/ 1476 h 18461"/>
                <a:gd name="connsiteX5" fmla="*/ 7651 w 8864"/>
                <a:gd name="connsiteY5" fmla="*/ 1130 h 1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4" h="18461">
                  <a:moveTo>
                    <a:pt x="7824" y="1130"/>
                  </a:moveTo>
                  <a:cubicBezTo>
                    <a:pt x="8171" y="4076"/>
                    <a:pt x="8518" y="6849"/>
                    <a:pt x="8864" y="9796"/>
                  </a:cubicBezTo>
                  <a:cubicBezTo>
                    <a:pt x="7478" y="12742"/>
                    <a:pt x="6091" y="15515"/>
                    <a:pt x="4531" y="18462"/>
                  </a:cubicBezTo>
                  <a:cubicBezTo>
                    <a:pt x="2625" y="17768"/>
                    <a:pt x="1412" y="16382"/>
                    <a:pt x="545" y="14475"/>
                  </a:cubicBezTo>
                  <a:cubicBezTo>
                    <a:pt x="-668" y="9622"/>
                    <a:pt x="25" y="5116"/>
                    <a:pt x="3838" y="1476"/>
                  </a:cubicBezTo>
                  <a:cubicBezTo>
                    <a:pt x="5051" y="-430"/>
                    <a:pt x="6265" y="-430"/>
                    <a:pt x="7651" y="1130"/>
                  </a:cubicBezTo>
                  <a:close/>
                </a:path>
              </a:pathLst>
            </a:custGeom>
            <a:solidFill>
              <a:srgbClr val="B1ACB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21F7C8C-F792-28E7-6D6C-8B0C47EB53DD}"/>
                </a:ext>
              </a:extLst>
            </p:cNvPr>
            <p:cNvSpPr/>
            <p:nvPr/>
          </p:nvSpPr>
          <p:spPr>
            <a:xfrm>
              <a:off x="2479828" y="8484789"/>
              <a:ext cx="8146" cy="24611"/>
            </a:xfrm>
            <a:custGeom>
              <a:avLst/>
              <a:gdLst>
                <a:gd name="connsiteX0" fmla="*/ 4160 w 8146"/>
                <a:gd name="connsiteY0" fmla="*/ 0 h 24611"/>
                <a:gd name="connsiteX1" fmla="*/ 8146 w 8146"/>
                <a:gd name="connsiteY1" fmla="*/ 11959 h 24611"/>
                <a:gd name="connsiteX2" fmla="*/ 3813 w 8146"/>
                <a:gd name="connsiteY2" fmla="*/ 24611 h 24611"/>
                <a:gd name="connsiteX3" fmla="*/ 0 w 8146"/>
                <a:gd name="connsiteY3" fmla="*/ 16812 h 24611"/>
                <a:gd name="connsiteX4" fmla="*/ 4160 w 8146"/>
                <a:gd name="connsiteY4" fmla="*/ 173 h 2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" h="24611">
                  <a:moveTo>
                    <a:pt x="4160" y="0"/>
                  </a:moveTo>
                  <a:cubicBezTo>
                    <a:pt x="8493" y="2946"/>
                    <a:pt x="7453" y="7799"/>
                    <a:pt x="8146" y="11959"/>
                  </a:cubicBezTo>
                  <a:cubicBezTo>
                    <a:pt x="7106" y="16292"/>
                    <a:pt x="7799" y="21145"/>
                    <a:pt x="3813" y="24611"/>
                  </a:cubicBezTo>
                  <a:cubicBezTo>
                    <a:pt x="2600" y="22012"/>
                    <a:pt x="1213" y="19412"/>
                    <a:pt x="0" y="16812"/>
                  </a:cubicBezTo>
                  <a:cubicBezTo>
                    <a:pt x="1387" y="11266"/>
                    <a:pt x="2773" y="5720"/>
                    <a:pt x="4160" y="173"/>
                  </a:cubicBezTo>
                  <a:close/>
                </a:path>
              </a:pathLst>
            </a:custGeom>
            <a:solidFill>
              <a:srgbClr val="A9A7B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179D499C-33D8-B82F-12EE-59F6CE0D8FD3}"/>
                </a:ext>
              </a:extLst>
            </p:cNvPr>
            <p:cNvSpPr/>
            <p:nvPr/>
          </p:nvSpPr>
          <p:spPr>
            <a:xfrm>
              <a:off x="2362490" y="9519683"/>
              <a:ext cx="3813" cy="24438"/>
            </a:xfrm>
            <a:custGeom>
              <a:avLst/>
              <a:gdLst>
                <a:gd name="connsiteX0" fmla="*/ 3813 w 3813"/>
                <a:gd name="connsiteY0" fmla="*/ 24092 h 24438"/>
                <a:gd name="connsiteX1" fmla="*/ 0 w 3813"/>
                <a:gd name="connsiteY1" fmla="*/ 24438 h 24438"/>
                <a:gd name="connsiteX2" fmla="*/ 1560 w 3813"/>
                <a:gd name="connsiteY2" fmla="*/ 0 h 24438"/>
                <a:gd name="connsiteX3" fmla="*/ 3293 w 3813"/>
                <a:gd name="connsiteY3" fmla="*/ 2427 h 24438"/>
                <a:gd name="connsiteX4" fmla="*/ 3813 w 3813"/>
                <a:gd name="connsiteY4" fmla="*/ 24092 h 2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" h="24438">
                  <a:moveTo>
                    <a:pt x="3813" y="24092"/>
                  </a:moveTo>
                  <a:cubicBezTo>
                    <a:pt x="2600" y="24265"/>
                    <a:pt x="1213" y="24438"/>
                    <a:pt x="0" y="24438"/>
                  </a:cubicBezTo>
                  <a:cubicBezTo>
                    <a:pt x="520" y="16292"/>
                    <a:pt x="1040" y="8146"/>
                    <a:pt x="1560" y="0"/>
                  </a:cubicBezTo>
                  <a:cubicBezTo>
                    <a:pt x="1733" y="1040"/>
                    <a:pt x="2426" y="1733"/>
                    <a:pt x="3293" y="2427"/>
                  </a:cubicBezTo>
                  <a:cubicBezTo>
                    <a:pt x="3293" y="9706"/>
                    <a:pt x="3640" y="16986"/>
                    <a:pt x="3813" y="24092"/>
                  </a:cubicBezTo>
                  <a:close/>
                </a:path>
              </a:pathLst>
            </a:custGeom>
            <a:solidFill>
              <a:srgbClr val="F8F8F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AB42052-C79D-50E1-A685-4035F78B7431}"/>
                </a:ext>
              </a:extLst>
            </p:cNvPr>
            <p:cNvSpPr/>
            <p:nvPr/>
          </p:nvSpPr>
          <p:spPr>
            <a:xfrm>
              <a:off x="2378956" y="9411358"/>
              <a:ext cx="4885" cy="20798"/>
            </a:xfrm>
            <a:custGeom>
              <a:avLst/>
              <a:gdLst>
                <a:gd name="connsiteX0" fmla="*/ 520 w 4885"/>
                <a:gd name="connsiteY0" fmla="*/ 0 h 20798"/>
                <a:gd name="connsiteX1" fmla="*/ 0 w 4885"/>
                <a:gd name="connsiteY1" fmla="*/ 20799 h 20798"/>
                <a:gd name="connsiteX2" fmla="*/ 520 w 4885"/>
                <a:gd name="connsiteY2" fmla="*/ 0 h 2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5" h="20798">
                  <a:moveTo>
                    <a:pt x="520" y="0"/>
                  </a:moveTo>
                  <a:cubicBezTo>
                    <a:pt x="6759" y="7106"/>
                    <a:pt x="6066" y="14039"/>
                    <a:pt x="0" y="20799"/>
                  </a:cubicBezTo>
                  <a:cubicBezTo>
                    <a:pt x="0" y="13866"/>
                    <a:pt x="347" y="6933"/>
                    <a:pt x="520" y="0"/>
                  </a:cubicBezTo>
                  <a:close/>
                </a:path>
              </a:pathLst>
            </a:custGeom>
            <a:solidFill>
              <a:srgbClr val="8F8D9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F57BC1BA-78CC-A244-4318-8CC5CCC30619}"/>
                </a:ext>
              </a:extLst>
            </p:cNvPr>
            <p:cNvSpPr/>
            <p:nvPr/>
          </p:nvSpPr>
          <p:spPr>
            <a:xfrm>
              <a:off x="2358331" y="9557121"/>
              <a:ext cx="5026" cy="19758"/>
            </a:xfrm>
            <a:custGeom>
              <a:avLst/>
              <a:gdLst>
                <a:gd name="connsiteX0" fmla="*/ 1040 w 5026"/>
                <a:gd name="connsiteY0" fmla="*/ 0 h 19758"/>
                <a:gd name="connsiteX1" fmla="*/ 5026 w 5026"/>
                <a:gd name="connsiteY1" fmla="*/ 3987 h 19758"/>
                <a:gd name="connsiteX2" fmla="*/ 3813 w 5026"/>
                <a:gd name="connsiteY2" fmla="*/ 19759 h 19758"/>
                <a:gd name="connsiteX3" fmla="*/ 0 w 5026"/>
                <a:gd name="connsiteY3" fmla="*/ 15772 h 19758"/>
                <a:gd name="connsiteX4" fmla="*/ 1213 w 5026"/>
                <a:gd name="connsiteY4" fmla="*/ 0 h 1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6" h="19758">
                  <a:moveTo>
                    <a:pt x="1040" y="0"/>
                  </a:moveTo>
                  <a:cubicBezTo>
                    <a:pt x="2426" y="1387"/>
                    <a:pt x="3640" y="2600"/>
                    <a:pt x="5026" y="3987"/>
                  </a:cubicBezTo>
                  <a:cubicBezTo>
                    <a:pt x="4680" y="9186"/>
                    <a:pt x="4160" y="14559"/>
                    <a:pt x="3813" y="19759"/>
                  </a:cubicBezTo>
                  <a:cubicBezTo>
                    <a:pt x="2600" y="18372"/>
                    <a:pt x="1213" y="17159"/>
                    <a:pt x="0" y="15772"/>
                  </a:cubicBezTo>
                  <a:cubicBezTo>
                    <a:pt x="347" y="10573"/>
                    <a:pt x="693" y="5199"/>
                    <a:pt x="1213" y="0"/>
                  </a:cubicBezTo>
                  <a:close/>
                </a:path>
              </a:pathLst>
            </a:custGeom>
            <a:solidFill>
              <a:srgbClr val="FFFFF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8F829E37-A0E1-6FA7-2808-CB8332A9184B}"/>
                </a:ext>
              </a:extLst>
            </p:cNvPr>
            <p:cNvSpPr/>
            <p:nvPr/>
          </p:nvSpPr>
          <p:spPr>
            <a:xfrm>
              <a:off x="2370290" y="9469594"/>
              <a:ext cx="4506" cy="16517"/>
            </a:xfrm>
            <a:custGeom>
              <a:avLst/>
              <a:gdLst>
                <a:gd name="connsiteX0" fmla="*/ 1213 w 4506"/>
                <a:gd name="connsiteY0" fmla="*/ 0 h 16517"/>
                <a:gd name="connsiteX1" fmla="*/ 4333 w 4506"/>
                <a:gd name="connsiteY1" fmla="*/ 0 h 16517"/>
                <a:gd name="connsiteX2" fmla="*/ 4506 w 4506"/>
                <a:gd name="connsiteY2" fmla="*/ 13865 h 16517"/>
                <a:gd name="connsiteX3" fmla="*/ 1387 w 4506"/>
                <a:gd name="connsiteY3" fmla="*/ 15772 h 16517"/>
                <a:gd name="connsiteX4" fmla="*/ 0 w 4506"/>
                <a:gd name="connsiteY4" fmla="*/ 12132 h 16517"/>
                <a:gd name="connsiteX5" fmla="*/ 1213 w 4506"/>
                <a:gd name="connsiteY5" fmla="*/ 0 h 1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6" h="16517">
                  <a:moveTo>
                    <a:pt x="1213" y="0"/>
                  </a:moveTo>
                  <a:cubicBezTo>
                    <a:pt x="2253" y="0"/>
                    <a:pt x="3293" y="0"/>
                    <a:pt x="4333" y="0"/>
                  </a:cubicBezTo>
                  <a:cubicBezTo>
                    <a:pt x="4333" y="4679"/>
                    <a:pt x="4506" y="9186"/>
                    <a:pt x="4506" y="13865"/>
                  </a:cubicBezTo>
                  <a:cubicBezTo>
                    <a:pt x="4506" y="15945"/>
                    <a:pt x="3640" y="17505"/>
                    <a:pt x="1387" y="15772"/>
                  </a:cubicBezTo>
                  <a:cubicBezTo>
                    <a:pt x="520" y="15079"/>
                    <a:pt x="347" y="13345"/>
                    <a:pt x="0" y="12132"/>
                  </a:cubicBezTo>
                  <a:cubicBezTo>
                    <a:pt x="347" y="8146"/>
                    <a:pt x="693" y="3986"/>
                    <a:pt x="1213" y="0"/>
                  </a:cubicBezTo>
                  <a:close/>
                </a:path>
              </a:pathLst>
            </a:custGeom>
            <a:solidFill>
              <a:srgbClr val="C0BDC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0B473B9-7D6C-C7AF-E146-839481FA971A}"/>
                </a:ext>
              </a:extLst>
            </p:cNvPr>
            <p:cNvSpPr/>
            <p:nvPr/>
          </p:nvSpPr>
          <p:spPr>
            <a:xfrm>
              <a:off x="4710459" y="7207162"/>
              <a:ext cx="706453" cy="134509"/>
            </a:xfrm>
            <a:custGeom>
              <a:avLst/>
              <a:gdLst>
                <a:gd name="connsiteX0" fmla="*/ 706280 w 706453"/>
                <a:gd name="connsiteY0" fmla="*/ 13256 h 134509"/>
                <a:gd name="connsiteX1" fmla="*/ 676989 w 706453"/>
                <a:gd name="connsiteY1" fmla="*/ 125394 h 134509"/>
                <a:gd name="connsiteX2" fmla="*/ 655324 w 706453"/>
                <a:gd name="connsiteY2" fmla="*/ 134407 h 134509"/>
                <a:gd name="connsiteX3" fmla="*/ 388064 w 706453"/>
                <a:gd name="connsiteY3" fmla="*/ 131634 h 134509"/>
                <a:gd name="connsiteX4" fmla="*/ 71061 w 706453"/>
                <a:gd name="connsiteY4" fmla="*/ 127821 h 134509"/>
                <a:gd name="connsiteX5" fmla="*/ 45583 w 706453"/>
                <a:gd name="connsiteY5" fmla="*/ 121234 h 134509"/>
                <a:gd name="connsiteX6" fmla="*/ 0 w 706453"/>
                <a:gd name="connsiteY6" fmla="*/ 603 h 134509"/>
                <a:gd name="connsiteX7" fmla="*/ 616327 w 706453"/>
                <a:gd name="connsiteY7" fmla="*/ 5803 h 134509"/>
                <a:gd name="connsiteX8" fmla="*/ 706453 w 706453"/>
                <a:gd name="connsiteY8" fmla="*/ 13082 h 13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453" h="134509">
                  <a:moveTo>
                    <a:pt x="706280" y="13256"/>
                  </a:moveTo>
                  <a:cubicBezTo>
                    <a:pt x="700907" y="51733"/>
                    <a:pt x="685308" y="87610"/>
                    <a:pt x="676989" y="125394"/>
                  </a:cubicBezTo>
                  <a:cubicBezTo>
                    <a:pt x="671963" y="133713"/>
                    <a:pt x="664163" y="134926"/>
                    <a:pt x="655324" y="134407"/>
                  </a:cubicBezTo>
                  <a:cubicBezTo>
                    <a:pt x="566237" y="129034"/>
                    <a:pt x="476977" y="135100"/>
                    <a:pt x="388064" y="131634"/>
                  </a:cubicBezTo>
                  <a:cubicBezTo>
                    <a:pt x="282339" y="127474"/>
                    <a:pt x="176787" y="128514"/>
                    <a:pt x="71061" y="127821"/>
                  </a:cubicBezTo>
                  <a:cubicBezTo>
                    <a:pt x="62049" y="127821"/>
                    <a:pt x="53036" y="127821"/>
                    <a:pt x="45583" y="121234"/>
                  </a:cubicBezTo>
                  <a:cubicBezTo>
                    <a:pt x="30331" y="81024"/>
                    <a:pt x="15079" y="40814"/>
                    <a:pt x="0" y="603"/>
                  </a:cubicBezTo>
                  <a:cubicBezTo>
                    <a:pt x="205385" y="-2343"/>
                    <a:pt x="410769" y="6496"/>
                    <a:pt x="616327" y="5803"/>
                  </a:cubicBezTo>
                  <a:cubicBezTo>
                    <a:pt x="645791" y="5803"/>
                    <a:pt x="676989" y="4243"/>
                    <a:pt x="706453" y="13082"/>
                  </a:cubicBezTo>
                  <a:close/>
                </a:path>
              </a:pathLst>
            </a:custGeom>
            <a:solidFill>
              <a:srgbClr val="60676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30DDF656-4797-D6BD-2000-6AE2DB361F4D}"/>
                </a:ext>
              </a:extLst>
            </p:cNvPr>
            <p:cNvSpPr/>
            <p:nvPr/>
          </p:nvSpPr>
          <p:spPr>
            <a:xfrm>
              <a:off x="5079978" y="8810086"/>
              <a:ext cx="303900" cy="119596"/>
            </a:xfrm>
            <a:custGeom>
              <a:avLst/>
              <a:gdLst>
                <a:gd name="connsiteX0" fmla="*/ 303484 w 303900"/>
                <a:gd name="connsiteY0" fmla="*/ 44048 h 119596"/>
                <a:gd name="connsiteX1" fmla="*/ 299151 w 303900"/>
                <a:gd name="connsiteY1" fmla="*/ 114762 h 119596"/>
                <a:gd name="connsiteX2" fmla="*/ 271420 w 303900"/>
                <a:gd name="connsiteY2" fmla="*/ 117535 h 119596"/>
                <a:gd name="connsiteX3" fmla="*/ 41077 w 303900"/>
                <a:gd name="connsiteY3" fmla="*/ 77326 h 119596"/>
                <a:gd name="connsiteX4" fmla="*/ 4160 w 303900"/>
                <a:gd name="connsiteY4" fmla="*/ 82179 h 119596"/>
                <a:gd name="connsiteX5" fmla="*/ 0 w 303900"/>
                <a:gd name="connsiteY5" fmla="*/ 41621 h 119596"/>
                <a:gd name="connsiteX6" fmla="*/ 21838 w 303900"/>
                <a:gd name="connsiteY6" fmla="*/ 2624 h 119596"/>
                <a:gd name="connsiteX7" fmla="*/ 88047 w 303900"/>
                <a:gd name="connsiteY7" fmla="*/ 9557 h 119596"/>
                <a:gd name="connsiteX8" fmla="*/ 303484 w 303900"/>
                <a:gd name="connsiteY8" fmla="*/ 44394 h 11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900" h="119596">
                  <a:moveTo>
                    <a:pt x="303484" y="44048"/>
                  </a:moveTo>
                  <a:cubicBezTo>
                    <a:pt x="305043" y="67793"/>
                    <a:pt x="301924" y="91191"/>
                    <a:pt x="299151" y="114762"/>
                  </a:cubicBezTo>
                  <a:cubicBezTo>
                    <a:pt x="290658" y="122388"/>
                    <a:pt x="280952" y="119095"/>
                    <a:pt x="271420" y="117535"/>
                  </a:cubicBezTo>
                  <a:cubicBezTo>
                    <a:pt x="194639" y="104364"/>
                    <a:pt x="117684" y="91191"/>
                    <a:pt x="41077" y="77326"/>
                  </a:cubicBezTo>
                  <a:cubicBezTo>
                    <a:pt x="28251" y="74899"/>
                    <a:pt x="15252" y="71086"/>
                    <a:pt x="4160" y="82179"/>
                  </a:cubicBezTo>
                  <a:cubicBezTo>
                    <a:pt x="-2253" y="69180"/>
                    <a:pt x="1040" y="55141"/>
                    <a:pt x="0" y="41621"/>
                  </a:cubicBezTo>
                  <a:cubicBezTo>
                    <a:pt x="13345" y="32089"/>
                    <a:pt x="12652" y="14583"/>
                    <a:pt x="21838" y="2624"/>
                  </a:cubicBezTo>
                  <a:cubicBezTo>
                    <a:pt x="44890" y="-5175"/>
                    <a:pt x="66035" y="6611"/>
                    <a:pt x="88047" y="9557"/>
                  </a:cubicBezTo>
                  <a:cubicBezTo>
                    <a:pt x="160148" y="18916"/>
                    <a:pt x="230862" y="37635"/>
                    <a:pt x="303484" y="44394"/>
                  </a:cubicBezTo>
                  <a:close/>
                </a:path>
              </a:pathLst>
            </a:custGeom>
            <a:solidFill>
              <a:srgbClr val="7C899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AA379958-1BFC-9522-26E0-93284CDF4119}"/>
                </a:ext>
              </a:extLst>
            </p:cNvPr>
            <p:cNvSpPr/>
            <p:nvPr/>
          </p:nvSpPr>
          <p:spPr>
            <a:xfrm>
              <a:off x="4801279" y="7487716"/>
              <a:ext cx="536079" cy="234645"/>
            </a:xfrm>
            <a:custGeom>
              <a:avLst/>
              <a:gdLst>
                <a:gd name="connsiteX0" fmla="*/ 347 w 536079"/>
                <a:gd name="connsiteY0" fmla="*/ 11227 h 234645"/>
                <a:gd name="connsiteX1" fmla="*/ 347 w 536079"/>
                <a:gd name="connsiteY1" fmla="*/ 2908 h 234645"/>
                <a:gd name="connsiteX2" fmla="*/ 24785 w 536079"/>
                <a:gd name="connsiteY2" fmla="*/ 308 h 234645"/>
                <a:gd name="connsiteX3" fmla="*/ 261367 w 536079"/>
                <a:gd name="connsiteY3" fmla="*/ 3601 h 234645"/>
                <a:gd name="connsiteX4" fmla="*/ 502282 w 536079"/>
                <a:gd name="connsiteY4" fmla="*/ 4641 h 234645"/>
                <a:gd name="connsiteX5" fmla="*/ 536079 w 536079"/>
                <a:gd name="connsiteY5" fmla="*/ 15213 h 234645"/>
                <a:gd name="connsiteX6" fmla="*/ 490496 w 536079"/>
                <a:gd name="connsiteY6" fmla="*/ 164962 h 234645"/>
                <a:gd name="connsiteX7" fmla="*/ 469524 w 536079"/>
                <a:gd name="connsiteY7" fmla="*/ 231344 h 234645"/>
                <a:gd name="connsiteX8" fmla="*/ 453752 w 536079"/>
                <a:gd name="connsiteY8" fmla="*/ 234637 h 234645"/>
                <a:gd name="connsiteX9" fmla="*/ 230342 w 536079"/>
                <a:gd name="connsiteY9" fmla="*/ 233424 h 234645"/>
                <a:gd name="connsiteX10" fmla="*/ 58756 w 536079"/>
                <a:gd name="connsiteY10" fmla="*/ 229611 h 234645"/>
                <a:gd name="connsiteX11" fmla="*/ 33451 w 536079"/>
                <a:gd name="connsiteY11" fmla="*/ 219038 h 234645"/>
                <a:gd name="connsiteX12" fmla="*/ 10399 w 536079"/>
                <a:gd name="connsiteY12" fmla="*/ 65476 h 234645"/>
                <a:gd name="connsiteX13" fmla="*/ 0 w 536079"/>
                <a:gd name="connsiteY13" fmla="*/ 11227 h 2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6079" h="234645">
                  <a:moveTo>
                    <a:pt x="347" y="11227"/>
                  </a:moveTo>
                  <a:cubicBezTo>
                    <a:pt x="347" y="8454"/>
                    <a:pt x="347" y="5681"/>
                    <a:pt x="347" y="2908"/>
                  </a:cubicBezTo>
                  <a:cubicBezTo>
                    <a:pt x="8146" y="-1079"/>
                    <a:pt x="16639" y="134"/>
                    <a:pt x="24785" y="308"/>
                  </a:cubicBezTo>
                  <a:cubicBezTo>
                    <a:pt x="103645" y="2041"/>
                    <a:pt x="182506" y="-559"/>
                    <a:pt x="261367" y="3601"/>
                  </a:cubicBezTo>
                  <a:cubicBezTo>
                    <a:pt x="341441" y="7761"/>
                    <a:pt x="422035" y="4294"/>
                    <a:pt x="502282" y="4641"/>
                  </a:cubicBezTo>
                  <a:cubicBezTo>
                    <a:pt x="514414" y="4641"/>
                    <a:pt x="527760" y="2214"/>
                    <a:pt x="536079" y="15213"/>
                  </a:cubicBezTo>
                  <a:cubicBezTo>
                    <a:pt x="520827" y="65130"/>
                    <a:pt x="505748" y="115046"/>
                    <a:pt x="490496" y="164962"/>
                  </a:cubicBezTo>
                  <a:cubicBezTo>
                    <a:pt x="483563" y="187147"/>
                    <a:pt x="476631" y="209332"/>
                    <a:pt x="469524" y="231344"/>
                  </a:cubicBezTo>
                  <a:cubicBezTo>
                    <a:pt x="464845" y="234983"/>
                    <a:pt x="459299" y="234637"/>
                    <a:pt x="453752" y="234637"/>
                  </a:cubicBezTo>
                  <a:cubicBezTo>
                    <a:pt x="379225" y="233077"/>
                    <a:pt x="304697" y="236197"/>
                    <a:pt x="230342" y="233424"/>
                  </a:cubicBezTo>
                  <a:cubicBezTo>
                    <a:pt x="173147" y="231170"/>
                    <a:pt x="115951" y="229957"/>
                    <a:pt x="58756" y="229611"/>
                  </a:cubicBezTo>
                  <a:cubicBezTo>
                    <a:pt x="49050" y="229611"/>
                    <a:pt x="39170" y="229264"/>
                    <a:pt x="33451" y="219038"/>
                  </a:cubicBezTo>
                  <a:cubicBezTo>
                    <a:pt x="25825" y="167909"/>
                    <a:pt x="18372" y="116606"/>
                    <a:pt x="10399" y="65476"/>
                  </a:cubicBezTo>
                  <a:cubicBezTo>
                    <a:pt x="7626" y="47278"/>
                    <a:pt x="3466" y="29252"/>
                    <a:pt x="0" y="11227"/>
                  </a:cubicBezTo>
                  <a:close/>
                </a:path>
              </a:pathLst>
            </a:custGeom>
            <a:solidFill>
              <a:srgbClr val="59606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2C917848-0E2C-BAE9-7212-050BBA2EF3EF}"/>
                </a:ext>
              </a:extLst>
            </p:cNvPr>
            <p:cNvSpPr/>
            <p:nvPr/>
          </p:nvSpPr>
          <p:spPr>
            <a:xfrm>
              <a:off x="4834903" y="7706754"/>
              <a:ext cx="436246" cy="193675"/>
            </a:xfrm>
            <a:custGeom>
              <a:avLst/>
              <a:gdLst>
                <a:gd name="connsiteX0" fmla="*/ 173 w 436246"/>
                <a:gd name="connsiteY0" fmla="*/ 0 h 193675"/>
                <a:gd name="connsiteX1" fmla="*/ 20105 w 436246"/>
                <a:gd name="connsiteY1" fmla="*/ 4160 h 193675"/>
                <a:gd name="connsiteX2" fmla="*/ 401583 w 436246"/>
                <a:gd name="connsiteY2" fmla="*/ 8146 h 193675"/>
                <a:gd name="connsiteX3" fmla="*/ 436247 w 436246"/>
                <a:gd name="connsiteY3" fmla="*/ 12306 h 193675"/>
                <a:gd name="connsiteX4" fmla="*/ 378185 w 436246"/>
                <a:gd name="connsiteY4" fmla="*/ 185973 h 193675"/>
                <a:gd name="connsiteX5" fmla="*/ 378185 w 436246"/>
                <a:gd name="connsiteY5" fmla="*/ 187706 h 193675"/>
                <a:gd name="connsiteX6" fmla="*/ 352533 w 436246"/>
                <a:gd name="connsiteY6" fmla="*/ 193599 h 193675"/>
                <a:gd name="connsiteX7" fmla="*/ 185279 w 436246"/>
                <a:gd name="connsiteY7" fmla="*/ 193599 h 193675"/>
                <a:gd name="connsiteX8" fmla="*/ 158241 w 436246"/>
                <a:gd name="connsiteY8" fmla="*/ 186492 h 193675"/>
                <a:gd name="connsiteX9" fmla="*/ 97059 w 436246"/>
                <a:gd name="connsiteY9" fmla="*/ 183546 h 193675"/>
                <a:gd name="connsiteX10" fmla="*/ 20625 w 436246"/>
                <a:gd name="connsiteY10" fmla="*/ 182679 h 193675"/>
                <a:gd name="connsiteX11" fmla="*/ 6413 w 436246"/>
                <a:gd name="connsiteY11" fmla="*/ 46450 h 193675"/>
                <a:gd name="connsiteX12" fmla="*/ 0 w 436246"/>
                <a:gd name="connsiteY12" fmla="*/ 0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246" h="193675">
                  <a:moveTo>
                    <a:pt x="173" y="0"/>
                  </a:moveTo>
                  <a:cubicBezTo>
                    <a:pt x="6413" y="3640"/>
                    <a:pt x="13172" y="4160"/>
                    <a:pt x="20105" y="4160"/>
                  </a:cubicBezTo>
                  <a:cubicBezTo>
                    <a:pt x="147322" y="3813"/>
                    <a:pt x="274366" y="11266"/>
                    <a:pt x="401583" y="8146"/>
                  </a:cubicBezTo>
                  <a:cubicBezTo>
                    <a:pt x="413369" y="7799"/>
                    <a:pt x="424981" y="8839"/>
                    <a:pt x="436247" y="12306"/>
                  </a:cubicBezTo>
                  <a:cubicBezTo>
                    <a:pt x="416835" y="70195"/>
                    <a:pt x="397597" y="128084"/>
                    <a:pt x="378185" y="185973"/>
                  </a:cubicBezTo>
                  <a:cubicBezTo>
                    <a:pt x="378185" y="185973"/>
                    <a:pt x="378185" y="187706"/>
                    <a:pt x="378185" y="187706"/>
                  </a:cubicBezTo>
                  <a:cubicBezTo>
                    <a:pt x="370558" y="193599"/>
                    <a:pt x="361546" y="193599"/>
                    <a:pt x="352533" y="193599"/>
                  </a:cubicBezTo>
                  <a:cubicBezTo>
                    <a:pt x="296724" y="193599"/>
                    <a:pt x="241088" y="193772"/>
                    <a:pt x="185279" y="193599"/>
                  </a:cubicBezTo>
                  <a:cubicBezTo>
                    <a:pt x="175747" y="193599"/>
                    <a:pt x="165694" y="194639"/>
                    <a:pt x="158241" y="186492"/>
                  </a:cubicBezTo>
                  <a:cubicBezTo>
                    <a:pt x="138136" y="179906"/>
                    <a:pt x="117338" y="184413"/>
                    <a:pt x="97059" y="183546"/>
                  </a:cubicBezTo>
                  <a:cubicBezTo>
                    <a:pt x="71581" y="182506"/>
                    <a:pt x="46103" y="182853"/>
                    <a:pt x="20625" y="182679"/>
                  </a:cubicBezTo>
                  <a:cubicBezTo>
                    <a:pt x="15945" y="137270"/>
                    <a:pt x="11266" y="91860"/>
                    <a:pt x="6413" y="46450"/>
                  </a:cubicBezTo>
                  <a:cubicBezTo>
                    <a:pt x="4679" y="30851"/>
                    <a:pt x="2253" y="15425"/>
                    <a:pt x="0" y="0"/>
                  </a:cubicBezTo>
                  <a:close/>
                </a:path>
              </a:pathLst>
            </a:custGeom>
            <a:solidFill>
              <a:srgbClr val="565C6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41D3EB8-930F-57C2-493C-197574C9D2FB}"/>
                </a:ext>
              </a:extLst>
            </p:cNvPr>
            <p:cNvSpPr/>
            <p:nvPr/>
          </p:nvSpPr>
          <p:spPr>
            <a:xfrm>
              <a:off x="4756216" y="7328569"/>
              <a:ext cx="631405" cy="174533"/>
            </a:xfrm>
            <a:custGeom>
              <a:avLst/>
              <a:gdLst>
                <a:gd name="connsiteX0" fmla="*/ 581489 w 631405"/>
                <a:gd name="connsiteY0" fmla="*/ 174534 h 174533"/>
                <a:gd name="connsiteX1" fmla="*/ 557398 w 631405"/>
                <a:gd name="connsiteY1" fmla="*/ 170374 h 174533"/>
                <a:gd name="connsiteX2" fmla="*/ 459818 w 631405"/>
                <a:gd name="connsiteY2" fmla="*/ 170374 h 174533"/>
                <a:gd name="connsiteX3" fmla="*/ 65689 w 631405"/>
                <a:gd name="connsiteY3" fmla="*/ 166214 h 174533"/>
                <a:gd name="connsiteX4" fmla="*/ 45757 w 631405"/>
                <a:gd name="connsiteY4" fmla="*/ 162055 h 174533"/>
                <a:gd name="connsiteX5" fmla="*/ 0 w 631405"/>
                <a:gd name="connsiteY5" fmla="*/ 0 h 174533"/>
                <a:gd name="connsiteX6" fmla="*/ 570397 w 631405"/>
                <a:gd name="connsiteY6" fmla="*/ 4160 h 174533"/>
                <a:gd name="connsiteX7" fmla="*/ 611474 w 631405"/>
                <a:gd name="connsiteY7" fmla="*/ 7453 h 174533"/>
                <a:gd name="connsiteX8" fmla="*/ 631406 w 631405"/>
                <a:gd name="connsiteY8" fmla="*/ 3987 h 174533"/>
                <a:gd name="connsiteX9" fmla="*/ 623260 w 631405"/>
                <a:gd name="connsiteY9" fmla="*/ 33104 h 174533"/>
                <a:gd name="connsiteX10" fmla="*/ 581489 w 631405"/>
                <a:gd name="connsiteY10" fmla="*/ 174360 h 17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1405" h="174533">
                  <a:moveTo>
                    <a:pt x="581489" y="174534"/>
                  </a:moveTo>
                  <a:cubicBezTo>
                    <a:pt x="574037" y="169854"/>
                    <a:pt x="565717" y="170374"/>
                    <a:pt x="557398" y="170374"/>
                  </a:cubicBezTo>
                  <a:cubicBezTo>
                    <a:pt x="524814" y="170374"/>
                    <a:pt x="492403" y="170027"/>
                    <a:pt x="459818" y="170374"/>
                  </a:cubicBezTo>
                  <a:cubicBezTo>
                    <a:pt x="328442" y="172280"/>
                    <a:pt x="197065" y="163094"/>
                    <a:pt x="65689" y="166214"/>
                  </a:cubicBezTo>
                  <a:cubicBezTo>
                    <a:pt x="58582" y="166214"/>
                    <a:pt x="51823" y="165694"/>
                    <a:pt x="45757" y="162055"/>
                  </a:cubicBezTo>
                  <a:cubicBezTo>
                    <a:pt x="33104" y="107285"/>
                    <a:pt x="15945" y="53729"/>
                    <a:pt x="0" y="0"/>
                  </a:cubicBezTo>
                  <a:cubicBezTo>
                    <a:pt x="190132" y="1387"/>
                    <a:pt x="380265" y="2773"/>
                    <a:pt x="570397" y="4160"/>
                  </a:cubicBezTo>
                  <a:cubicBezTo>
                    <a:pt x="584089" y="4160"/>
                    <a:pt x="597955" y="2426"/>
                    <a:pt x="611474" y="7453"/>
                  </a:cubicBezTo>
                  <a:cubicBezTo>
                    <a:pt x="618233" y="10053"/>
                    <a:pt x="625166" y="7453"/>
                    <a:pt x="631406" y="3987"/>
                  </a:cubicBezTo>
                  <a:cubicBezTo>
                    <a:pt x="628632" y="13692"/>
                    <a:pt x="626033" y="23398"/>
                    <a:pt x="623260" y="33104"/>
                  </a:cubicBezTo>
                  <a:cubicBezTo>
                    <a:pt x="609394" y="80247"/>
                    <a:pt x="595528" y="127217"/>
                    <a:pt x="581489" y="174360"/>
                  </a:cubicBezTo>
                  <a:close/>
                </a:path>
              </a:pathLst>
            </a:custGeom>
            <a:solidFill>
              <a:srgbClr val="5D656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9B3BC48B-3650-591B-AEFD-E8C5DD44DA80}"/>
                </a:ext>
              </a:extLst>
            </p:cNvPr>
            <p:cNvSpPr/>
            <p:nvPr/>
          </p:nvSpPr>
          <p:spPr>
            <a:xfrm>
              <a:off x="4905416" y="8783376"/>
              <a:ext cx="101074" cy="136966"/>
            </a:xfrm>
            <a:custGeom>
              <a:avLst/>
              <a:gdLst>
                <a:gd name="connsiteX0" fmla="*/ 96741 w 101074"/>
                <a:gd name="connsiteY0" fmla="*/ 35921 h 136966"/>
                <a:gd name="connsiteX1" fmla="*/ 47691 w 101074"/>
                <a:gd name="connsiteY1" fmla="*/ 136967 h 136966"/>
                <a:gd name="connsiteX2" fmla="*/ 548 w 101074"/>
                <a:gd name="connsiteY2" fmla="*/ 42507 h 136966"/>
                <a:gd name="connsiteX3" fmla="*/ 4535 w 101074"/>
                <a:gd name="connsiteY3" fmla="*/ 25695 h 136966"/>
                <a:gd name="connsiteX4" fmla="*/ 548 w 101074"/>
                <a:gd name="connsiteY4" fmla="*/ 44 h 136966"/>
                <a:gd name="connsiteX5" fmla="*/ 101074 w 101074"/>
                <a:gd name="connsiteY5" fmla="*/ 12869 h 136966"/>
                <a:gd name="connsiteX6" fmla="*/ 96741 w 101074"/>
                <a:gd name="connsiteY6" fmla="*/ 35921 h 13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74" h="136966">
                  <a:moveTo>
                    <a:pt x="96741" y="35921"/>
                  </a:moveTo>
                  <a:cubicBezTo>
                    <a:pt x="82529" y="69545"/>
                    <a:pt x="66410" y="102303"/>
                    <a:pt x="47691" y="136967"/>
                  </a:cubicBezTo>
                  <a:cubicBezTo>
                    <a:pt x="28106" y="105769"/>
                    <a:pt x="14587" y="74051"/>
                    <a:pt x="548" y="42507"/>
                  </a:cubicBezTo>
                  <a:cubicBezTo>
                    <a:pt x="11121" y="39214"/>
                    <a:pt x="4535" y="31588"/>
                    <a:pt x="4535" y="25695"/>
                  </a:cubicBezTo>
                  <a:cubicBezTo>
                    <a:pt x="4535" y="17029"/>
                    <a:pt x="-1878" y="9230"/>
                    <a:pt x="548" y="44"/>
                  </a:cubicBezTo>
                  <a:cubicBezTo>
                    <a:pt x="34692" y="-823"/>
                    <a:pt x="67103" y="11482"/>
                    <a:pt x="101074" y="12869"/>
                  </a:cubicBezTo>
                  <a:cubicBezTo>
                    <a:pt x="98301" y="20322"/>
                    <a:pt x="94661" y="27602"/>
                    <a:pt x="96741" y="35921"/>
                  </a:cubicBezTo>
                  <a:close/>
                </a:path>
              </a:pathLst>
            </a:custGeom>
            <a:solidFill>
              <a:srgbClr val="74747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D940F7A9-7D09-8E2F-199A-4A6055EDFE26}"/>
                </a:ext>
              </a:extLst>
            </p:cNvPr>
            <p:cNvSpPr/>
            <p:nvPr/>
          </p:nvSpPr>
          <p:spPr>
            <a:xfrm>
              <a:off x="4934102" y="8609933"/>
              <a:ext cx="71001" cy="165340"/>
            </a:xfrm>
            <a:custGeom>
              <a:avLst/>
              <a:gdLst>
                <a:gd name="connsiteX0" fmla="*/ 8780 w 71001"/>
                <a:gd name="connsiteY0" fmla="*/ 86306 h 165340"/>
                <a:gd name="connsiteX1" fmla="*/ 287 w 71001"/>
                <a:gd name="connsiteY1" fmla="*/ 3286 h 165340"/>
                <a:gd name="connsiteX2" fmla="*/ 28192 w 71001"/>
                <a:gd name="connsiteY2" fmla="*/ 3112 h 165340"/>
                <a:gd name="connsiteX3" fmla="*/ 71002 w 71001"/>
                <a:gd name="connsiteY3" fmla="*/ 7445 h 165340"/>
                <a:gd name="connsiteX4" fmla="*/ 50030 w 71001"/>
                <a:gd name="connsiteY4" fmla="*/ 107104 h 165340"/>
                <a:gd name="connsiteX5" fmla="*/ 29752 w 71001"/>
                <a:gd name="connsiteY5" fmla="*/ 165340 h 165340"/>
                <a:gd name="connsiteX6" fmla="*/ 8780 w 71001"/>
                <a:gd name="connsiteY6" fmla="*/ 86479 h 1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01" h="165340">
                  <a:moveTo>
                    <a:pt x="8780" y="86306"/>
                  </a:moveTo>
                  <a:cubicBezTo>
                    <a:pt x="9820" y="58228"/>
                    <a:pt x="-1966" y="31537"/>
                    <a:pt x="287" y="3286"/>
                  </a:cubicBezTo>
                  <a:cubicBezTo>
                    <a:pt x="9473" y="-3128"/>
                    <a:pt x="19179" y="1552"/>
                    <a:pt x="28192" y="3112"/>
                  </a:cubicBezTo>
                  <a:cubicBezTo>
                    <a:pt x="42404" y="5538"/>
                    <a:pt x="56616" y="7619"/>
                    <a:pt x="71002" y="7445"/>
                  </a:cubicBezTo>
                  <a:cubicBezTo>
                    <a:pt x="65975" y="41069"/>
                    <a:pt x="53150" y="72960"/>
                    <a:pt x="50030" y="107104"/>
                  </a:cubicBezTo>
                  <a:cubicBezTo>
                    <a:pt x="40844" y="124783"/>
                    <a:pt x="41710" y="145928"/>
                    <a:pt x="29752" y="165340"/>
                  </a:cubicBezTo>
                  <a:cubicBezTo>
                    <a:pt x="14153" y="140208"/>
                    <a:pt x="17273" y="111611"/>
                    <a:pt x="8780" y="86479"/>
                  </a:cubicBezTo>
                  <a:close/>
                </a:path>
              </a:pathLst>
            </a:custGeom>
            <a:solidFill>
              <a:srgbClr val="8692A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AFDA9ACC-F59C-C827-5E7B-7E4BC6891351}"/>
                </a:ext>
              </a:extLst>
            </p:cNvPr>
            <p:cNvSpPr/>
            <p:nvPr/>
          </p:nvSpPr>
          <p:spPr>
            <a:xfrm>
              <a:off x="4856048" y="7893073"/>
              <a:ext cx="357039" cy="164869"/>
            </a:xfrm>
            <a:custGeom>
              <a:avLst/>
              <a:gdLst>
                <a:gd name="connsiteX0" fmla="*/ 137270 w 357039"/>
                <a:gd name="connsiteY0" fmla="*/ 173 h 164869"/>
                <a:gd name="connsiteX1" fmla="*/ 357039 w 357039"/>
                <a:gd name="connsiteY1" fmla="*/ 1387 h 164869"/>
                <a:gd name="connsiteX2" fmla="*/ 298804 w 357039"/>
                <a:gd name="connsiteY2" fmla="*/ 162748 h 164869"/>
                <a:gd name="connsiteX3" fmla="*/ 274366 w 357039"/>
                <a:gd name="connsiteY3" fmla="*/ 162748 h 164869"/>
                <a:gd name="connsiteX4" fmla="*/ 37437 w 357039"/>
                <a:gd name="connsiteY4" fmla="*/ 121844 h 164869"/>
                <a:gd name="connsiteX5" fmla="*/ 12479 w 357039"/>
                <a:gd name="connsiteY5" fmla="*/ 112831 h 164869"/>
                <a:gd name="connsiteX6" fmla="*/ 0 w 357039"/>
                <a:gd name="connsiteY6" fmla="*/ 1040 h 164869"/>
                <a:gd name="connsiteX7" fmla="*/ 137096 w 357039"/>
                <a:gd name="connsiteY7" fmla="*/ 0 h 16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039" h="164869">
                  <a:moveTo>
                    <a:pt x="137270" y="173"/>
                  </a:moveTo>
                  <a:cubicBezTo>
                    <a:pt x="210584" y="520"/>
                    <a:pt x="283725" y="1040"/>
                    <a:pt x="357039" y="1387"/>
                  </a:cubicBezTo>
                  <a:cubicBezTo>
                    <a:pt x="339707" y="55809"/>
                    <a:pt x="320989" y="109885"/>
                    <a:pt x="298804" y="162748"/>
                  </a:cubicBezTo>
                  <a:cubicBezTo>
                    <a:pt x="290658" y="166734"/>
                    <a:pt x="282512" y="164134"/>
                    <a:pt x="274366" y="162748"/>
                  </a:cubicBezTo>
                  <a:cubicBezTo>
                    <a:pt x="195158" y="150095"/>
                    <a:pt x="116644" y="134496"/>
                    <a:pt x="37437" y="121844"/>
                  </a:cubicBezTo>
                  <a:cubicBezTo>
                    <a:pt x="28598" y="120457"/>
                    <a:pt x="19412" y="119418"/>
                    <a:pt x="12479" y="112831"/>
                  </a:cubicBezTo>
                  <a:cubicBezTo>
                    <a:pt x="8319" y="75568"/>
                    <a:pt x="4160" y="38304"/>
                    <a:pt x="0" y="1040"/>
                  </a:cubicBezTo>
                  <a:cubicBezTo>
                    <a:pt x="45757" y="693"/>
                    <a:pt x="91340" y="347"/>
                    <a:pt x="137096" y="0"/>
                  </a:cubicBezTo>
                  <a:close/>
                </a:path>
              </a:pathLst>
            </a:custGeom>
            <a:solidFill>
              <a:srgbClr val="B6C0C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0D3912E7-8AC6-E9E3-E4E2-1469C63B2460}"/>
                </a:ext>
              </a:extLst>
            </p:cNvPr>
            <p:cNvSpPr/>
            <p:nvPr/>
          </p:nvSpPr>
          <p:spPr>
            <a:xfrm>
              <a:off x="4868527" y="8006078"/>
              <a:ext cx="286324" cy="126245"/>
            </a:xfrm>
            <a:custGeom>
              <a:avLst/>
              <a:gdLst>
                <a:gd name="connsiteX0" fmla="*/ 0 w 286324"/>
                <a:gd name="connsiteY0" fmla="*/ 0 h 126245"/>
                <a:gd name="connsiteX1" fmla="*/ 133457 w 286324"/>
                <a:gd name="connsiteY1" fmla="*/ 21145 h 126245"/>
                <a:gd name="connsiteX2" fmla="*/ 278699 w 286324"/>
                <a:gd name="connsiteY2" fmla="*/ 46796 h 126245"/>
                <a:gd name="connsiteX3" fmla="*/ 286325 w 286324"/>
                <a:gd name="connsiteY3" fmla="*/ 49916 h 126245"/>
                <a:gd name="connsiteX4" fmla="*/ 269339 w 286324"/>
                <a:gd name="connsiteY4" fmla="*/ 107978 h 126245"/>
                <a:gd name="connsiteX5" fmla="*/ 261713 w 286324"/>
                <a:gd name="connsiteY5" fmla="*/ 120804 h 126245"/>
                <a:gd name="connsiteX6" fmla="*/ 234156 w 286324"/>
                <a:gd name="connsiteY6" fmla="*/ 124964 h 126245"/>
                <a:gd name="connsiteX7" fmla="*/ 28598 w 286324"/>
                <a:gd name="connsiteY7" fmla="*/ 88740 h 126245"/>
                <a:gd name="connsiteX8" fmla="*/ 8493 w 286324"/>
                <a:gd name="connsiteY8" fmla="*/ 79034 h 126245"/>
                <a:gd name="connsiteX9" fmla="*/ 7799 w 286324"/>
                <a:gd name="connsiteY9" fmla="*/ 70888 h 126245"/>
                <a:gd name="connsiteX10" fmla="*/ 173 w 286324"/>
                <a:gd name="connsiteY10" fmla="*/ 173 h 12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324" h="126245">
                  <a:moveTo>
                    <a:pt x="0" y="0"/>
                  </a:moveTo>
                  <a:cubicBezTo>
                    <a:pt x="44543" y="6933"/>
                    <a:pt x="89087" y="13692"/>
                    <a:pt x="133457" y="21145"/>
                  </a:cubicBezTo>
                  <a:cubicBezTo>
                    <a:pt x="181986" y="29291"/>
                    <a:pt x="230342" y="38130"/>
                    <a:pt x="278699" y="46796"/>
                  </a:cubicBezTo>
                  <a:cubicBezTo>
                    <a:pt x="281299" y="47316"/>
                    <a:pt x="283725" y="48876"/>
                    <a:pt x="286325" y="49916"/>
                  </a:cubicBezTo>
                  <a:cubicBezTo>
                    <a:pt x="280605" y="69328"/>
                    <a:pt x="275059" y="88566"/>
                    <a:pt x="269339" y="107978"/>
                  </a:cubicBezTo>
                  <a:cubicBezTo>
                    <a:pt x="266740" y="112311"/>
                    <a:pt x="264140" y="116471"/>
                    <a:pt x="261713" y="120804"/>
                  </a:cubicBezTo>
                  <a:cubicBezTo>
                    <a:pt x="253394" y="127737"/>
                    <a:pt x="243688" y="126697"/>
                    <a:pt x="234156" y="124964"/>
                  </a:cubicBezTo>
                  <a:cubicBezTo>
                    <a:pt x="165694" y="112485"/>
                    <a:pt x="96886" y="101392"/>
                    <a:pt x="28598" y="88740"/>
                  </a:cubicBezTo>
                  <a:cubicBezTo>
                    <a:pt x="20972" y="87353"/>
                    <a:pt x="13865" y="85100"/>
                    <a:pt x="8493" y="79034"/>
                  </a:cubicBezTo>
                  <a:cubicBezTo>
                    <a:pt x="8319" y="76261"/>
                    <a:pt x="8146" y="73488"/>
                    <a:pt x="7799" y="70888"/>
                  </a:cubicBezTo>
                  <a:cubicBezTo>
                    <a:pt x="5199" y="47316"/>
                    <a:pt x="2773" y="23745"/>
                    <a:pt x="173" y="173"/>
                  </a:cubicBezTo>
                  <a:close/>
                </a:path>
              </a:pathLst>
            </a:custGeom>
            <a:solidFill>
              <a:srgbClr val="B2BBC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EF25948C-6173-92AA-A98C-CB5994F75141}"/>
                </a:ext>
              </a:extLst>
            </p:cNvPr>
            <p:cNvSpPr/>
            <p:nvPr/>
          </p:nvSpPr>
          <p:spPr>
            <a:xfrm>
              <a:off x="4922603" y="8525155"/>
              <a:ext cx="99139" cy="99600"/>
            </a:xfrm>
            <a:custGeom>
              <a:avLst/>
              <a:gdLst>
                <a:gd name="connsiteX0" fmla="*/ 82500 w 99139"/>
                <a:gd name="connsiteY0" fmla="*/ 92050 h 99600"/>
                <a:gd name="connsiteX1" fmla="*/ 67248 w 99139"/>
                <a:gd name="connsiteY1" fmla="*/ 99157 h 99600"/>
                <a:gd name="connsiteX2" fmla="*/ 11786 w 99139"/>
                <a:gd name="connsiteY2" fmla="*/ 88064 h 99600"/>
                <a:gd name="connsiteX3" fmla="*/ 3986 w 99139"/>
                <a:gd name="connsiteY3" fmla="*/ 50453 h 99600"/>
                <a:gd name="connsiteX4" fmla="*/ 0 w 99139"/>
                <a:gd name="connsiteY4" fmla="*/ 711 h 99600"/>
                <a:gd name="connsiteX5" fmla="*/ 99139 w 99139"/>
                <a:gd name="connsiteY5" fmla="*/ 17176 h 99600"/>
                <a:gd name="connsiteX6" fmla="*/ 87007 w 99139"/>
                <a:gd name="connsiteY6" fmla="*/ 75412 h 99600"/>
                <a:gd name="connsiteX7" fmla="*/ 82500 w 99139"/>
                <a:gd name="connsiteY7" fmla="*/ 92050 h 9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39" h="99600">
                  <a:moveTo>
                    <a:pt x="82500" y="92050"/>
                  </a:moveTo>
                  <a:cubicBezTo>
                    <a:pt x="77994" y="95517"/>
                    <a:pt x="75394" y="101236"/>
                    <a:pt x="67248" y="99157"/>
                  </a:cubicBezTo>
                  <a:cubicBezTo>
                    <a:pt x="48876" y="94650"/>
                    <a:pt x="30331" y="91704"/>
                    <a:pt x="11786" y="88064"/>
                  </a:cubicBezTo>
                  <a:cubicBezTo>
                    <a:pt x="3120" y="76798"/>
                    <a:pt x="12306" y="61893"/>
                    <a:pt x="3986" y="50453"/>
                  </a:cubicBezTo>
                  <a:cubicBezTo>
                    <a:pt x="4853" y="33642"/>
                    <a:pt x="3120" y="17176"/>
                    <a:pt x="0" y="711"/>
                  </a:cubicBezTo>
                  <a:cubicBezTo>
                    <a:pt x="34491" y="-2409"/>
                    <a:pt x="67248" y="5044"/>
                    <a:pt x="99139" y="17176"/>
                  </a:cubicBezTo>
                  <a:cubicBezTo>
                    <a:pt x="95153" y="36588"/>
                    <a:pt x="90993" y="56000"/>
                    <a:pt x="87007" y="75412"/>
                  </a:cubicBezTo>
                  <a:cubicBezTo>
                    <a:pt x="85447" y="80958"/>
                    <a:pt x="84060" y="86504"/>
                    <a:pt x="82500" y="92050"/>
                  </a:cubicBezTo>
                  <a:close/>
                </a:path>
              </a:pathLst>
            </a:custGeom>
            <a:solidFill>
              <a:srgbClr val="8E99A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26DFD6FD-4481-92A8-05BE-57C90C9D01D8}"/>
                </a:ext>
              </a:extLst>
            </p:cNvPr>
            <p:cNvSpPr/>
            <p:nvPr/>
          </p:nvSpPr>
          <p:spPr>
            <a:xfrm>
              <a:off x="4913365" y="8427543"/>
              <a:ext cx="121202" cy="114787"/>
            </a:xfrm>
            <a:custGeom>
              <a:avLst/>
              <a:gdLst>
                <a:gd name="connsiteX0" fmla="*/ 108377 w 121202"/>
                <a:gd name="connsiteY0" fmla="*/ 114788 h 114787"/>
                <a:gd name="connsiteX1" fmla="*/ 9238 w 121202"/>
                <a:gd name="connsiteY1" fmla="*/ 98322 h 114787"/>
                <a:gd name="connsiteX2" fmla="*/ 4385 w 121202"/>
                <a:gd name="connsiteY2" fmla="*/ 52566 h 114787"/>
                <a:gd name="connsiteX3" fmla="*/ 572 w 121202"/>
                <a:gd name="connsiteY3" fmla="*/ 2649 h 114787"/>
                <a:gd name="connsiteX4" fmla="*/ 25184 w 121202"/>
                <a:gd name="connsiteY4" fmla="*/ 4036 h 114787"/>
                <a:gd name="connsiteX5" fmla="*/ 34543 w 121202"/>
                <a:gd name="connsiteY5" fmla="*/ 17208 h 114787"/>
                <a:gd name="connsiteX6" fmla="*/ 112884 w 121202"/>
                <a:gd name="connsiteY6" fmla="*/ 66431 h 114787"/>
                <a:gd name="connsiteX7" fmla="*/ 118950 w 121202"/>
                <a:gd name="connsiteY7" fmla="*/ 67298 h 114787"/>
                <a:gd name="connsiteX8" fmla="*/ 121203 w 121202"/>
                <a:gd name="connsiteY8" fmla="*/ 69378 h 114787"/>
                <a:gd name="connsiteX9" fmla="*/ 108551 w 121202"/>
                <a:gd name="connsiteY9" fmla="*/ 114614 h 1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202" h="114787">
                  <a:moveTo>
                    <a:pt x="108377" y="114788"/>
                  </a:moveTo>
                  <a:cubicBezTo>
                    <a:pt x="74926" y="112015"/>
                    <a:pt x="41996" y="104735"/>
                    <a:pt x="9238" y="98322"/>
                  </a:cubicBezTo>
                  <a:cubicBezTo>
                    <a:pt x="7678" y="83070"/>
                    <a:pt x="6118" y="67818"/>
                    <a:pt x="4385" y="52566"/>
                  </a:cubicBezTo>
                  <a:cubicBezTo>
                    <a:pt x="4212" y="35754"/>
                    <a:pt x="-1854" y="19635"/>
                    <a:pt x="572" y="2649"/>
                  </a:cubicBezTo>
                  <a:cubicBezTo>
                    <a:pt x="9065" y="-2897"/>
                    <a:pt x="17037" y="1609"/>
                    <a:pt x="25184" y="4036"/>
                  </a:cubicBezTo>
                  <a:cubicBezTo>
                    <a:pt x="30210" y="6982"/>
                    <a:pt x="32290" y="12009"/>
                    <a:pt x="34543" y="17208"/>
                  </a:cubicBezTo>
                  <a:cubicBezTo>
                    <a:pt x="50662" y="55339"/>
                    <a:pt x="71460" y="68338"/>
                    <a:pt x="112884" y="66431"/>
                  </a:cubicBezTo>
                  <a:cubicBezTo>
                    <a:pt x="114963" y="66431"/>
                    <a:pt x="117043" y="66605"/>
                    <a:pt x="118950" y="67298"/>
                  </a:cubicBezTo>
                  <a:cubicBezTo>
                    <a:pt x="119643" y="67991"/>
                    <a:pt x="120510" y="68685"/>
                    <a:pt x="121203" y="69378"/>
                  </a:cubicBezTo>
                  <a:cubicBezTo>
                    <a:pt x="117043" y="84457"/>
                    <a:pt x="112710" y="99536"/>
                    <a:pt x="108551" y="114614"/>
                  </a:cubicBezTo>
                  <a:close/>
                </a:path>
              </a:pathLst>
            </a:custGeom>
            <a:solidFill>
              <a:srgbClr val="939EA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C71034F2-9743-BDB0-D6FD-9E54FAA15E71}"/>
                </a:ext>
              </a:extLst>
            </p:cNvPr>
            <p:cNvSpPr/>
            <p:nvPr/>
          </p:nvSpPr>
          <p:spPr>
            <a:xfrm>
              <a:off x="5031955" y="8375770"/>
              <a:ext cx="54442" cy="121324"/>
            </a:xfrm>
            <a:custGeom>
              <a:avLst/>
              <a:gdLst>
                <a:gd name="connsiteX0" fmla="*/ 31904 w 54442"/>
                <a:gd name="connsiteY0" fmla="*/ 0 h 121324"/>
                <a:gd name="connsiteX1" fmla="*/ 27745 w 54442"/>
                <a:gd name="connsiteY1" fmla="*/ 108499 h 121324"/>
                <a:gd name="connsiteX2" fmla="*/ 2613 w 54442"/>
                <a:gd name="connsiteY2" fmla="*/ 121324 h 121324"/>
                <a:gd name="connsiteX3" fmla="*/ 2267 w 54442"/>
                <a:gd name="connsiteY3" fmla="*/ 120111 h 121324"/>
                <a:gd name="connsiteX4" fmla="*/ 13 w 54442"/>
                <a:gd name="connsiteY4" fmla="*/ 116818 h 121324"/>
                <a:gd name="connsiteX5" fmla="*/ 28438 w 54442"/>
                <a:gd name="connsiteY5" fmla="*/ 2080 h 121324"/>
                <a:gd name="connsiteX6" fmla="*/ 32078 w 54442"/>
                <a:gd name="connsiteY6" fmla="*/ 173 h 12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42" h="121324">
                  <a:moveTo>
                    <a:pt x="31904" y="0"/>
                  </a:moveTo>
                  <a:cubicBezTo>
                    <a:pt x="63449" y="28771"/>
                    <a:pt x="61715" y="71061"/>
                    <a:pt x="27745" y="108499"/>
                  </a:cubicBezTo>
                  <a:cubicBezTo>
                    <a:pt x="19425" y="113005"/>
                    <a:pt x="12319" y="119764"/>
                    <a:pt x="2613" y="121324"/>
                  </a:cubicBezTo>
                  <a:cubicBezTo>
                    <a:pt x="2613" y="121324"/>
                    <a:pt x="2267" y="120111"/>
                    <a:pt x="2267" y="120111"/>
                  </a:cubicBezTo>
                  <a:cubicBezTo>
                    <a:pt x="1400" y="119071"/>
                    <a:pt x="-160" y="117858"/>
                    <a:pt x="13" y="116818"/>
                  </a:cubicBezTo>
                  <a:cubicBezTo>
                    <a:pt x="2613" y="76954"/>
                    <a:pt x="11626" y="38477"/>
                    <a:pt x="28438" y="2080"/>
                  </a:cubicBezTo>
                  <a:cubicBezTo>
                    <a:pt x="28958" y="1040"/>
                    <a:pt x="30691" y="693"/>
                    <a:pt x="32078" y="173"/>
                  </a:cubicBezTo>
                  <a:close/>
                </a:path>
              </a:pathLst>
            </a:custGeom>
            <a:solidFill>
              <a:srgbClr val="B9B5B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08D968B6-C315-41C5-162F-F596048E4C6A}"/>
                </a:ext>
              </a:extLst>
            </p:cNvPr>
            <p:cNvSpPr/>
            <p:nvPr/>
          </p:nvSpPr>
          <p:spPr>
            <a:xfrm>
              <a:off x="4876846" y="8084939"/>
              <a:ext cx="253394" cy="103012"/>
            </a:xfrm>
            <a:custGeom>
              <a:avLst/>
              <a:gdLst>
                <a:gd name="connsiteX0" fmla="*/ 0 w 253394"/>
                <a:gd name="connsiteY0" fmla="*/ 173 h 103012"/>
                <a:gd name="connsiteX1" fmla="*/ 228609 w 253394"/>
                <a:gd name="connsiteY1" fmla="*/ 40904 h 103012"/>
                <a:gd name="connsiteX2" fmla="*/ 253394 w 253394"/>
                <a:gd name="connsiteY2" fmla="*/ 41770 h 103012"/>
                <a:gd name="connsiteX3" fmla="*/ 236409 w 253394"/>
                <a:gd name="connsiteY3" fmla="*/ 99833 h 103012"/>
                <a:gd name="connsiteX4" fmla="*/ 212490 w 253394"/>
                <a:gd name="connsiteY4" fmla="*/ 100699 h 103012"/>
                <a:gd name="connsiteX5" fmla="*/ 33797 w 253394"/>
                <a:gd name="connsiteY5" fmla="*/ 69328 h 103012"/>
                <a:gd name="connsiteX6" fmla="*/ 7973 w 253394"/>
                <a:gd name="connsiteY6" fmla="*/ 58236 h 103012"/>
                <a:gd name="connsiteX7" fmla="*/ 0 w 253394"/>
                <a:gd name="connsiteY7" fmla="*/ 0 h 1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94" h="103012">
                  <a:moveTo>
                    <a:pt x="0" y="173"/>
                  </a:moveTo>
                  <a:cubicBezTo>
                    <a:pt x="76088" y="13866"/>
                    <a:pt x="152348" y="27558"/>
                    <a:pt x="228609" y="40904"/>
                  </a:cubicBezTo>
                  <a:cubicBezTo>
                    <a:pt x="236755" y="42290"/>
                    <a:pt x="245075" y="41597"/>
                    <a:pt x="253394" y="41770"/>
                  </a:cubicBezTo>
                  <a:cubicBezTo>
                    <a:pt x="252181" y="62395"/>
                    <a:pt x="239008" y="79554"/>
                    <a:pt x="236409" y="99833"/>
                  </a:cubicBezTo>
                  <a:cubicBezTo>
                    <a:pt x="228609" y="105552"/>
                    <a:pt x="220463" y="102086"/>
                    <a:pt x="212490" y="100699"/>
                  </a:cubicBezTo>
                  <a:cubicBezTo>
                    <a:pt x="152868" y="90647"/>
                    <a:pt x="93420" y="79554"/>
                    <a:pt x="33797" y="69328"/>
                  </a:cubicBezTo>
                  <a:cubicBezTo>
                    <a:pt x="24265" y="67768"/>
                    <a:pt x="14559" y="66728"/>
                    <a:pt x="7973" y="58236"/>
                  </a:cubicBezTo>
                  <a:cubicBezTo>
                    <a:pt x="520" y="39517"/>
                    <a:pt x="5893" y="18892"/>
                    <a:pt x="0" y="0"/>
                  </a:cubicBezTo>
                  <a:close/>
                </a:path>
              </a:pathLst>
            </a:custGeom>
            <a:solidFill>
              <a:srgbClr val="ADB6C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4824FFF-A16E-0939-9C8E-B48128A41E3B}"/>
                </a:ext>
              </a:extLst>
            </p:cNvPr>
            <p:cNvSpPr/>
            <p:nvPr/>
          </p:nvSpPr>
          <p:spPr>
            <a:xfrm>
              <a:off x="4884455" y="8143348"/>
              <a:ext cx="228800" cy="92482"/>
            </a:xfrm>
            <a:custGeom>
              <a:avLst/>
              <a:gdLst>
                <a:gd name="connsiteX0" fmla="*/ 365 w 228800"/>
                <a:gd name="connsiteY0" fmla="*/ 0 h 92482"/>
                <a:gd name="connsiteX1" fmla="*/ 186511 w 228800"/>
                <a:gd name="connsiteY1" fmla="*/ 33277 h 92482"/>
                <a:gd name="connsiteX2" fmla="*/ 228801 w 228800"/>
                <a:gd name="connsiteY2" fmla="*/ 41597 h 92482"/>
                <a:gd name="connsiteX3" fmla="*/ 212335 w 228800"/>
                <a:gd name="connsiteY3" fmla="*/ 91513 h 92482"/>
                <a:gd name="connsiteX4" fmla="*/ 163806 w 228800"/>
                <a:gd name="connsiteY4" fmla="*/ 85793 h 92482"/>
                <a:gd name="connsiteX5" fmla="*/ 25843 w 228800"/>
                <a:gd name="connsiteY5" fmla="*/ 61528 h 92482"/>
                <a:gd name="connsiteX6" fmla="*/ 4871 w 228800"/>
                <a:gd name="connsiteY6" fmla="*/ 54076 h 92482"/>
                <a:gd name="connsiteX7" fmla="*/ 365 w 228800"/>
                <a:gd name="connsiteY7" fmla="*/ 0 h 9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800" h="92482">
                  <a:moveTo>
                    <a:pt x="365" y="0"/>
                  </a:moveTo>
                  <a:cubicBezTo>
                    <a:pt x="62413" y="11092"/>
                    <a:pt x="124462" y="22185"/>
                    <a:pt x="186511" y="33277"/>
                  </a:cubicBezTo>
                  <a:cubicBezTo>
                    <a:pt x="200723" y="35877"/>
                    <a:pt x="214762" y="38824"/>
                    <a:pt x="228801" y="41597"/>
                  </a:cubicBezTo>
                  <a:cubicBezTo>
                    <a:pt x="223601" y="58409"/>
                    <a:pt x="221175" y="75914"/>
                    <a:pt x="212335" y="91513"/>
                  </a:cubicBezTo>
                  <a:cubicBezTo>
                    <a:pt x="195523" y="94979"/>
                    <a:pt x="179924" y="88220"/>
                    <a:pt x="163806" y="85793"/>
                  </a:cubicBezTo>
                  <a:cubicBezTo>
                    <a:pt x="117702" y="78514"/>
                    <a:pt x="71773" y="69675"/>
                    <a:pt x="25843" y="61528"/>
                  </a:cubicBezTo>
                  <a:cubicBezTo>
                    <a:pt x="18390" y="60142"/>
                    <a:pt x="10764" y="59622"/>
                    <a:pt x="4871" y="54076"/>
                  </a:cubicBezTo>
                  <a:cubicBezTo>
                    <a:pt x="2618" y="36051"/>
                    <a:pt x="-1195" y="18372"/>
                    <a:pt x="365" y="0"/>
                  </a:cubicBezTo>
                  <a:close/>
                </a:path>
              </a:pathLst>
            </a:custGeom>
            <a:solidFill>
              <a:srgbClr val="A9B3B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08BAFCA-5629-478E-BBF5-0C51AA380AFC}"/>
                </a:ext>
              </a:extLst>
            </p:cNvPr>
            <p:cNvSpPr/>
            <p:nvPr/>
          </p:nvSpPr>
          <p:spPr>
            <a:xfrm>
              <a:off x="4888806" y="8197250"/>
              <a:ext cx="207984" cy="82442"/>
            </a:xfrm>
            <a:custGeom>
              <a:avLst/>
              <a:gdLst>
                <a:gd name="connsiteX0" fmla="*/ 346 w 207984"/>
                <a:gd name="connsiteY0" fmla="*/ 0 h 82442"/>
                <a:gd name="connsiteX1" fmla="*/ 207984 w 207984"/>
                <a:gd name="connsiteY1" fmla="*/ 37437 h 82442"/>
                <a:gd name="connsiteX2" fmla="*/ 207984 w 207984"/>
                <a:gd name="connsiteY2" fmla="*/ 49916 h 82442"/>
                <a:gd name="connsiteX3" fmla="*/ 199491 w 207984"/>
                <a:gd name="connsiteY3" fmla="*/ 74874 h 82442"/>
                <a:gd name="connsiteX4" fmla="*/ 174707 w 207984"/>
                <a:gd name="connsiteY4" fmla="*/ 81980 h 82442"/>
                <a:gd name="connsiteX5" fmla="*/ 11612 w 207984"/>
                <a:gd name="connsiteY5" fmla="*/ 54076 h 82442"/>
                <a:gd name="connsiteX6" fmla="*/ 4506 w 207984"/>
                <a:gd name="connsiteY6" fmla="*/ 49916 h 82442"/>
                <a:gd name="connsiteX7" fmla="*/ 0 w 207984"/>
                <a:gd name="connsiteY7" fmla="*/ 12652 h 82442"/>
                <a:gd name="connsiteX8" fmla="*/ 346 w 207984"/>
                <a:gd name="connsiteY8" fmla="*/ 173 h 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984" h="82442">
                  <a:moveTo>
                    <a:pt x="346" y="0"/>
                  </a:moveTo>
                  <a:cubicBezTo>
                    <a:pt x="70194" y="9012"/>
                    <a:pt x="139696" y="19932"/>
                    <a:pt x="207984" y="37437"/>
                  </a:cubicBezTo>
                  <a:cubicBezTo>
                    <a:pt x="207984" y="41597"/>
                    <a:pt x="207984" y="45757"/>
                    <a:pt x="207984" y="49916"/>
                  </a:cubicBezTo>
                  <a:cubicBezTo>
                    <a:pt x="205211" y="58236"/>
                    <a:pt x="202265" y="66555"/>
                    <a:pt x="199491" y="74874"/>
                  </a:cubicBezTo>
                  <a:cubicBezTo>
                    <a:pt x="192559" y="81807"/>
                    <a:pt x="184066" y="83367"/>
                    <a:pt x="174707" y="81980"/>
                  </a:cubicBezTo>
                  <a:cubicBezTo>
                    <a:pt x="120111" y="73661"/>
                    <a:pt x="66208" y="62222"/>
                    <a:pt x="11612" y="54076"/>
                  </a:cubicBezTo>
                  <a:cubicBezTo>
                    <a:pt x="8839" y="53729"/>
                    <a:pt x="6759" y="51649"/>
                    <a:pt x="4506" y="49916"/>
                  </a:cubicBezTo>
                  <a:cubicBezTo>
                    <a:pt x="2946" y="37437"/>
                    <a:pt x="1387" y="24958"/>
                    <a:pt x="0" y="12652"/>
                  </a:cubicBezTo>
                  <a:cubicBezTo>
                    <a:pt x="0" y="8493"/>
                    <a:pt x="173" y="4333"/>
                    <a:pt x="346" y="173"/>
                  </a:cubicBezTo>
                  <a:close/>
                </a:path>
              </a:pathLst>
            </a:custGeom>
            <a:solidFill>
              <a:srgbClr val="A6AFB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CDAE2998-302E-4E21-D4C5-6D2734DD4E19}"/>
                </a:ext>
              </a:extLst>
            </p:cNvPr>
            <p:cNvSpPr/>
            <p:nvPr/>
          </p:nvSpPr>
          <p:spPr>
            <a:xfrm>
              <a:off x="4893485" y="8247167"/>
              <a:ext cx="194985" cy="124790"/>
            </a:xfrm>
            <a:custGeom>
              <a:avLst/>
              <a:gdLst>
                <a:gd name="connsiteX0" fmla="*/ 0 w 194985"/>
                <a:gd name="connsiteY0" fmla="*/ 0 h 124790"/>
                <a:gd name="connsiteX1" fmla="*/ 148362 w 194985"/>
                <a:gd name="connsiteY1" fmla="*/ 22705 h 124790"/>
                <a:gd name="connsiteX2" fmla="*/ 194985 w 194985"/>
                <a:gd name="connsiteY2" fmla="*/ 24958 h 124790"/>
                <a:gd name="connsiteX3" fmla="*/ 170547 w 194985"/>
                <a:gd name="connsiteY3" fmla="*/ 120631 h 124790"/>
                <a:gd name="connsiteX4" fmla="*/ 169854 w 194985"/>
                <a:gd name="connsiteY4" fmla="*/ 124790 h 124790"/>
                <a:gd name="connsiteX5" fmla="*/ 95500 w 194985"/>
                <a:gd name="connsiteY5" fmla="*/ 111618 h 124790"/>
                <a:gd name="connsiteX6" fmla="*/ 41597 w 194985"/>
                <a:gd name="connsiteY6" fmla="*/ 100006 h 124790"/>
                <a:gd name="connsiteX7" fmla="*/ 8320 w 194985"/>
                <a:gd name="connsiteY7" fmla="*/ 83194 h 124790"/>
                <a:gd name="connsiteX8" fmla="*/ 0 w 194985"/>
                <a:gd name="connsiteY8" fmla="*/ 0 h 12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985" h="124790">
                  <a:moveTo>
                    <a:pt x="0" y="0"/>
                  </a:moveTo>
                  <a:cubicBezTo>
                    <a:pt x="50436" y="1040"/>
                    <a:pt x="98966" y="15252"/>
                    <a:pt x="148362" y="22705"/>
                  </a:cubicBezTo>
                  <a:cubicBezTo>
                    <a:pt x="163961" y="25131"/>
                    <a:pt x="179213" y="28425"/>
                    <a:pt x="194985" y="24958"/>
                  </a:cubicBezTo>
                  <a:cubicBezTo>
                    <a:pt x="186839" y="56849"/>
                    <a:pt x="178693" y="88740"/>
                    <a:pt x="170547" y="120631"/>
                  </a:cubicBezTo>
                  <a:cubicBezTo>
                    <a:pt x="170374" y="122018"/>
                    <a:pt x="170027" y="123404"/>
                    <a:pt x="169854" y="124790"/>
                  </a:cubicBezTo>
                  <a:cubicBezTo>
                    <a:pt x="145936" y="115778"/>
                    <a:pt x="120978" y="112832"/>
                    <a:pt x="95500" y="111618"/>
                  </a:cubicBezTo>
                  <a:cubicBezTo>
                    <a:pt x="78341" y="104339"/>
                    <a:pt x="59622" y="103992"/>
                    <a:pt x="41597" y="100006"/>
                  </a:cubicBezTo>
                  <a:cubicBezTo>
                    <a:pt x="29118" y="97233"/>
                    <a:pt x="15252" y="96886"/>
                    <a:pt x="8320" y="83194"/>
                  </a:cubicBezTo>
                  <a:cubicBezTo>
                    <a:pt x="5546" y="55462"/>
                    <a:pt x="2773" y="27731"/>
                    <a:pt x="0" y="0"/>
                  </a:cubicBezTo>
                  <a:close/>
                </a:path>
              </a:pathLst>
            </a:custGeom>
            <a:solidFill>
              <a:srgbClr val="A1AAB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BD42228-5CD1-17C1-D759-D89625048CF8}"/>
                </a:ext>
              </a:extLst>
            </p:cNvPr>
            <p:cNvSpPr/>
            <p:nvPr/>
          </p:nvSpPr>
          <p:spPr>
            <a:xfrm>
              <a:off x="5034048" y="8832122"/>
              <a:ext cx="20451" cy="10225"/>
            </a:xfrm>
            <a:custGeom>
              <a:avLst/>
              <a:gdLst>
                <a:gd name="connsiteX0" fmla="*/ 20452 w 20451"/>
                <a:gd name="connsiteY0" fmla="*/ 10226 h 10225"/>
                <a:gd name="connsiteX1" fmla="*/ 0 w 20451"/>
                <a:gd name="connsiteY1" fmla="*/ 0 h 10225"/>
                <a:gd name="connsiteX2" fmla="*/ 20452 w 20451"/>
                <a:gd name="connsiteY2" fmla="*/ 10226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51" h="10225">
                  <a:moveTo>
                    <a:pt x="20452" y="10226"/>
                  </a:moveTo>
                  <a:cubicBezTo>
                    <a:pt x="12653" y="8839"/>
                    <a:pt x="4506" y="7973"/>
                    <a:pt x="0" y="0"/>
                  </a:cubicBezTo>
                  <a:cubicBezTo>
                    <a:pt x="7453" y="2080"/>
                    <a:pt x="15772" y="2426"/>
                    <a:pt x="20452" y="10226"/>
                  </a:cubicBezTo>
                  <a:close/>
                </a:path>
              </a:pathLst>
            </a:custGeom>
            <a:solidFill>
              <a:srgbClr val="A5959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614A1B1E-E1FD-E040-F9DD-48D80E097504}"/>
                </a:ext>
              </a:extLst>
            </p:cNvPr>
            <p:cNvSpPr/>
            <p:nvPr/>
          </p:nvSpPr>
          <p:spPr>
            <a:xfrm>
              <a:off x="4901458" y="8330187"/>
              <a:ext cx="87353" cy="104326"/>
            </a:xfrm>
            <a:custGeom>
              <a:avLst/>
              <a:gdLst>
                <a:gd name="connsiteX0" fmla="*/ 347 w 87353"/>
                <a:gd name="connsiteY0" fmla="*/ 173 h 104326"/>
                <a:gd name="connsiteX1" fmla="*/ 67248 w 87353"/>
                <a:gd name="connsiteY1" fmla="*/ 16465 h 104326"/>
                <a:gd name="connsiteX2" fmla="*/ 87353 w 87353"/>
                <a:gd name="connsiteY2" fmla="*/ 24958 h 104326"/>
                <a:gd name="connsiteX3" fmla="*/ 79901 w 87353"/>
                <a:gd name="connsiteY3" fmla="*/ 34317 h 104326"/>
                <a:gd name="connsiteX4" fmla="*/ 44370 w 87353"/>
                <a:gd name="connsiteY4" fmla="*/ 89433 h 104326"/>
                <a:gd name="connsiteX5" fmla="*/ 37610 w 87353"/>
                <a:gd name="connsiteY5" fmla="*/ 103992 h 104326"/>
                <a:gd name="connsiteX6" fmla="*/ 12652 w 87353"/>
                <a:gd name="connsiteY6" fmla="*/ 99832 h 104326"/>
                <a:gd name="connsiteX7" fmla="*/ 12652 w 87353"/>
                <a:gd name="connsiteY7" fmla="*/ 99832 h 104326"/>
                <a:gd name="connsiteX8" fmla="*/ 8666 w 87353"/>
                <a:gd name="connsiteY8" fmla="*/ 79034 h 104326"/>
                <a:gd name="connsiteX9" fmla="*/ 0 w 87353"/>
                <a:gd name="connsiteY9" fmla="*/ 8319 h 104326"/>
                <a:gd name="connsiteX10" fmla="*/ 347 w 87353"/>
                <a:gd name="connsiteY10" fmla="*/ 0 h 10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353" h="104326">
                  <a:moveTo>
                    <a:pt x="347" y="173"/>
                  </a:moveTo>
                  <a:cubicBezTo>
                    <a:pt x="20972" y="12479"/>
                    <a:pt x="44543" y="12652"/>
                    <a:pt x="67248" y="16465"/>
                  </a:cubicBezTo>
                  <a:cubicBezTo>
                    <a:pt x="74874" y="17852"/>
                    <a:pt x="81980" y="18719"/>
                    <a:pt x="87353" y="24958"/>
                  </a:cubicBezTo>
                  <a:cubicBezTo>
                    <a:pt x="86313" y="29291"/>
                    <a:pt x="83194" y="31718"/>
                    <a:pt x="79901" y="34317"/>
                  </a:cubicBezTo>
                  <a:cubicBezTo>
                    <a:pt x="61182" y="48356"/>
                    <a:pt x="47836" y="65688"/>
                    <a:pt x="44370" y="89433"/>
                  </a:cubicBezTo>
                  <a:cubicBezTo>
                    <a:pt x="43503" y="94633"/>
                    <a:pt x="42290" y="100179"/>
                    <a:pt x="37610" y="103992"/>
                  </a:cubicBezTo>
                  <a:cubicBezTo>
                    <a:pt x="28771" y="105552"/>
                    <a:pt x="20972" y="101219"/>
                    <a:pt x="12652" y="99832"/>
                  </a:cubicBezTo>
                  <a:cubicBezTo>
                    <a:pt x="12652" y="99832"/>
                    <a:pt x="12652" y="99832"/>
                    <a:pt x="12652" y="99832"/>
                  </a:cubicBezTo>
                  <a:cubicBezTo>
                    <a:pt x="7973" y="93593"/>
                    <a:pt x="13346" y="85447"/>
                    <a:pt x="8666" y="79034"/>
                  </a:cubicBezTo>
                  <a:cubicBezTo>
                    <a:pt x="5720" y="55462"/>
                    <a:pt x="2946" y="31891"/>
                    <a:pt x="0" y="8319"/>
                  </a:cubicBezTo>
                  <a:cubicBezTo>
                    <a:pt x="0" y="5546"/>
                    <a:pt x="347" y="2773"/>
                    <a:pt x="347" y="0"/>
                  </a:cubicBezTo>
                  <a:close/>
                </a:path>
              </a:pathLst>
            </a:custGeom>
            <a:solidFill>
              <a:srgbClr val="9BA5B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C29AC690-CF91-99B1-D49A-8EED87532782}"/>
                </a:ext>
              </a:extLst>
            </p:cNvPr>
            <p:cNvSpPr/>
            <p:nvPr/>
          </p:nvSpPr>
          <p:spPr>
            <a:xfrm>
              <a:off x="4909726" y="8409394"/>
              <a:ext cx="4299" cy="20798"/>
            </a:xfrm>
            <a:custGeom>
              <a:avLst/>
              <a:gdLst>
                <a:gd name="connsiteX0" fmla="*/ 225 w 4299"/>
                <a:gd name="connsiteY0" fmla="*/ 0 h 20798"/>
                <a:gd name="connsiteX1" fmla="*/ 4211 w 4299"/>
                <a:gd name="connsiteY1" fmla="*/ 20798 h 20798"/>
                <a:gd name="connsiteX2" fmla="*/ 225 w 4299"/>
                <a:gd name="connsiteY2" fmla="*/ 0 h 2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9" h="20798">
                  <a:moveTo>
                    <a:pt x="225" y="0"/>
                  </a:moveTo>
                  <a:cubicBezTo>
                    <a:pt x="6811" y="5893"/>
                    <a:pt x="3171" y="13692"/>
                    <a:pt x="4211" y="20798"/>
                  </a:cubicBezTo>
                  <a:cubicBezTo>
                    <a:pt x="-2375" y="14906"/>
                    <a:pt x="918" y="7106"/>
                    <a:pt x="225" y="0"/>
                  </a:cubicBezTo>
                  <a:close/>
                </a:path>
              </a:pathLst>
            </a:custGeom>
            <a:solidFill>
              <a:srgbClr val="939EA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DE2E84D-58BD-1B7B-8DB8-CD83E4860C00}"/>
                </a:ext>
              </a:extLst>
            </p:cNvPr>
            <p:cNvSpPr/>
            <p:nvPr/>
          </p:nvSpPr>
          <p:spPr>
            <a:xfrm>
              <a:off x="4938895" y="8354717"/>
              <a:ext cx="124963" cy="144582"/>
            </a:xfrm>
            <a:custGeom>
              <a:avLst/>
              <a:gdLst>
                <a:gd name="connsiteX0" fmla="*/ 0 w 124963"/>
                <a:gd name="connsiteY0" fmla="*/ 79462 h 144582"/>
                <a:gd name="connsiteX1" fmla="*/ 49916 w 124963"/>
                <a:gd name="connsiteY1" fmla="*/ 428 h 144582"/>
                <a:gd name="connsiteX2" fmla="*/ 124271 w 124963"/>
                <a:gd name="connsiteY2" fmla="*/ 17240 h 144582"/>
                <a:gd name="connsiteX3" fmla="*/ 124964 w 124963"/>
                <a:gd name="connsiteY3" fmla="*/ 20880 h 144582"/>
                <a:gd name="connsiteX4" fmla="*/ 95326 w 124963"/>
                <a:gd name="connsiteY4" fmla="*/ 140817 h 144582"/>
                <a:gd name="connsiteX5" fmla="*/ 3986 w 124963"/>
                <a:gd name="connsiteY5" fmla="*/ 91074 h 144582"/>
                <a:gd name="connsiteX6" fmla="*/ 0 w 124963"/>
                <a:gd name="connsiteY6" fmla="*/ 79462 h 14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63" h="144582">
                  <a:moveTo>
                    <a:pt x="0" y="79462"/>
                  </a:moveTo>
                  <a:cubicBezTo>
                    <a:pt x="1560" y="43584"/>
                    <a:pt x="16292" y="16027"/>
                    <a:pt x="49916" y="428"/>
                  </a:cubicBezTo>
                  <a:cubicBezTo>
                    <a:pt x="76088" y="81"/>
                    <a:pt x="102952" y="-3385"/>
                    <a:pt x="124271" y="17240"/>
                  </a:cubicBezTo>
                  <a:cubicBezTo>
                    <a:pt x="124617" y="18453"/>
                    <a:pt x="124790" y="19666"/>
                    <a:pt x="124964" y="20880"/>
                  </a:cubicBezTo>
                  <a:cubicBezTo>
                    <a:pt x="112138" y="60050"/>
                    <a:pt x="102606" y="100260"/>
                    <a:pt x="95326" y="140817"/>
                  </a:cubicBezTo>
                  <a:cubicBezTo>
                    <a:pt x="55982" y="153990"/>
                    <a:pt x="14559" y="131458"/>
                    <a:pt x="3986" y="91074"/>
                  </a:cubicBezTo>
                  <a:cubicBezTo>
                    <a:pt x="2946" y="87088"/>
                    <a:pt x="1387" y="83275"/>
                    <a:pt x="0" y="79462"/>
                  </a:cubicBezTo>
                  <a:close/>
                </a:path>
              </a:pathLst>
            </a:custGeom>
            <a:solidFill>
              <a:srgbClr val="C3C7D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3CA22A1E-BE1B-C330-8D70-33EFD635D6FF}"/>
                </a:ext>
              </a:extLst>
            </p:cNvPr>
            <p:cNvSpPr/>
            <p:nvPr/>
          </p:nvSpPr>
          <p:spPr>
            <a:xfrm>
              <a:off x="5215486" y="6778887"/>
              <a:ext cx="94063" cy="129728"/>
            </a:xfrm>
            <a:custGeom>
              <a:avLst/>
              <a:gdLst>
                <a:gd name="connsiteX0" fmla="*/ 72302 w 94063"/>
                <a:gd name="connsiteY0" fmla="*/ 129555 h 129728"/>
                <a:gd name="connsiteX1" fmla="*/ 32092 w 94063"/>
                <a:gd name="connsiteY1" fmla="*/ 94891 h 129728"/>
                <a:gd name="connsiteX2" fmla="*/ 2108 w 94063"/>
                <a:gd name="connsiteY2" fmla="*/ 5978 h 129728"/>
                <a:gd name="connsiteX3" fmla="*/ 25679 w 94063"/>
                <a:gd name="connsiteY3" fmla="*/ 605 h 129728"/>
                <a:gd name="connsiteX4" fmla="*/ 31745 w 94063"/>
                <a:gd name="connsiteY4" fmla="*/ 1991 h 129728"/>
                <a:gd name="connsiteX5" fmla="*/ 58437 w 94063"/>
                <a:gd name="connsiteY5" fmla="*/ 5458 h 129728"/>
                <a:gd name="connsiteX6" fmla="*/ 64503 w 94063"/>
                <a:gd name="connsiteY6" fmla="*/ 6844 h 129728"/>
                <a:gd name="connsiteX7" fmla="*/ 93794 w 94063"/>
                <a:gd name="connsiteY7" fmla="*/ 40642 h 129728"/>
                <a:gd name="connsiteX8" fmla="*/ 92581 w 94063"/>
                <a:gd name="connsiteY8" fmla="*/ 46534 h 129728"/>
                <a:gd name="connsiteX9" fmla="*/ 88941 w 94063"/>
                <a:gd name="connsiteY9" fmla="*/ 72186 h 129728"/>
                <a:gd name="connsiteX10" fmla="*/ 87554 w 94063"/>
                <a:gd name="connsiteY10" fmla="*/ 77732 h 129728"/>
                <a:gd name="connsiteX11" fmla="*/ 84608 w 94063"/>
                <a:gd name="connsiteY11" fmla="*/ 103037 h 129728"/>
                <a:gd name="connsiteX12" fmla="*/ 83395 w 94063"/>
                <a:gd name="connsiteY12" fmla="*/ 108756 h 129728"/>
                <a:gd name="connsiteX13" fmla="*/ 72476 w 94063"/>
                <a:gd name="connsiteY13" fmla="*/ 129728 h 12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063" h="129728">
                  <a:moveTo>
                    <a:pt x="72302" y="129555"/>
                  </a:moveTo>
                  <a:cubicBezTo>
                    <a:pt x="58783" y="117942"/>
                    <a:pt x="44918" y="107023"/>
                    <a:pt x="32092" y="94891"/>
                  </a:cubicBezTo>
                  <a:cubicBezTo>
                    <a:pt x="6787" y="70626"/>
                    <a:pt x="-5172" y="41335"/>
                    <a:pt x="2108" y="5978"/>
                  </a:cubicBezTo>
                  <a:cubicBezTo>
                    <a:pt x="8520" y="-2169"/>
                    <a:pt x="17360" y="258"/>
                    <a:pt x="25679" y="605"/>
                  </a:cubicBezTo>
                  <a:cubicBezTo>
                    <a:pt x="27759" y="951"/>
                    <a:pt x="29665" y="1298"/>
                    <a:pt x="31745" y="1991"/>
                  </a:cubicBezTo>
                  <a:cubicBezTo>
                    <a:pt x="40411" y="5284"/>
                    <a:pt x="49597" y="3724"/>
                    <a:pt x="58437" y="5458"/>
                  </a:cubicBezTo>
                  <a:cubicBezTo>
                    <a:pt x="60516" y="5804"/>
                    <a:pt x="62596" y="6324"/>
                    <a:pt x="64503" y="6844"/>
                  </a:cubicBezTo>
                  <a:cubicBezTo>
                    <a:pt x="94314" y="10657"/>
                    <a:pt x="94834" y="11350"/>
                    <a:pt x="93794" y="40642"/>
                  </a:cubicBezTo>
                  <a:cubicBezTo>
                    <a:pt x="93621" y="42721"/>
                    <a:pt x="93101" y="44628"/>
                    <a:pt x="92581" y="46534"/>
                  </a:cubicBezTo>
                  <a:cubicBezTo>
                    <a:pt x="89288" y="54680"/>
                    <a:pt x="90328" y="63693"/>
                    <a:pt x="88941" y="72186"/>
                  </a:cubicBezTo>
                  <a:cubicBezTo>
                    <a:pt x="88594" y="74092"/>
                    <a:pt x="88074" y="75826"/>
                    <a:pt x="87554" y="77732"/>
                  </a:cubicBezTo>
                  <a:cubicBezTo>
                    <a:pt x="84781" y="85878"/>
                    <a:pt x="86168" y="94544"/>
                    <a:pt x="84608" y="103037"/>
                  </a:cubicBezTo>
                  <a:cubicBezTo>
                    <a:pt x="84261" y="104943"/>
                    <a:pt x="83915" y="106850"/>
                    <a:pt x="83395" y="108756"/>
                  </a:cubicBezTo>
                  <a:cubicBezTo>
                    <a:pt x="79235" y="115516"/>
                    <a:pt x="86515" y="128168"/>
                    <a:pt x="72476" y="129728"/>
                  </a:cubicBezTo>
                  <a:close/>
                </a:path>
              </a:pathLst>
            </a:custGeom>
            <a:solidFill>
              <a:srgbClr val="A31B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2C7B4B9-4E96-624B-5E6F-AB3F81D8BD18}"/>
                </a:ext>
              </a:extLst>
            </p:cNvPr>
            <p:cNvSpPr/>
            <p:nvPr/>
          </p:nvSpPr>
          <p:spPr>
            <a:xfrm>
              <a:off x="5293557" y="6791510"/>
              <a:ext cx="104379" cy="116931"/>
            </a:xfrm>
            <a:custGeom>
              <a:avLst/>
              <a:gdLst>
                <a:gd name="connsiteX0" fmla="*/ 102383 w 104379"/>
                <a:gd name="connsiteY0" fmla="*/ 33911 h 116931"/>
                <a:gd name="connsiteX1" fmla="*/ 4804 w 104379"/>
                <a:gd name="connsiteY1" fmla="*/ 116931 h 116931"/>
                <a:gd name="connsiteX2" fmla="*/ 3071 w 104379"/>
                <a:gd name="connsiteY2" fmla="*/ 91973 h 116931"/>
                <a:gd name="connsiteX3" fmla="*/ 3071 w 104379"/>
                <a:gd name="connsiteY3" fmla="*/ 92320 h 116931"/>
                <a:gd name="connsiteX4" fmla="*/ 7230 w 104379"/>
                <a:gd name="connsiteY4" fmla="*/ 62855 h 116931"/>
                <a:gd name="connsiteX5" fmla="*/ 7230 w 104379"/>
                <a:gd name="connsiteY5" fmla="*/ 63202 h 116931"/>
                <a:gd name="connsiteX6" fmla="*/ 11390 w 104379"/>
                <a:gd name="connsiteY6" fmla="*/ 33738 h 116931"/>
                <a:gd name="connsiteX7" fmla="*/ 11390 w 104379"/>
                <a:gd name="connsiteY7" fmla="*/ 34084 h 116931"/>
                <a:gd name="connsiteX8" fmla="*/ 13296 w 104379"/>
                <a:gd name="connsiteY8" fmla="*/ 24552 h 116931"/>
                <a:gd name="connsiteX9" fmla="*/ 39641 w 104379"/>
                <a:gd name="connsiteY9" fmla="*/ 460 h 116931"/>
                <a:gd name="connsiteX10" fmla="*/ 84531 w 104379"/>
                <a:gd name="connsiteY10" fmla="*/ 7393 h 116931"/>
                <a:gd name="connsiteX11" fmla="*/ 102383 w 104379"/>
                <a:gd name="connsiteY11" fmla="*/ 33911 h 1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379" h="116931">
                  <a:moveTo>
                    <a:pt x="102383" y="33911"/>
                  </a:moveTo>
                  <a:cubicBezTo>
                    <a:pt x="88171" y="83307"/>
                    <a:pt x="45534" y="98906"/>
                    <a:pt x="4804" y="116931"/>
                  </a:cubicBezTo>
                  <a:cubicBezTo>
                    <a:pt x="-3169" y="109132"/>
                    <a:pt x="644" y="100466"/>
                    <a:pt x="3071" y="91973"/>
                  </a:cubicBezTo>
                  <a:lnTo>
                    <a:pt x="3071" y="92320"/>
                  </a:lnTo>
                  <a:cubicBezTo>
                    <a:pt x="8444" y="83134"/>
                    <a:pt x="1337" y="72041"/>
                    <a:pt x="7230" y="62855"/>
                  </a:cubicBezTo>
                  <a:lnTo>
                    <a:pt x="7230" y="63202"/>
                  </a:lnTo>
                  <a:cubicBezTo>
                    <a:pt x="12603" y="54016"/>
                    <a:pt x="5497" y="42924"/>
                    <a:pt x="11390" y="33738"/>
                  </a:cubicBezTo>
                  <a:lnTo>
                    <a:pt x="11390" y="34084"/>
                  </a:lnTo>
                  <a:cubicBezTo>
                    <a:pt x="13470" y="31311"/>
                    <a:pt x="13123" y="27845"/>
                    <a:pt x="13296" y="24552"/>
                  </a:cubicBezTo>
                  <a:cubicBezTo>
                    <a:pt x="14163" y="-753"/>
                    <a:pt x="14336" y="-926"/>
                    <a:pt x="39641" y="460"/>
                  </a:cubicBezTo>
                  <a:cubicBezTo>
                    <a:pt x="54373" y="3927"/>
                    <a:pt x="69626" y="5486"/>
                    <a:pt x="84531" y="7393"/>
                  </a:cubicBezTo>
                  <a:cubicBezTo>
                    <a:pt x="101343" y="9473"/>
                    <a:pt x="108103" y="17099"/>
                    <a:pt x="102383" y="33911"/>
                  </a:cubicBezTo>
                  <a:close/>
                </a:path>
              </a:pathLst>
            </a:custGeom>
            <a:solidFill>
              <a:srgbClr val="E61D7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8131B896-E0D2-6DC2-E01E-015D1242B456}"/>
                </a:ext>
              </a:extLst>
            </p:cNvPr>
            <p:cNvSpPr/>
            <p:nvPr/>
          </p:nvSpPr>
          <p:spPr>
            <a:xfrm>
              <a:off x="5333199" y="6791261"/>
              <a:ext cx="67421" cy="34160"/>
            </a:xfrm>
            <a:custGeom>
              <a:avLst/>
              <a:gdLst>
                <a:gd name="connsiteX0" fmla="*/ 62742 w 67421"/>
                <a:gd name="connsiteY0" fmla="*/ 34160 h 34160"/>
                <a:gd name="connsiteX1" fmla="*/ 43850 w 67421"/>
                <a:gd name="connsiteY1" fmla="*/ 13015 h 34160"/>
                <a:gd name="connsiteX2" fmla="*/ 0 w 67421"/>
                <a:gd name="connsiteY2" fmla="*/ 5563 h 34160"/>
                <a:gd name="connsiteX3" fmla="*/ 5893 w 67421"/>
                <a:gd name="connsiteY3" fmla="*/ 1056 h 34160"/>
                <a:gd name="connsiteX4" fmla="*/ 67422 w 67421"/>
                <a:gd name="connsiteY4" fmla="*/ 9722 h 34160"/>
                <a:gd name="connsiteX5" fmla="*/ 66208 w 67421"/>
                <a:gd name="connsiteY5" fmla="*/ 32774 h 34160"/>
                <a:gd name="connsiteX6" fmla="*/ 62742 w 67421"/>
                <a:gd name="connsiteY6" fmla="*/ 34160 h 3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21" h="34160">
                  <a:moveTo>
                    <a:pt x="62742" y="34160"/>
                  </a:moveTo>
                  <a:cubicBezTo>
                    <a:pt x="64822" y="19428"/>
                    <a:pt x="59275" y="13882"/>
                    <a:pt x="43850" y="13015"/>
                  </a:cubicBezTo>
                  <a:cubicBezTo>
                    <a:pt x="29291" y="12149"/>
                    <a:pt x="14039" y="11629"/>
                    <a:pt x="0" y="5563"/>
                  </a:cubicBezTo>
                  <a:cubicBezTo>
                    <a:pt x="1560" y="3483"/>
                    <a:pt x="3466" y="1923"/>
                    <a:pt x="5893" y="1056"/>
                  </a:cubicBezTo>
                  <a:cubicBezTo>
                    <a:pt x="27038" y="-1197"/>
                    <a:pt x="47836" y="-504"/>
                    <a:pt x="67422" y="9722"/>
                  </a:cubicBezTo>
                  <a:cubicBezTo>
                    <a:pt x="67075" y="17348"/>
                    <a:pt x="66728" y="25148"/>
                    <a:pt x="66208" y="32774"/>
                  </a:cubicBezTo>
                  <a:cubicBezTo>
                    <a:pt x="65168" y="33294"/>
                    <a:pt x="63955" y="33814"/>
                    <a:pt x="62742" y="34160"/>
                  </a:cubicBezTo>
                  <a:close/>
                </a:path>
              </a:pathLst>
            </a:custGeom>
            <a:solidFill>
              <a:srgbClr val="9C708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81C4FC2E-743F-0B94-71F6-41F788B5A5CB}"/>
                </a:ext>
              </a:extLst>
            </p:cNvPr>
            <p:cNvSpPr/>
            <p:nvPr/>
          </p:nvSpPr>
          <p:spPr>
            <a:xfrm>
              <a:off x="5216727" y="6767532"/>
              <a:ext cx="29984" cy="17332"/>
            </a:xfrm>
            <a:custGeom>
              <a:avLst/>
              <a:gdLst>
                <a:gd name="connsiteX0" fmla="*/ 29811 w 29984"/>
                <a:gd name="connsiteY0" fmla="*/ 16292 h 17332"/>
                <a:gd name="connsiteX1" fmla="*/ 693 w 29984"/>
                <a:gd name="connsiteY1" fmla="*/ 17332 h 17332"/>
                <a:gd name="connsiteX2" fmla="*/ 0 w 29984"/>
                <a:gd name="connsiteY2" fmla="*/ 8146 h 17332"/>
                <a:gd name="connsiteX3" fmla="*/ 1387 w 29984"/>
                <a:gd name="connsiteY3" fmla="*/ 0 h 17332"/>
                <a:gd name="connsiteX4" fmla="*/ 29984 w 29984"/>
                <a:gd name="connsiteY4" fmla="*/ 16465 h 1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4" h="17332">
                  <a:moveTo>
                    <a:pt x="29811" y="16292"/>
                  </a:moveTo>
                  <a:cubicBezTo>
                    <a:pt x="20105" y="16639"/>
                    <a:pt x="10399" y="16985"/>
                    <a:pt x="693" y="17332"/>
                  </a:cubicBezTo>
                  <a:cubicBezTo>
                    <a:pt x="520" y="14212"/>
                    <a:pt x="173" y="11266"/>
                    <a:pt x="0" y="8146"/>
                  </a:cubicBezTo>
                  <a:cubicBezTo>
                    <a:pt x="520" y="5373"/>
                    <a:pt x="867" y="2773"/>
                    <a:pt x="1387" y="0"/>
                  </a:cubicBezTo>
                  <a:cubicBezTo>
                    <a:pt x="10746" y="5546"/>
                    <a:pt x="24438" y="3813"/>
                    <a:pt x="29984" y="16465"/>
                  </a:cubicBezTo>
                  <a:close/>
                </a:path>
              </a:pathLst>
            </a:custGeom>
            <a:solidFill>
              <a:srgbClr val="915E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E24B2F6-658C-8E11-97DB-E6FA78BA2CE4}"/>
                </a:ext>
              </a:extLst>
            </p:cNvPr>
            <p:cNvSpPr/>
            <p:nvPr/>
          </p:nvSpPr>
          <p:spPr>
            <a:xfrm>
              <a:off x="5287615" y="6883657"/>
              <a:ext cx="10572" cy="28469"/>
            </a:xfrm>
            <a:custGeom>
              <a:avLst/>
              <a:gdLst>
                <a:gd name="connsiteX0" fmla="*/ 8839 w 10572"/>
                <a:gd name="connsiteY0" fmla="*/ 0 h 28469"/>
                <a:gd name="connsiteX1" fmla="*/ 10573 w 10572"/>
                <a:gd name="connsiteY1" fmla="*/ 24958 h 28469"/>
                <a:gd name="connsiteX2" fmla="*/ 0 w 10572"/>
                <a:gd name="connsiteY2" fmla="*/ 24958 h 28469"/>
                <a:gd name="connsiteX3" fmla="*/ 8666 w 10572"/>
                <a:gd name="connsiteY3" fmla="*/ 0 h 2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" h="28469">
                  <a:moveTo>
                    <a:pt x="8839" y="0"/>
                  </a:moveTo>
                  <a:cubicBezTo>
                    <a:pt x="9879" y="8319"/>
                    <a:pt x="6933" y="16812"/>
                    <a:pt x="10573" y="24958"/>
                  </a:cubicBezTo>
                  <a:cubicBezTo>
                    <a:pt x="7106" y="29811"/>
                    <a:pt x="3640" y="29464"/>
                    <a:pt x="0" y="24958"/>
                  </a:cubicBezTo>
                  <a:cubicBezTo>
                    <a:pt x="8839" y="18719"/>
                    <a:pt x="-347" y="6240"/>
                    <a:pt x="8666" y="0"/>
                  </a:cubicBezTo>
                  <a:close/>
                </a:path>
              </a:pathLst>
            </a:custGeom>
            <a:solidFill>
              <a:srgbClr val="91687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BAF0FB55-F459-EC25-2681-526BA038E204}"/>
                </a:ext>
              </a:extLst>
            </p:cNvPr>
            <p:cNvSpPr/>
            <p:nvPr/>
          </p:nvSpPr>
          <p:spPr>
            <a:xfrm>
              <a:off x="5217158" y="6685944"/>
              <a:ext cx="107703" cy="104838"/>
            </a:xfrm>
            <a:custGeom>
              <a:avLst/>
              <a:gdLst>
                <a:gd name="connsiteX0" fmla="*/ 29381 w 107703"/>
                <a:gd name="connsiteY0" fmla="*/ 97880 h 104838"/>
                <a:gd name="connsiteX1" fmla="*/ 783 w 107703"/>
                <a:gd name="connsiteY1" fmla="*/ 81415 h 104838"/>
                <a:gd name="connsiteX2" fmla="*/ 2343 w 107703"/>
                <a:gd name="connsiteY2" fmla="*/ 68936 h 104838"/>
                <a:gd name="connsiteX3" fmla="*/ 8409 w 107703"/>
                <a:gd name="connsiteY3" fmla="*/ 41898 h 104838"/>
                <a:gd name="connsiteX4" fmla="*/ 23661 w 107703"/>
                <a:gd name="connsiteY4" fmla="*/ 17633 h 104838"/>
                <a:gd name="connsiteX5" fmla="*/ 64911 w 107703"/>
                <a:gd name="connsiteY5" fmla="*/ 2207 h 104838"/>
                <a:gd name="connsiteX6" fmla="*/ 96629 w 107703"/>
                <a:gd name="connsiteY6" fmla="*/ 301 h 104838"/>
                <a:gd name="connsiteX7" fmla="*/ 107548 w 107703"/>
                <a:gd name="connsiteY7" fmla="*/ 9487 h 104838"/>
                <a:gd name="connsiteX8" fmla="*/ 106161 w 107703"/>
                <a:gd name="connsiteY8" fmla="*/ 23006 h 104838"/>
                <a:gd name="connsiteX9" fmla="*/ 103735 w 107703"/>
                <a:gd name="connsiteY9" fmla="*/ 47791 h 104838"/>
                <a:gd name="connsiteX10" fmla="*/ 102348 w 107703"/>
                <a:gd name="connsiteY10" fmla="*/ 53683 h 104838"/>
                <a:gd name="connsiteX11" fmla="*/ 99055 w 107703"/>
                <a:gd name="connsiteY11" fmla="*/ 80548 h 104838"/>
                <a:gd name="connsiteX12" fmla="*/ 97322 w 107703"/>
                <a:gd name="connsiteY12" fmla="*/ 86788 h 104838"/>
                <a:gd name="connsiteX13" fmla="*/ 57805 w 107703"/>
                <a:gd name="connsiteY13" fmla="*/ 101693 h 104838"/>
                <a:gd name="connsiteX14" fmla="*/ 58152 w 107703"/>
                <a:gd name="connsiteY14" fmla="*/ 101693 h 104838"/>
                <a:gd name="connsiteX15" fmla="*/ 28687 w 107703"/>
                <a:gd name="connsiteY15" fmla="*/ 97533 h 104838"/>
                <a:gd name="connsiteX16" fmla="*/ 29034 w 107703"/>
                <a:gd name="connsiteY16" fmla="*/ 97533 h 1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703" h="104838">
                  <a:moveTo>
                    <a:pt x="29381" y="97880"/>
                  </a:moveTo>
                  <a:cubicBezTo>
                    <a:pt x="21408" y="89734"/>
                    <a:pt x="3209" y="99267"/>
                    <a:pt x="783" y="81415"/>
                  </a:cubicBezTo>
                  <a:cubicBezTo>
                    <a:pt x="89" y="77082"/>
                    <a:pt x="-1124" y="72749"/>
                    <a:pt x="2343" y="68936"/>
                  </a:cubicBezTo>
                  <a:cubicBezTo>
                    <a:pt x="11529" y="61483"/>
                    <a:pt x="2343" y="50043"/>
                    <a:pt x="8409" y="41898"/>
                  </a:cubicBezTo>
                  <a:cubicBezTo>
                    <a:pt x="6156" y="29245"/>
                    <a:pt x="11182" y="21619"/>
                    <a:pt x="23661" y="17633"/>
                  </a:cubicBezTo>
                  <a:cubicBezTo>
                    <a:pt x="37700" y="13300"/>
                    <a:pt x="51219" y="7407"/>
                    <a:pt x="64911" y="2207"/>
                  </a:cubicBezTo>
                  <a:cubicBezTo>
                    <a:pt x="75310" y="-1779"/>
                    <a:pt x="86056" y="994"/>
                    <a:pt x="96629" y="301"/>
                  </a:cubicBezTo>
                  <a:cubicBezTo>
                    <a:pt x="103042" y="-46"/>
                    <a:pt x="106508" y="3421"/>
                    <a:pt x="107548" y="9487"/>
                  </a:cubicBezTo>
                  <a:cubicBezTo>
                    <a:pt x="108068" y="14166"/>
                    <a:pt x="107201" y="18673"/>
                    <a:pt x="106161" y="23006"/>
                  </a:cubicBezTo>
                  <a:cubicBezTo>
                    <a:pt x="104082" y="31152"/>
                    <a:pt x="105121" y="39471"/>
                    <a:pt x="103735" y="47791"/>
                  </a:cubicBezTo>
                  <a:cubicBezTo>
                    <a:pt x="103388" y="49870"/>
                    <a:pt x="102868" y="51777"/>
                    <a:pt x="102348" y="53683"/>
                  </a:cubicBezTo>
                  <a:cubicBezTo>
                    <a:pt x="99229" y="62349"/>
                    <a:pt x="100788" y="71709"/>
                    <a:pt x="99055" y="80548"/>
                  </a:cubicBezTo>
                  <a:cubicBezTo>
                    <a:pt x="98709" y="82801"/>
                    <a:pt x="98189" y="84708"/>
                    <a:pt x="97322" y="86788"/>
                  </a:cubicBezTo>
                  <a:cubicBezTo>
                    <a:pt x="91083" y="106893"/>
                    <a:pt x="89523" y="107413"/>
                    <a:pt x="57805" y="101693"/>
                  </a:cubicBezTo>
                  <a:lnTo>
                    <a:pt x="58152" y="101693"/>
                  </a:lnTo>
                  <a:cubicBezTo>
                    <a:pt x="48966" y="96320"/>
                    <a:pt x="37873" y="103426"/>
                    <a:pt x="28687" y="97533"/>
                  </a:cubicBezTo>
                  <a:lnTo>
                    <a:pt x="29034" y="97533"/>
                  </a:lnTo>
                  <a:close/>
                </a:path>
              </a:pathLst>
            </a:custGeom>
            <a:solidFill>
              <a:srgbClr val="E61D7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F2315E76-4C08-569D-9F1D-91B74967D33F}"/>
                </a:ext>
              </a:extLst>
            </p:cNvPr>
            <p:cNvSpPr/>
            <p:nvPr/>
          </p:nvSpPr>
          <p:spPr>
            <a:xfrm>
              <a:off x="5312410" y="6687847"/>
              <a:ext cx="97334" cy="113135"/>
            </a:xfrm>
            <a:custGeom>
              <a:avLst/>
              <a:gdLst>
                <a:gd name="connsiteX0" fmla="*/ 5883 w 97334"/>
                <a:gd name="connsiteY0" fmla="*/ 21449 h 113135"/>
                <a:gd name="connsiteX1" fmla="*/ 8482 w 97334"/>
                <a:gd name="connsiteY1" fmla="*/ 12783 h 113135"/>
                <a:gd name="connsiteX2" fmla="*/ 18015 w 97334"/>
                <a:gd name="connsiteY2" fmla="*/ 304 h 113135"/>
                <a:gd name="connsiteX3" fmla="*/ 81450 w 97334"/>
                <a:gd name="connsiteY3" fmla="*/ 32022 h 113135"/>
                <a:gd name="connsiteX4" fmla="*/ 96702 w 97334"/>
                <a:gd name="connsiteY4" fmla="*/ 67206 h 113135"/>
                <a:gd name="connsiteX5" fmla="*/ 95489 w 97334"/>
                <a:gd name="connsiteY5" fmla="*/ 78645 h 113135"/>
                <a:gd name="connsiteX6" fmla="*/ 91503 w 97334"/>
                <a:gd name="connsiteY6" fmla="*/ 92511 h 113135"/>
                <a:gd name="connsiteX7" fmla="*/ 88210 w 97334"/>
                <a:gd name="connsiteY7" fmla="*/ 113136 h 113135"/>
                <a:gd name="connsiteX8" fmla="*/ 88383 w 97334"/>
                <a:gd name="connsiteY8" fmla="*/ 113136 h 113135"/>
                <a:gd name="connsiteX9" fmla="*/ 25121 w 97334"/>
                <a:gd name="connsiteY9" fmla="*/ 108629 h 113135"/>
                <a:gd name="connsiteX10" fmla="*/ 21481 w 97334"/>
                <a:gd name="connsiteY10" fmla="*/ 106723 h 113135"/>
                <a:gd name="connsiteX11" fmla="*/ 510 w 97334"/>
                <a:gd name="connsiteY11" fmla="*/ 79165 h 113135"/>
                <a:gd name="connsiteX12" fmla="*/ 510 w 97334"/>
                <a:gd name="connsiteY12" fmla="*/ 79512 h 113135"/>
                <a:gd name="connsiteX13" fmla="*/ 4669 w 97334"/>
                <a:gd name="connsiteY13" fmla="*/ 50047 h 113135"/>
                <a:gd name="connsiteX14" fmla="*/ 4669 w 97334"/>
                <a:gd name="connsiteY14" fmla="*/ 50394 h 113135"/>
                <a:gd name="connsiteX15" fmla="*/ 6056 w 97334"/>
                <a:gd name="connsiteY15" fmla="*/ 21449 h 11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334" h="113135">
                  <a:moveTo>
                    <a:pt x="5883" y="21449"/>
                  </a:moveTo>
                  <a:cubicBezTo>
                    <a:pt x="6749" y="18503"/>
                    <a:pt x="7616" y="15556"/>
                    <a:pt x="8482" y="12783"/>
                  </a:cubicBezTo>
                  <a:cubicBezTo>
                    <a:pt x="14375" y="10703"/>
                    <a:pt x="6229" y="-2122"/>
                    <a:pt x="18015" y="304"/>
                  </a:cubicBezTo>
                  <a:cubicBezTo>
                    <a:pt x="42627" y="3944"/>
                    <a:pt x="62732" y="16423"/>
                    <a:pt x="81450" y="32022"/>
                  </a:cubicBezTo>
                  <a:cubicBezTo>
                    <a:pt x="92889" y="41554"/>
                    <a:pt x="99476" y="52127"/>
                    <a:pt x="96702" y="67206"/>
                  </a:cubicBezTo>
                  <a:cubicBezTo>
                    <a:pt x="96356" y="71019"/>
                    <a:pt x="95836" y="74832"/>
                    <a:pt x="95489" y="78645"/>
                  </a:cubicBezTo>
                  <a:cubicBezTo>
                    <a:pt x="94103" y="83325"/>
                    <a:pt x="92716" y="87831"/>
                    <a:pt x="91503" y="92511"/>
                  </a:cubicBezTo>
                  <a:cubicBezTo>
                    <a:pt x="87690" y="98923"/>
                    <a:pt x="92196" y="106723"/>
                    <a:pt x="88210" y="113136"/>
                  </a:cubicBezTo>
                  <a:cubicBezTo>
                    <a:pt x="88210" y="113136"/>
                    <a:pt x="88383" y="113136"/>
                    <a:pt x="88383" y="113136"/>
                  </a:cubicBezTo>
                  <a:cubicBezTo>
                    <a:pt x="67238" y="111576"/>
                    <a:pt x="46266" y="110016"/>
                    <a:pt x="25121" y="108629"/>
                  </a:cubicBezTo>
                  <a:cubicBezTo>
                    <a:pt x="23908" y="107936"/>
                    <a:pt x="22868" y="106896"/>
                    <a:pt x="21481" y="106723"/>
                  </a:cubicBezTo>
                  <a:cubicBezTo>
                    <a:pt x="4964" y="105215"/>
                    <a:pt x="-2038" y="96029"/>
                    <a:pt x="510" y="79165"/>
                  </a:cubicBezTo>
                  <a:lnTo>
                    <a:pt x="510" y="79512"/>
                  </a:lnTo>
                  <a:cubicBezTo>
                    <a:pt x="6403" y="70326"/>
                    <a:pt x="-703" y="59406"/>
                    <a:pt x="4669" y="50047"/>
                  </a:cubicBezTo>
                  <a:lnTo>
                    <a:pt x="4669" y="50394"/>
                  </a:lnTo>
                  <a:cubicBezTo>
                    <a:pt x="9349" y="41035"/>
                    <a:pt x="6403" y="31155"/>
                    <a:pt x="6056" y="21449"/>
                  </a:cubicBezTo>
                  <a:close/>
                </a:path>
              </a:pathLst>
            </a:custGeom>
            <a:solidFill>
              <a:srgbClr val="A31C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88A08B5A-D631-F519-0E84-ADEAC3D25837}"/>
                </a:ext>
              </a:extLst>
            </p:cNvPr>
            <p:cNvSpPr/>
            <p:nvPr/>
          </p:nvSpPr>
          <p:spPr>
            <a:xfrm>
              <a:off x="5282242" y="6683471"/>
              <a:ext cx="48182" cy="17159"/>
            </a:xfrm>
            <a:custGeom>
              <a:avLst/>
              <a:gdLst>
                <a:gd name="connsiteX0" fmla="*/ 48010 w 48182"/>
                <a:gd name="connsiteY0" fmla="*/ 4681 h 17159"/>
                <a:gd name="connsiteX1" fmla="*/ 38477 w 48182"/>
                <a:gd name="connsiteY1" fmla="*/ 17160 h 17159"/>
                <a:gd name="connsiteX2" fmla="*/ 28251 w 48182"/>
                <a:gd name="connsiteY2" fmla="*/ 4681 h 17159"/>
                <a:gd name="connsiteX3" fmla="*/ 0 w 48182"/>
                <a:gd name="connsiteY3" fmla="*/ 4681 h 17159"/>
                <a:gd name="connsiteX4" fmla="*/ 48183 w 48182"/>
                <a:gd name="connsiteY4" fmla="*/ 4681 h 1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82" h="17159">
                  <a:moveTo>
                    <a:pt x="48010" y="4681"/>
                  </a:moveTo>
                  <a:cubicBezTo>
                    <a:pt x="41424" y="6240"/>
                    <a:pt x="43677" y="14560"/>
                    <a:pt x="38477" y="17160"/>
                  </a:cubicBezTo>
                  <a:cubicBezTo>
                    <a:pt x="39690" y="9187"/>
                    <a:pt x="37784" y="4161"/>
                    <a:pt x="28251" y="4681"/>
                  </a:cubicBezTo>
                  <a:cubicBezTo>
                    <a:pt x="18892" y="5200"/>
                    <a:pt x="9359" y="4681"/>
                    <a:pt x="0" y="4681"/>
                  </a:cubicBezTo>
                  <a:cubicBezTo>
                    <a:pt x="15945" y="-1732"/>
                    <a:pt x="32064" y="-1386"/>
                    <a:pt x="48183" y="4681"/>
                  </a:cubicBezTo>
                  <a:close/>
                </a:path>
              </a:pathLst>
            </a:custGeom>
            <a:solidFill>
              <a:srgbClr val="9C8C9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52CA9E70-B008-AAA5-8CB7-8605FC18809D}"/>
                </a:ext>
              </a:extLst>
            </p:cNvPr>
            <p:cNvSpPr/>
            <p:nvPr/>
          </p:nvSpPr>
          <p:spPr>
            <a:xfrm>
              <a:off x="5219501" y="6727842"/>
              <a:ext cx="6350" cy="27037"/>
            </a:xfrm>
            <a:custGeom>
              <a:avLst/>
              <a:gdLst>
                <a:gd name="connsiteX0" fmla="*/ 6066 w 6350"/>
                <a:gd name="connsiteY0" fmla="*/ 0 h 27037"/>
                <a:gd name="connsiteX1" fmla="*/ 0 w 6350"/>
                <a:gd name="connsiteY1" fmla="*/ 27038 h 27037"/>
                <a:gd name="connsiteX2" fmla="*/ 866 w 6350"/>
                <a:gd name="connsiteY2" fmla="*/ 18718 h 27037"/>
                <a:gd name="connsiteX3" fmla="*/ 2253 w 6350"/>
                <a:gd name="connsiteY3" fmla="*/ 2946 h 27037"/>
                <a:gd name="connsiteX4" fmla="*/ 5893 w 6350"/>
                <a:gd name="connsiteY4" fmla="*/ 0 h 2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" h="27037">
                  <a:moveTo>
                    <a:pt x="6066" y="0"/>
                  </a:moveTo>
                  <a:cubicBezTo>
                    <a:pt x="4679" y="9186"/>
                    <a:pt x="10226" y="19932"/>
                    <a:pt x="0" y="27038"/>
                  </a:cubicBezTo>
                  <a:cubicBezTo>
                    <a:pt x="346" y="24265"/>
                    <a:pt x="520" y="21492"/>
                    <a:pt x="866" y="18718"/>
                  </a:cubicBezTo>
                  <a:cubicBezTo>
                    <a:pt x="1386" y="13519"/>
                    <a:pt x="1733" y="8146"/>
                    <a:pt x="2253" y="2946"/>
                  </a:cubicBezTo>
                  <a:cubicBezTo>
                    <a:pt x="3466" y="1906"/>
                    <a:pt x="4679" y="1040"/>
                    <a:pt x="5893" y="0"/>
                  </a:cubicBezTo>
                  <a:close/>
                </a:path>
              </a:pathLst>
            </a:custGeom>
            <a:solidFill>
              <a:srgbClr val="9E788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45BE2A59-17B2-B5FE-72D1-C1EFDA1AADA7}"/>
                </a:ext>
              </a:extLst>
            </p:cNvPr>
            <p:cNvSpPr/>
            <p:nvPr/>
          </p:nvSpPr>
          <p:spPr>
            <a:xfrm>
              <a:off x="5400205" y="6780184"/>
              <a:ext cx="3547" cy="20625"/>
            </a:xfrm>
            <a:custGeom>
              <a:avLst/>
              <a:gdLst>
                <a:gd name="connsiteX0" fmla="*/ 68 w 3547"/>
                <a:gd name="connsiteY0" fmla="*/ 20625 h 20625"/>
                <a:gd name="connsiteX1" fmla="*/ 3361 w 3547"/>
                <a:gd name="connsiteY1" fmla="*/ 0 h 20625"/>
                <a:gd name="connsiteX2" fmla="*/ 68 w 3547"/>
                <a:gd name="connsiteY2" fmla="*/ 20625 h 2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7" h="20625">
                  <a:moveTo>
                    <a:pt x="68" y="20625"/>
                  </a:moveTo>
                  <a:cubicBezTo>
                    <a:pt x="588" y="13692"/>
                    <a:pt x="-1665" y="6240"/>
                    <a:pt x="3361" y="0"/>
                  </a:cubicBezTo>
                  <a:cubicBezTo>
                    <a:pt x="3535" y="7106"/>
                    <a:pt x="4401" y="14386"/>
                    <a:pt x="68" y="20625"/>
                  </a:cubicBezTo>
                  <a:close/>
                </a:path>
              </a:pathLst>
            </a:custGeom>
            <a:solidFill>
              <a:srgbClr val="6972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96438589-D3CA-4F5B-BCDF-921D03CB4B47}"/>
                </a:ext>
              </a:extLst>
            </p:cNvPr>
            <p:cNvSpPr/>
            <p:nvPr/>
          </p:nvSpPr>
          <p:spPr>
            <a:xfrm>
              <a:off x="3259379" y="6299581"/>
              <a:ext cx="114607" cy="110953"/>
            </a:xfrm>
            <a:custGeom>
              <a:avLst/>
              <a:gdLst>
                <a:gd name="connsiteX0" fmla="*/ 108195 w 114607"/>
                <a:gd name="connsiteY0" fmla="*/ 69661 h 110953"/>
                <a:gd name="connsiteX1" fmla="*/ 114608 w 114607"/>
                <a:gd name="connsiteY1" fmla="*/ 98606 h 110953"/>
                <a:gd name="connsiteX2" fmla="*/ 104902 w 114607"/>
                <a:gd name="connsiteY2" fmla="*/ 103979 h 110953"/>
                <a:gd name="connsiteX3" fmla="*/ 79771 w 114607"/>
                <a:gd name="connsiteY3" fmla="*/ 105365 h 110953"/>
                <a:gd name="connsiteX4" fmla="*/ 73704 w 114607"/>
                <a:gd name="connsiteY4" fmla="*/ 106752 h 110953"/>
                <a:gd name="connsiteX5" fmla="*/ 50999 w 114607"/>
                <a:gd name="connsiteY5" fmla="*/ 109525 h 110953"/>
                <a:gd name="connsiteX6" fmla="*/ 24135 w 114607"/>
                <a:gd name="connsiteY6" fmla="*/ 97912 h 110953"/>
                <a:gd name="connsiteX7" fmla="*/ 12869 w 114607"/>
                <a:gd name="connsiteY7" fmla="*/ 53542 h 110953"/>
                <a:gd name="connsiteX8" fmla="*/ 3163 w 114607"/>
                <a:gd name="connsiteY8" fmla="*/ 23211 h 110953"/>
                <a:gd name="connsiteX9" fmla="*/ 216 w 114607"/>
                <a:gd name="connsiteY9" fmla="*/ 7786 h 110953"/>
                <a:gd name="connsiteX10" fmla="*/ 9056 w 114607"/>
                <a:gd name="connsiteY10" fmla="*/ 333 h 110953"/>
                <a:gd name="connsiteX11" fmla="*/ 39734 w 114607"/>
                <a:gd name="connsiteY11" fmla="*/ 1893 h 110953"/>
                <a:gd name="connsiteX12" fmla="*/ 96236 w 114607"/>
                <a:gd name="connsiteY12" fmla="*/ 27024 h 110953"/>
                <a:gd name="connsiteX13" fmla="*/ 108022 w 114607"/>
                <a:gd name="connsiteY13" fmla="*/ 69834 h 11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07" h="110953">
                  <a:moveTo>
                    <a:pt x="108195" y="69661"/>
                  </a:moveTo>
                  <a:cubicBezTo>
                    <a:pt x="110275" y="79367"/>
                    <a:pt x="112528" y="88900"/>
                    <a:pt x="114608" y="98606"/>
                  </a:cubicBezTo>
                  <a:cubicBezTo>
                    <a:pt x="111661" y="101032"/>
                    <a:pt x="109062" y="103805"/>
                    <a:pt x="104902" y="103979"/>
                  </a:cubicBezTo>
                  <a:cubicBezTo>
                    <a:pt x="96409" y="102939"/>
                    <a:pt x="88090" y="102072"/>
                    <a:pt x="79771" y="105365"/>
                  </a:cubicBezTo>
                  <a:cubicBezTo>
                    <a:pt x="77691" y="106058"/>
                    <a:pt x="75784" y="106405"/>
                    <a:pt x="73704" y="106752"/>
                  </a:cubicBezTo>
                  <a:cubicBezTo>
                    <a:pt x="66252" y="107965"/>
                    <a:pt x="58452" y="107272"/>
                    <a:pt x="50999" y="109525"/>
                  </a:cubicBezTo>
                  <a:cubicBezTo>
                    <a:pt x="38694" y="113511"/>
                    <a:pt x="30028" y="109005"/>
                    <a:pt x="24135" y="97912"/>
                  </a:cubicBezTo>
                  <a:cubicBezTo>
                    <a:pt x="21708" y="82833"/>
                    <a:pt x="12869" y="69314"/>
                    <a:pt x="12869" y="53542"/>
                  </a:cubicBezTo>
                  <a:cubicBezTo>
                    <a:pt x="9229" y="43490"/>
                    <a:pt x="10269" y="32051"/>
                    <a:pt x="3163" y="23211"/>
                  </a:cubicBezTo>
                  <a:cubicBezTo>
                    <a:pt x="-823" y="18705"/>
                    <a:pt x="1257" y="12985"/>
                    <a:pt x="216" y="7786"/>
                  </a:cubicBezTo>
                  <a:cubicBezTo>
                    <a:pt x="-1170" y="-14"/>
                    <a:pt x="4376" y="160"/>
                    <a:pt x="9056" y="333"/>
                  </a:cubicBezTo>
                  <a:cubicBezTo>
                    <a:pt x="19282" y="680"/>
                    <a:pt x="29681" y="-1400"/>
                    <a:pt x="39734" y="1893"/>
                  </a:cubicBezTo>
                  <a:cubicBezTo>
                    <a:pt x="61225" y="4146"/>
                    <a:pt x="79077" y="15065"/>
                    <a:pt x="96236" y="27024"/>
                  </a:cubicBezTo>
                  <a:cubicBezTo>
                    <a:pt x="100222" y="41237"/>
                    <a:pt x="104209" y="55622"/>
                    <a:pt x="108022" y="69834"/>
                  </a:cubicBezTo>
                  <a:close/>
                </a:path>
              </a:pathLst>
            </a:custGeom>
            <a:solidFill>
              <a:srgbClr val="A31C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65A6AFDF-E0C9-4DDC-7D0D-01830478546D}"/>
                </a:ext>
              </a:extLst>
            </p:cNvPr>
            <p:cNvSpPr/>
            <p:nvPr/>
          </p:nvSpPr>
          <p:spPr>
            <a:xfrm>
              <a:off x="3205366" y="6411233"/>
              <a:ext cx="121304" cy="121139"/>
            </a:xfrm>
            <a:custGeom>
              <a:avLst/>
              <a:gdLst>
                <a:gd name="connsiteX0" fmla="*/ 121304 w 121304"/>
                <a:gd name="connsiteY0" fmla="*/ 113304 h 121139"/>
                <a:gd name="connsiteX1" fmla="*/ 112465 w 121304"/>
                <a:gd name="connsiteY1" fmla="*/ 120237 h 121139"/>
                <a:gd name="connsiteX2" fmla="*/ 2580 w 121304"/>
                <a:gd name="connsiteY2" fmla="*/ 30803 h 121139"/>
                <a:gd name="connsiteX3" fmla="*/ 327 w 121304"/>
                <a:gd name="connsiteY3" fmla="*/ 20751 h 121139"/>
                <a:gd name="connsiteX4" fmla="*/ 12286 w 121304"/>
                <a:gd name="connsiteY4" fmla="*/ 9138 h 121139"/>
                <a:gd name="connsiteX5" fmla="*/ 34471 w 121304"/>
                <a:gd name="connsiteY5" fmla="*/ 6539 h 121139"/>
                <a:gd name="connsiteX6" fmla="*/ 46776 w 121304"/>
                <a:gd name="connsiteY6" fmla="*/ 2725 h 121139"/>
                <a:gd name="connsiteX7" fmla="*/ 62029 w 121304"/>
                <a:gd name="connsiteY7" fmla="*/ 646 h 121139"/>
                <a:gd name="connsiteX8" fmla="*/ 92706 w 121304"/>
                <a:gd name="connsiteY8" fmla="*/ 15724 h 121139"/>
                <a:gd name="connsiteX9" fmla="*/ 101546 w 121304"/>
                <a:gd name="connsiteY9" fmla="*/ 46229 h 121139"/>
                <a:gd name="connsiteX10" fmla="*/ 108305 w 121304"/>
                <a:gd name="connsiteY10" fmla="*/ 74653 h 121139"/>
                <a:gd name="connsiteX11" fmla="*/ 121304 w 121304"/>
                <a:gd name="connsiteY11" fmla="*/ 112957 h 12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304" h="121139">
                  <a:moveTo>
                    <a:pt x="121304" y="113304"/>
                  </a:moveTo>
                  <a:cubicBezTo>
                    <a:pt x="121131" y="119023"/>
                    <a:pt x="118878" y="123010"/>
                    <a:pt x="112465" y="120237"/>
                  </a:cubicBezTo>
                  <a:cubicBezTo>
                    <a:pt x="67055" y="101345"/>
                    <a:pt x="20778" y="83146"/>
                    <a:pt x="2580" y="30803"/>
                  </a:cubicBezTo>
                  <a:cubicBezTo>
                    <a:pt x="1540" y="27510"/>
                    <a:pt x="1020" y="24044"/>
                    <a:pt x="327" y="20751"/>
                  </a:cubicBezTo>
                  <a:cubicBezTo>
                    <a:pt x="-1580" y="10698"/>
                    <a:pt x="5180" y="8618"/>
                    <a:pt x="12286" y="9138"/>
                  </a:cubicBezTo>
                  <a:cubicBezTo>
                    <a:pt x="19912" y="9658"/>
                    <a:pt x="26845" y="5845"/>
                    <a:pt x="34471" y="6539"/>
                  </a:cubicBezTo>
                  <a:cubicBezTo>
                    <a:pt x="38630" y="5325"/>
                    <a:pt x="42617" y="4112"/>
                    <a:pt x="46776" y="2725"/>
                  </a:cubicBezTo>
                  <a:cubicBezTo>
                    <a:pt x="52496" y="6885"/>
                    <a:pt x="57002" y="1339"/>
                    <a:pt x="62029" y="646"/>
                  </a:cubicBezTo>
                  <a:cubicBezTo>
                    <a:pt x="75374" y="-914"/>
                    <a:pt x="88200" y="-914"/>
                    <a:pt x="92706" y="15724"/>
                  </a:cubicBezTo>
                  <a:cubicBezTo>
                    <a:pt x="97733" y="25257"/>
                    <a:pt x="100159" y="35483"/>
                    <a:pt x="101546" y="46229"/>
                  </a:cubicBezTo>
                  <a:cubicBezTo>
                    <a:pt x="101546" y="56281"/>
                    <a:pt x="103279" y="65814"/>
                    <a:pt x="108305" y="74653"/>
                  </a:cubicBezTo>
                  <a:cubicBezTo>
                    <a:pt x="114545" y="86786"/>
                    <a:pt x="118704" y="99612"/>
                    <a:pt x="121304" y="112957"/>
                  </a:cubicBezTo>
                  <a:close/>
                </a:path>
              </a:pathLst>
            </a:custGeom>
            <a:solidFill>
              <a:srgbClr val="A31C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8CB0B835-399C-CEAF-87A8-EDE665C5F2B0}"/>
                </a:ext>
              </a:extLst>
            </p:cNvPr>
            <p:cNvSpPr/>
            <p:nvPr/>
          </p:nvSpPr>
          <p:spPr>
            <a:xfrm>
              <a:off x="3208930" y="6342204"/>
              <a:ext cx="22414" cy="46028"/>
            </a:xfrm>
            <a:custGeom>
              <a:avLst/>
              <a:gdLst>
                <a:gd name="connsiteX0" fmla="*/ 14269 w 22414"/>
                <a:gd name="connsiteY0" fmla="*/ 5546 h 46028"/>
                <a:gd name="connsiteX1" fmla="*/ 22415 w 22414"/>
                <a:gd name="connsiteY1" fmla="*/ 45757 h 46028"/>
                <a:gd name="connsiteX2" fmla="*/ 1443 w 22414"/>
                <a:gd name="connsiteY2" fmla="*/ 28078 h 46028"/>
                <a:gd name="connsiteX3" fmla="*/ 13922 w 22414"/>
                <a:gd name="connsiteY3" fmla="*/ 0 h 46028"/>
                <a:gd name="connsiteX4" fmla="*/ 14269 w 22414"/>
                <a:gd name="connsiteY4" fmla="*/ 5546 h 4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4" h="46028">
                  <a:moveTo>
                    <a:pt x="14269" y="5546"/>
                  </a:moveTo>
                  <a:cubicBezTo>
                    <a:pt x="9762" y="19758"/>
                    <a:pt x="14962" y="32411"/>
                    <a:pt x="22415" y="45757"/>
                  </a:cubicBezTo>
                  <a:cubicBezTo>
                    <a:pt x="7163" y="47836"/>
                    <a:pt x="3696" y="37610"/>
                    <a:pt x="1443" y="28078"/>
                  </a:cubicBezTo>
                  <a:cubicBezTo>
                    <a:pt x="-1330" y="16292"/>
                    <a:pt x="-1503" y="4333"/>
                    <a:pt x="13922" y="0"/>
                  </a:cubicBezTo>
                  <a:cubicBezTo>
                    <a:pt x="15482" y="1733"/>
                    <a:pt x="15655" y="3640"/>
                    <a:pt x="14269" y="5546"/>
                  </a:cubicBezTo>
                  <a:close/>
                </a:path>
              </a:pathLst>
            </a:custGeom>
            <a:solidFill>
              <a:srgbClr val="FDF0F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7A651C90-F519-7F14-8D33-9A882DFD222D}"/>
                </a:ext>
              </a:extLst>
            </p:cNvPr>
            <p:cNvSpPr/>
            <p:nvPr/>
          </p:nvSpPr>
          <p:spPr>
            <a:xfrm>
              <a:off x="3252316" y="6397320"/>
              <a:ext cx="87180" cy="33104"/>
            </a:xfrm>
            <a:custGeom>
              <a:avLst/>
              <a:gdLst>
                <a:gd name="connsiteX0" fmla="*/ 42637 w 87180"/>
                <a:gd name="connsiteY0" fmla="*/ 33104 h 33104"/>
                <a:gd name="connsiteX1" fmla="*/ 8666 w 87180"/>
                <a:gd name="connsiteY1" fmla="*/ 19758 h 33104"/>
                <a:gd name="connsiteX2" fmla="*/ 0 w 87180"/>
                <a:gd name="connsiteY2" fmla="*/ 16812 h 33104"/>
                <a:gd name="connsiteX3" fmla="*/ 23398 w 87180"/>
                <a:gd name="connsiteY3" fmla="*/ 12132 h 33104"/>
                <a:gd name="connsiteX4" fmla="*/ 31544 w 87180"/>
                <a:gd name="connsiteY4" fmla="*/ 0 h 33104"/>
                <a:gd name="connsiteX5" fmla="*/ 61009 w 87180"/>
                <a:gd name="connsiteY5" fmla="*/ 5546 h 33104"/>
                <a:gd name="connsiteX6" fmla="*/ 87180 w 87180"/>
                <a:gd name="connsiteY6" fmla="*/ 4160 h 33104"/>
                <a:gd name="connsiteX7" fmla="*/ 67595 w 87180"/>
                <a:gd name="connsiteY7" fmla="*/ 14559 h 33104"/>
                <a:gd name="connsiteX8" fmla="*/ 42637 w 87180"/>
                <a:gd name="connsiteY8" fmla="*/ 32931 h 3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80" h="33104">
                  <a:moveTo>
                    <a:pt x="42637" y="33104"/>
                  </a:moveTo>
                  <a:cubicBezTo>
                    <a:pt x="35704" y="17679"/>
                    <a:pt x="24785" y="12132"/>
                    <a:pt x="8666" y="19758"/>
                  </a:cubicBezTo>
                  <a:cubicBezTo>
                    <a:pt x="5373" y="21318"/>
                    <a:pt x="2080" y="20105"/>
                    <a:pt x="0" y="16812"/>
                  </a:cubicBezTo>
                  <a:cubicBezTo>
                    <a:pt x="7799" y="15252"/>
                    <a:pt x="15599" y="12999"/>
                    <a:pt x="23398" y="12132"/>
                  </a:cubicBezTo>
                  <a:cubicBezTo>
                    <a:pt x="31718" y="11266"/>
                    <a:pt x="33451" y="7106"/>
                    <a:pt x="31544" y="0"/>
                  </a:cubicBezTo>
                  <a:cubicBezTo>
                    <a:pt x="40210" y="8319"/>
                    <a:pt x="49396" y="9186"/>
                    <a:pt x="61009" y="5546"/>
                  </a:cubicBezTo>
                  <a:cubicBezTo>
                    <a:pt x="68982" y="2946"/>
                    <a:pt x="78341" y="4506"/>
                    <a:pt x="87180" y="4160"/>
                  </a:cubicBezTo>
                  <a:cubicBezTo>
                    <a:pt x="84927" y="15425"/>
                    <a:pt x="74874" y="13519"/>
                    <a:pt x="67595" y="14559"/>
                  </a:cubicBezTo>
                  <a:cubicBezTo>
                    <a:pt x="55463" y="16292"/>
                    <a:pt x="47143" y="21665"/>
                    <a:pt x="42637" y="32931"/>
                  </a:cubicBezTo>
                  <a:close/>
                </a:path>
              </a:pathLst>
            </a:custGeom>
            <a:solidFill>
              <a:srgbClr val="935E7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D6967E2C-3126-8ADB-C013-5EC2B15058F6}"/>
                </a:ext>
              </a:extLst>
            </p:cNvPr>
            <p:cNvSpPr/>
            <p:nvPr/>
          </p:nvSpPr>
          <p:spPr>
            <a:xfrm>
              <a:off x="3238797" y="6365899"/>
              <a:ext cx="16128" cy="21123"/>
            </a:xfrm>
            <a:custGeom>
              <a:avLst/>
              <a:gdLst>
                <a:gd name="connsiteX0" fmla="*/ 0 w 16128"/>
                <a:gd name="connsiteY0" fmla="*/ 4729 h 21123"/>
                <a:gd name="connsiteX1" fmla="*/ 12306 w 16128"/>
                <a:gd name="connsiteY1" fmla="*/ 6636 h 21123"/>
                <a:gd name="connsiteX2" fmla="*/ 10226 w 16128"/>
                <a:gd name="connsiteY2" fmla="*/ 20502 h 21123"/>
                <a:gd name="connsiteX3" fmla="*/ 0 w 16128"/>
                <a:gd name="connsiteY3" fmla="*/ 4903 h 2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8" h="21123">
                  <a:moveTo>
                    <a:pt x="0" y="4729"/>
                  </a:moveTo>
                  <a:cubicBezTo>
                    <a:pt x="1387" y="5596"/>
                    <a:pt x="10053" y="-7576"/>
                    <a:pt x="12306" y="6636"/>
                  </a:cubicBezTo>
                  <a:cubicBezTo>
                    <a:pt x="12826" y="9929"/>
                    <a:pt x="21838" y="17382"/>
                    <a:pt x="10226" y="20502"/>
                  </a:cubicBezTo>
                  <a:cubicBezTo>
                    <a:pt x="-6586" y="25008"/>
                    <a:pt x="7279" y="3516"/>
                    <a:pt x="0" y="4903"/>
                  </a:cubicBezTo>
                  <a:close/>
                </a:path>
              </a:pathLst>
            </a:custGeom>
            <a:solidFill>
              <a:srgbClr val="FCE3E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98595962-8B5F-6E0D-D475-583F42F45242}"/>
                </a:ext>
              </a:extLst>
            </p:cNvPr>
            <p:cNvSpPr/>
            <p:nvPr/>
          </p:nvSpPr>
          <p:spPr>
            <a:xfrm>
              <a:off x="3201187" y="6416691"/>
              <a:ext cx="38650" cy="15292"/>
            </a:xfrm>
            <a:custGeom>
              <a:avLst/>
              <a:gdLst>
                <a:gd name="connsiteX0" fmla="*/ 38650 w 38650"/>
                <a:gd name="connsiteY0" fmla="*/ 1254 h 15292"/>
                <a:gd name="connsiteX1" fmla="*/ 4506 w 38650"/>
                <a:gd name="connsiteY1" fmla="*/ 15293 h 15292"/>
                <a:gd name="connsiteX2" fmla="*/ 0 w 38650"/>
                <a:gd name="connsiteY2" fmla="*/ 5587 h 15292"/>
                <a:gd name="connsiteX3" fmla="*/ 520 w 38650"/>
                <a:gd name="connsiteY3" fmla="*/ 2121 h 15292"/>
                <a:gd name="connsiteX4" fmla="*/ 38650 w 38650"/>
                <a:gd name="connsiteY4" fmla="*/ 1254 h 1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0" h="15292">
                  <a:moveTo>
                    <a:pt x="38650" y="1254"/>
                  </a:moveTo>
                  <a:cubicBezTo>
                    <a:pt x="29118" y="10440"/>
                    <a:pt x="10919" y="-1172"/>
                    <a:pt x="4506" y="15293"/>
                  </a:cubicBezTo>
                  <a:cubicBezTo>
                    <a:pt x="2946" y="12000"/>
                    <a:pt x="1560" y="8880"/>
                    <a:pt x="0" y="5587"/>
                  </a:cubicBezTo>
                  <a:cubicBezTo>
                    <a:pt x="347" y="4374"/>
                    <a:pt x="520" y="3334"/>
                    <a:pt x="520" y="2121"/>
                  </a:cubicBezTo>
                  <a:cubicBezTo>
                    <a:pt x="13346" y="3161"/>
                    <a:pt x="25825" y="-2386"/>
                    <a:pt x="38650" y="1254"/>
                  </a:cubicBezTo>
                  <a:close/>
                </a:path>
              </a:pathLst>
            </a:custGeom>
            <a:solidFill>
              <a:srgbClr val="9E5B7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8BC0118-184A-D0D4-D137-EF6F3AFBC3D0}"/>
                </a:ext>
              </a:extLst>
            </p:cNvPr>
            <p:cNvSpPr/>
            <p:nvPr/>
          </p:nvSpPr>
          <p:spPr>
            <a:xfrm>
              <a:off x="3249890" y="6296556"/>
              <a:ext cx="49569" cy="10637"/>
            </a:xfrm>
            <a:custGeom>
              <a:avLst/>
              <a:gdLst>
                <a:gd name="connsiteX0" fmla="*/ 49396 w 49569"/>
                <a:gd name="connsiteY0" fmla="*/ 4745 h 10637"/>
                <a:gd name="connsiteX1" fmla="*/ 9879 w 49569"/>
                <a:gd name="connsiteY1" fmla="*/ 10638 h 10637"/>
                <a:gd name="connsiteX2" fmla="*/ 0 w 49569"/>
                <a:gd name="connsiteY2" fmla="*/ 5265 h 10637"/>
                <a:gd name="connsiteX3" fmla="*/ 49570 w 49569"/>
                <a:gd name="connsiteY3" fmla="*/ 4745 h 1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69" h="10637">
                  <a:moveTo>
                    <a:pt x="49396" y="4745"/>
                  </a:moveTo>
                  <a:cubicBezTo>
                    <a:pt x="36397" y="8385"/>
                    <a:pt x="21665" y="-801"/>
                    <a:pt x="9879" y="10638"/>
                  </a:cubicBezTo>
                  <a:cubicBezTo>
                    <a:pt x="6586" y="8904"/>
                    <a:pt x="3293" y="6998"/>
                    <a:pt x="0" y="5265"/>
                  </a:cubicBezTo>
                  <a:cubicBezTo>
                    <a:pt x="16465" y="-1841"/>
                    <a:pt x="32931" y="-1495"/>
                    <a:pt x="49570" y="4745"/>
                  </a:cubicBezTo>
                  <a:close/>
                </a:path>
              </a:pathLst>
            </a:custGeom>
            <a:solidFill>
              <a:srgbClr val="A0597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C2F515F0-6D49-7C9C-F28D-7CBEC366081A}"/>
                </a:ext>
              </a:extLst>
            </p:cNvPr>
            <p:cNvSpPr/>
            <p:nvPr/>
          </p:nvSpPr>
          <p:spPr>
            <a:xfrm>
              <a:off x="3262715" y="6322619"/>
              <a:ext cx="9964" cy="30331"/>
            </a:xfrm>
            <a:custGeom>
              <a:avLst/>
              <a:gdLst>
                <a:gd name="connsiteX0" fmla="*/ 0 w 9964"/>
                <a:gd name="connsiteY0" fmla="*/ 0 h 30331"/>
                <a:gd name="connsiteX1" fmla="*/ 9706 w 9964"/>
                <a:gd name="connsiteY1" fmla="*/ 30331 h 30331"/>
                <a:gd name="connsiteX2" fmla="*/ 0 w 9964"/>
                <a:gd name="connsiteY2" fmla="*/ 0 h 3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4" h="30331">
                  <a:moveTo>
                    <a:pt x="0" y="0"/>
                  </a:moveTo>
                  <a:cubicBezTo>
                    <a:pt x="9706" y="7973"/>
                    <a:pt x="10573" y="18892"/>
                    <a:pt x="9706" y="30331"/>
                  </a:cubicBezTo>
                  <a:cubicBezTo>
                    <a:pt x="3120" y="21318"/>
                    <a:pt x="2426" y="10399"/>
                    <a:pt x="0" y="0"/>
                  </a:cubicBezTo>
                  <a:close/>
                </a:path>
              </a:pathLst>
            </a:custGeom>
            <a:solidFill>
              <a:srgbClr val="A0597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3A5FE6DF-FCA9-A869-1B88-181F99E85D57}"/>
                </a:ext>
              </a:extLst>
            </p:cNvPr>
            <p:cNvSpPr/>
            <p:nvPr/>
          </p:nvSpPr>
          <p:spPr>
            <a:xfrm>
              <a:off x="3222852" y="6338800"/>
              <a:ext cx="10526" cy="8950"/>
            </a:xfrm>
            <a:custGeom>
              <a:avLst/>
              <a:gdLst>
                <a:gd name="connsiteX0" fmla="*/ 347 w 10526"/>
                <a:gd name="connsiteY0" fmla="*/ 8950 h 8950"/>
                <a:gd name="connsiteX1" fmla="*/ 0 w 10526"/>
                <a:gd name="connsiteY1" fmla="*/ 3404 h 8950"/>
                <a:gd name="connsiteX2" fmla="*/ 10399 w 10526"/>
                <a:gd name="connsiteY2" fmla="*/ 3751 h 8950"/>
                <a:gd name="connsiteX3" fmla="*/ 173 w 10526"/>
                <a:gd name="connsiteY3" fmla="*/ 8950 h 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26" h="8950">
                  <a:moveTo>
                    <a:pt x="347" y="8950"/>
                  </a:moveTo>
                  <a:cubicBezTo>
                    <a:pt x="347" y="7044"/>
                    <a:pt x="173" y="5311"/>
                    <a:pt x="0" y="3404"/>
                  </a:cubicBezTo>
                  <a:cubicBezTo>
                    <a:pt x="3813" y="-756"/>
                    <a:pt x="9359" y="-1622"/>
                    <a:pt x="10399" y="3751"/>
                  </a:cubicBezTo>
                  <a:cubicBezTo>
                    <a:pt x="11612" y="10164"/>
                    <a:pt x="3813" y="7217"/>
                    <a:pt x="173" y="8950"/>
                  </a:cubicBezTo>
                  <a:close/>
                </a:path>
              </a:pathLst>
            </a:custGeom>
            <a:solidFill>
              <a:srgbClr val="F3A1B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4110CE6-75BA-2C45-44B8-21D42856C8A5}"/>
                </a:ext>
              </a:extLst>
            </p:cNvPr>
            <p:cNvSpPr/>
            <p:nvPr/>
          </p:nvSpPr>
          <p:spPr>
            <a:xfrm>
              <a:off x="3293417" y="6397667"/>
              <a:ext cx="85954" cy="126350"/>
            </a:xfrm>
            <a:custGeom>
              <a:avLst/>
              <a:gdLst>
                <a:gd name="connsiteX0" fmla="*/ 1535 w 85954"/>
                <a:gd name="connsiteY0" fmla="*/ 32758 h 126350"/>
                <a:gd name="connsiteX1" fmla="*/ 17134 w 85954"/>
                <a:gd name="connsiteY1" fmla="*/ 10573 h 126350"/>
                <a:gd name="connsiteX2" fmla="*/ 46079 w 85954"/>
                <a:gd name="connsiteY2" fmla="*/ 3813 h 126350"/>
                <a:gd name="connsiteX3" fmla="*/ 45732 w 85954"/>
                <a:gd name="connsiteY3" fmla="*/ 3813 h 126350"/>
                <a:gd name="connsiteX4" fmla="*/ 70344 w 85954"/>
                <a:gd name="connsiteY4" fmla="*/ 2080 h 126350"/>
                <a:gd name="connsiteX5" fmla="*/ 80916 w 85954"/>
                <a:gd name="connsiteY5" fmla="*/ 0 h 126350"/>
                <a:gd name="connsiteX6" fmla="*/ 82996 w 85954"/>
                <a:gd name="connsiteY6" fmla="*/ 0 h 126350"/>
                <a:gd name="connsiteX7" fmla="*/ 83343 w 85954"/>
                <a:gd name="connsiteY7" fmla="*/ 10399 h 126350"/>
                <a:gd name="connsiteX8" fmla="*/ 82303 w 85954"/>
                <a:gd name="connsiteY8" fmla="*/ 61009 h 126350"/>
                <a:gd name="connsiteX9" fmla="*/ 66357 w 85954"/>
                <a:gd name="connsiteY9" fmla="*/ 93940 h 126350"/>
                <a:gd name="connsiteX10" fmla="*/ 45385 w 85954"/>
                <a:gd name="connsiteY10" fmla="*/ 116125 h 126350"/>
                <a:gd name="connsiteX11" fmla="*/ 33426 w 85954"/>
                <a:gd name="connsiteY11" fmla="*/ 126350 h 126350"/>
                <a:gd name="connsiteX12" fmla="*/ 16961 w 85954"/>
                <a:gd name="connsiteY12" fmla="*/ 90820 h 126350"/>
                <a:gd name="connsiteX13" fmla="*/ 8815 w 85954"/>
                <a:gd name="connsiteY13" fmla="*/ 60142 h 126350"/>
                <a:gd name="connsiteX14" fmla="*/ 1709 w 85954"/>
                <a:gd name="connsiteY14" fmla="*/ 32238 h 12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954" h="126350">
                  <a:moveTo>
                    <a:pt x="1535" y="32758"/>
                  </a:moveTo>
                  <a:cubicBezTo>
                    <a:pt x="-2451" y="18892"/>
                    <a:pt x="842" y="12306"/>
                    <a:pt x="17134" y="10573"/>
                  </a:cubicBezTo>
                  <a:cubicBezTo>
                    <a:pt x="26494" y="9533"/>
                    <a:pt x="37759" y="11613"/>
                    <a:pt x="46079" y="3813"/>
                  </a:cubicBezTo>
                  <a:cubicBezTo>
                    <a:pt x="46079" y="3813"/>
                    <a:pt x="45732" y="3813"/>
                    <a:pt x="45732" y="3813"/>
                  </a:cubicBezTo>
                  <a:cubicBezTo>
                    <a:pt x="53705" y="-347"/>
                    <a:pt x="62024" y="1907"/>
                    <a:pt x="70344" y="2080"/>
                  </a:cubicBezTo>
                  <a:cubicBezTo>
                    <a:pt x="73810" y="1387"/>
                    <a:pt x="77276" y="693"/>
                    <a:pt x="80916" y="0"/>
                  </a:cubicBezTo>
                  <a:cubicBezTo>
                    <a:pt x="80916" y="0"/>
                    <a:pt x="82996" y="0"/>
                    <a:pt x="82996" y="0"/>
                  </a:cubicBezTo>
                  <a:cubicBezTo>
                    <a:pt x="80050" y="3640"/>
                    <a:pt x="79530" y="7106"/>
                    <a:pt x="83343" y="10399"/>
                  </a:cubicBezTo>
                  <a:cubicBezTo>
                    <a:pt x="85942" y="27385"/>
                    <a:pt x="88022" y="44197"/>
                    <a:pt x="82303" y="61009"/>
                  </a:cubicBezTo>
                  <a:cubicBezTo>
                    <a:pt x="76930" y="71928"/>
                    <a:pt x="71730" y="83020"/>
                    <a:pt x="66357" y="93940"/>
                  </a:cubicBezTo>
                  <a:cubicBezTo>
                    <a:pt x="58384" y="100352"/>
                    <a:pt x="50758" y="107285"/>
                    <a:pt x="45385" y="116125"/>
                  </a:cubicBezTo>
                  <a:cubicBezTo>
                    <a:pt x="41399" y="119591"/>
                    <a:pt x="37413" y="122884"/>
                    <a:pt x="33426" y="126350"/>
                  </a:cubicBezTo>
                  <a:cubicBezTo>
                    <a:pt x="21294" y="117511"/>
                    <a:pt x="25107" y="101392"/>
                    <a:pt x="16961" y="90820"/>
                  </a:cubicBezTo>
                  <a:cubicBezTo>
                    <a:pt x="13668" y="80767"/>
                    <a:pt x="11415" y="70368"/>
                    <a:pt x="8815" y="60142"/>
                  </a:cubicBezTo>
                  <a:cubicBezTo>
                    <a:pt x="6388" y="50783"/>
                    <a:pt x="4135" y="41597"/>
                    <a:pt x="1709" y="32238"/>
                  </a:cubicBezTo>
                  <a:close/>
                </a:path>
              </a:pathLst>
            </a:custGeom>
            <a:solidFill>
              <a:srgbClr val="E61C7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0D526978-66F0-C069-F835-F202D0A5C1FE}"/>
                </a:ext>
              </a:extLst>
            </p:cNvPr>
            <p:cNvSpPr/>
            <p:nvPr/>
          </p:nvSpPr>
          <p:spPr>
            <a:xfrm>
              <a:off x="3375547" y="6408586"/>
              <a:ext cx="5719" cy="50609"/>
            </a:xfrm>
            <a:custGeom>
              <a:avLst/>
              <a:gdLst>
                <a:gd name="connsiteX0" fmla="*/ 0 w 5719"/>
                <a:gd name="connsiteY0" fmla="*/ 50609 h 50609"/>
                <a:gd name="connsiteX1" fmla="*/ 1040 w 5719"/>
                <a:gd name="connsiteY1" fmla="*/ 0 h 50609"/>
                <a:gd name="connsiteX2" fmla="*/ 5720 w 5719"/>
                <a:gd name="connsiteY2" fmla="*/ 17852 h 50609"/>
                <a:gd name="connsiteX3" fmla="*/ 5720 w 5719"/>
                <a:gd name="connsiteY3" fmla="*/ 34491 h 50609"/>
                <a:gd name="connsiteX4" fmla="*/ 0 w 5719"/>
                <a:gd name="connsiteY4" fmla="*/ 50609 h 5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" h="50609">
                  <a:moveTo>
                    <a:pt x="0" y="50609"/>
                  </a:moveTo>
                  <a:cubicBezTo>
                    <a:pt x="347" y="33797"/>
                    <a:pt x="693" y="16985"/>
                    <a:pt x="1040" y="0"/>
                  </a:cubicBezTo>
                  <a:cubicBezTo>
                    <a:pt x="6240" y="5026"/>
                    <a:pt x="4160" y="11959"/>
                    <a:pt x="5720" y="17852"/>
                  </a:cubicBezTo>
                  <a:cubicBezTo>
                    <a:pt x="5720" y="23398"/>
                    <a:pt x="5720" y="28944"/>
                    <a:pt x="5720" y="34491"/>
                  </a:cubicBezTo>
                  <a:cubicBezTo>
                    <a:pt x="3813" y="39864"/>
                    <a:pt x="7453" y="47143"/>
                    <a:pt x="0" y="50609"/>
                  </a:cubicBezTo>
                  <a:close/>
                </a:path>
              </a:pathLst>
            </a:custGeom>
            <a:solidFill>
              <a:srgbClr val="A86D8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8C576393-63BA-4B27-C969-8BCE7C92703B}"/>
                </a:ext>
              </a:extLst>
            </p:cNvPr>
            <p:cNvSpPr/>
            <p:nvPr/>
          </p:nvSpPr>
          <p:spPr>
            <a:xfrm>
              <a:off x="2573768" y="4825826"/>
              <a:ext cx="162747" cy="87699"/>
            </a:xfrm>
            <a:custGeom>
              <a:avLst/>
              <a:gdLst>
                <a:gd name="connsiteX0" fmla="*/ 162748 w 162747"/>
                <a:gd name="connsiteY0" fmla="*/ 53729 h 87699"/>
                <a:gd name="connsiteX1" fmla="*/ 134670 w 162747"/>
                <a:gd name="connsiteY1" fmla="*/ 87700 h 87699"/>
                <a:gd name="connsiteX2" fmla="*/ 11439 w 162747"/>
                <a:gd name="connsiteY2" fmla="*/ 38997 h 87699"/>
                <a:gd name="connsiteX3" fmla="*/ 0 w 162747"/>
                <a:gd name="connsiteY3" fmla="*/ 27731 h 87699"/>
                <a:gd name="connsiteX4" fmla="*/ 20972 w 162747"/>
                <a:gd name="connsiteY4" fmla="*/ 0 h 87699"/>
                <a:gd name="connsiteX5" fmla="*/ 141256 w 162747"/>
                <a:gd name="connsiteY5" fmla="*/ 48183 h 87699"/>
                <a:gd name="connsiteX6" fmla="*/ 162748 w 162747"/>
                <a:gd name="connsiteY6" fmla="*/ 53729 h 8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747" h="87699">
                  <a:moveTo>
                    <a:pt x="162748" y="53729"/>
                  </a:moveTo>
                  <a:cubicBezTo>
                    <a:pt x="149575" y="61875"/>
                    <a:pt x="144896" y="77127"/>
                    <a:pt x="134670" y="87700"/>
                  </a:cubicBezTo>
                  <a:cubicBezTo>
                    <a:pt x="90820" y="78341"/>
                    <a:pt x="49223" y="63608"/>
                    <a:pt x="11439" y="38997"/>
                  </a:cubicBezTo>
                  <a:cubicBezTo>
                    <a:pt x="6759" y="35877"/>
                    <a:pt x="2080" y="33277"/>
                    <a:pt x="0" y="27731"/>
                  </a:cubicBezTo>
                  <a:cubicBezTo>
                    <a:pt x="4160" y="16465"/>
                    <a:pt x="11092" y="7106"/>
                    <a:pt x="20972" y="0"/>
                  </a:cubicBezTo>
                  <a:cubicBezTo>
                    <a:pt x="59795" y="19065"/>
                    <a:pt x="97753" y="40557"/>
                    <a:pt x="141256" y="48183"/>
                  </a:cubicBezTo>
                  <a:cubicBezTo>
                    <a:pt x="148362" y="49396"/>
                    <a:pt x="156855" y="47316"/>
                    <a:pt x="162748" y="53729"/>
                  </a:cubicBezTo>
                  <a:close/>
                </a:path>
              </a:pathLst>
            </a:custGeom>
            <a:solidFill>
              <a:srgbClr val="F9C39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F4B13939-0BB9-118C-CAD9-A47D441D2F00}"/>
                </a:ext>
              </a:extLst>
            </p:cNvPr>
            <p:cNvSpPr/>
            <p:nvPr/>
          </p:nvSpPr>
          <p:spPr>
            <a:xfrm>
              <a:off x="2769793" y="4862178"/>
              <a:ext cx="73539" cy="21883"/>
            </a:xfrm>
            <a:custGeom>
              <a:avLst/>
              <a:gdLst>
                <a:gd name="connsiteX0" fmla="*/ 4333 w 73539"/>
                <a:gd name="connsiteY0" fmla="*/ 18070 h 21883"/>
                <a:gd name="connsiteX1" fmla="*/ 0 w 73539"/>
                <a:gd name="connsiteY1" fmla="*/ 5244 h 21883"/>
                <a:gd name="connsiteX2" fmla="*/ 70715 w 73539"/>
                <a:gd name="connsiteY2" fmla="*/ 9924 h 21883"/>
                <a:gd name="connsiteX3" fmla="*/ 66728 w 73539"/>
                <a:gd name="connsiteY3" fmla="*/ 21883 h 21883"/>
                <a:gd name="connsiteX4" fmla="*/ 4333 w 73539"/>
                <a:gd name="connsiteY4" fmla="*/ 18070 h 2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9" h="21883">
                  <a:moveTo>
                    <a:pt x="4333" y="18070"/>
                  </a:moveTo>
                  <a:cubicBezTo>
                    <a:pt x="4333" y="13391"/>
                    <a:pt x="5026" y="8364"/>
                    <a:pt x="0" y="5244"/>
                  </a:cubicBezTo>
                  <a:cubicBezTo>
                    <a:pt x="24438" y="-5155"/>
                    <a:pt x="47490" y="1778"/>
                    <a:pt x="70715" y="9924"/>
                  </a:cubicBezTo>
                  <a:cubicBezTo>
                    <a:pt x="73661" y="15297"/>
                    <a:pt x="76608" y="20670"/>
                    <a:pt x="66728" y="21883"/>
                  </a:cubicBezTo>
                  <a:cubicBezTo>
                    <a:pt x="46276" y="14950"/>
                    <a:pt x="25478" y="13737"/>
                    <a:pt x="4333" y="18070"/>
                  </a:cubicBezTo>
                  <a:close/>
                </a:path>
              </a:pathLst>
            </a:custGeom>
            <a:solidFill>
              <a:srgbClr val="7C635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6D07B6D0-743D-701E-96A3-C1B194FEA99A}"/>
                </a:ext>
              </a:extLst>
            </p:cNvPr>
            <p:cNvSpPr/>
            <p:nvPr/>
          </p:nvSpPr>
          <p:spPr>
            <a:xfrm>
              <a:off x="2836521" y="4872102"/>
              <a:ext cx="50262" cy="74007"/>
            </a:xfrm>
            <a:custGeom>
              <a:avLst/>
              <a:gdLst>
                <a:gd name="connsiteX0" fmla="*/ 0 w 50262"/>
                <a:gd name="connsiteY0" fmla="*/ 11959 h 74007"/>
                <a:gd name="connsiteX1" fmla="*/ 3986 w 50262"/>
                <a:gd name="connsiteY1" fmla="*/ 0 h 74007"/>
                <a:gd name="connsiteX2" fmla="*/ 20452 w 50262"/>
                <a:gd name="connsiteY2" fmla="*/ 8493 h 74007"/>
                <a:gd name="connsiteX3" fmla="*/ 50263 w 50262"/>
                <a:gd name="connsiteY3" fmla="*/ 65862 h 74007"/>
                <a:gd name="connsiteX4" fmla="*/ 46450 w 50262"/>
                <a:gd name="connsiteY4" fmla="*/ 74008 h 74007"/>
                <a:gd name="connsiteX5" fmla="*/ 0 w 50262"/>
                <a:gd name="connsiteY5" fmla="*/ 12132 h 74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62" h="74007">
                  <a:moveTo>
                    <a:pt x="0" y="11959"/>
                  </a:moveTo>
                  <a:cubicBezTo>
                    <a:pt x="4680" y="9013"/>
                    <a:pt x="3986" y="4506"/>
                    <a:pt x="3986" y="0"/>
                  </a:cubicBezTo>
                  <a:cubicBezTo>
                    <a:pt x="9533" y="2773"/>
                    <a:pt x="14906" y="5546"/>
                    <a:pt x="20452" y="8493"/>
                  </a:cubicBezTo>
                  <a:cubicBezTo>
                    <a:pt x="35877" y="24785"/>
                    <a:pt x="47836" y="42810"/>
                    <a:pt x="50263" y="65862"/>
                  </a:cubicBezTo>
                  <a:cubicBezTo>
                    <a:pt x="49050" y="68635"/>
                    <a:pt x="47663" y="71235"/>
                    <a:pt x="46450" y="74008"/>
                  </a:cubicBezTo>
                  <a:cubicBezTo>
                    <a:pt x="40557" y="46276"/>
                    <a:pt x="21318" y="28425"/>
                    <a:pt x="0" y="12132"/>
                  </a:cubicBezTo>
                  <a:close/>
                </a:path>
              </a:pathLst>
            </a:custGeom>
            <a:solidFill>
              <a:srgbClr val="8F705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716EEB8A-C53D-F459-4168-BA743B71BA42}"/>
                </a:ext>
              </a:extLst>
            </p:cNvPr>
            <p:cNvSpPr/>
            <p:nvPr/>
          </p:nvSpPr>
          <p:spPr>
            <a:xfrm>
              <a:off x="3047105" y="4850437"/>
              <a:ext cx="51649" cy="50956"/>
            </a:xfrm>
            <a:custGeom>
              <a:avLst/>
              <a:gdLst>
                <a:gd name="connsiteX0" fmla="*/ 0 w 51649"/>
                <a:gd name="connsiteY0" fmla="*/ 26518 h 50956"/>
                <a:gd name="connsiteX1" fmla="*/ 13866 w 51649"/>
                <a:gd name="connsiteY1" fmla="*/ 0 h 50956"/>
                <a:gd name="connsiteX2" fmla="*/ 31198 w 51649"/>
                <a:gd name="connsiteY2" fmla="*/ 26865 h 50956"/>
                <a:gd name="connsiteX3" fmla="*/ 51649 w 51649"/>
                <a:gd name="connsiteY3" fmla="*/ 46276 h 50956"/>
                <a:gd name="connsiteX4" fmla="*/ 12652 w 51649"/>
                <a:gd name="connsiteY4" fmla="*/ 50956 h 50956"/>
                <a:gd name="connsiteX5" fmla="*/ 0 w 51649"/>
                <a:gd name="connsiteY5" fmla="*/ 26691 h 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49" h="50956">
                  <a:moveTo>
                    <a:pt x="0" y="26518"/>
                  </a:moveTo>
                  <a:cubicBezTo>
                    <a:pt x="2080" y="16292"/>
                    <a:pt x="3986" y="6066"/>
                    <a:pt x="13866" y="0"/>
                  </a:cubicBezTo>
                  <a:cubicBezTo>
                    <a:pt x="25825" y="4853"/>
                    <a:pt x="40037" y="6066"/>
                    <a:pt x="31198" y="26865"/>
                  </a:cubicBezTo>
                  <a:cubicBezTo>
                    <a:pt x="23745" y="44543"/>
                    <a:pt x="46623" y="37610"/>
                    <a:pt x="51649" y="46276"/>
                  </a:cubicBezTo>
                  <a:cubicBezTo>
                    <a:pt x="38650" y="47836"/>
                    <a:pt x="25651" y="49396"/>
                    <a:pt x="12652" y="50956"/>
                  </a:cubicBezTo>
                  <a:cubicBezTo>
                    <a:pt x="6759" y="43677"/>
                    <a:pt x="1907" y="36051"/>
                    <a:pt x="0" y="26691"/>
                  </a:cubicBezTo>
                  <a:close/>
                </a:path>
              </a:pathLst>
            </a:custGeom>
            <a:solidFill>
              <a:srgbClr val="475C79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6CD21338-B25D-FE49-63CC-56CA1D1EA8F1}"/>
                </a:ext>
              </a:extLst>
            </p:cNvPr>
            <p:cNvSpPr/>
            <p:nvPr/>
          </p:nvSpPr>
          <p:spPr>
            <a:xfrm>
              <a:off x="2731479" y="4894493"/>
              <a:ext cx="98082" cy="50749"/>
            </a:xfrm>
            <a:custGeom>
              <a:avLst/>
              <a:gdLst>
                <a:gd name="connsiteX0" fmla="*/ 184 w 98082"/>
                <a:gd name="connsiteY0" fmla="*/ 42257 h 50749"/>
                <a:gd name="connsiteX1" fmla="*/ 79044 w 98082"/>
                <a:gd name="connsiteY1" fmla="*/ 3954 h 50749"/>
                <a:gd name="connsiteX2" fmla="*/ 92910 w 98082"/>
                <a:gd name="connsiteY2" fmla="*/ 34458 h 50749"/>
                <a:gd name="connsiteX3" fmla="*/ 82684 w 98082"/>
                <a:gd name="connsiteY3" fmla="*/ 44510 h 50749"/>
                <a:gd name="connsiteX4" fmla="*/ 10583 w 98082"/>
                <a:gd name="connsiteY4" fmla="*/ 50750 h 50749"/>
                <a:gd name="connsiteX5" fmla="*/ 184 w 98082"/>
                <a:gd name="connsiteY5" fmla="*/ 42257 h 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082" h="50749">
                  <a:moveTo>
                    <a:pt x="184" y="42257"/>
                  </a:moveTo>
                  <a:cubicBezTo>
                    <a:pt x="11796" y="8460"/>
                    <a:pt x="45767" y="-8179"/>
                    <a:pt x="79044" y="3954"/>
                  </a:cubicBezTo>
                  <a:cubicBezTo>
                    <a:pt x="93950" y="9326"/>
                    <a:pt x="105042" y="16606"/>
                    <a:pt x="92910" y="34458"/>
                  </a:cubicBezTo>
                  <a:cubicBezTo>
                    <a:pt x="94123" y="42431"/>
                    <a:pt x="87710" y="43471"/>
                    <a:pt x="82684" y="44510"/>
                  </a:cubicBezTo>
                  <a:cubicBezTo>
                    <a:pt x="58939" y="49017"/>
                    <a:pt x="34848" y="50750"/>
                    <a:pt x="10583" y="50750"/>
                  </a:cubicBezTo>
                  <a:cubicBezTo>
                    <a:pt x="5557" y="50750"/>
                    <a:pt x="-1203" y="50750"/>
                    <a:pt x="184" y="42257"/>
                  </a:cubicBezTo>
                  <a:close/>
                </a:path>
              </a:pathLst>
            </a:custGeom>
            <a:solidFill>
              <a:srgbClr val="465C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A1E1F33-A047-51C1-FE8E-4E20632F48C7}"/>
                </a:ext>
              </a:extLst>
            </p:cNvPr>
            <p:cNvSpPr/>
            <p:nvPr/>
          </p:nvSpPr>
          <p:spPr>
            <a:xfrm>
              <a:off x="2729054" y="4950096"/>
              <a:ext cx="122489" cy="38130"/>
            </a:xfrm>
            <a:custGeom>
              <a:avLst/>
              <a:gdLst>
                <a:gd name="connsiteX0" fmla="*/ 115440 w 122489"/>
                <a:gd name="connsiteY0" fmla="*/ 29638 h 38130"/>
                <a:gd name="connsiteX1" fmla="*/ 7115 w 122489"/>
                <a:gd name="connsiteY1" fmla="*/ 38130 h 38130"/>
                <a:gd name="connsiteX2" fmla="*/ 9 w 122489"/>
                <a:gd name="connsiteY2" fmla="*/ 17159 h 38130"/>
                <a:gd name="connsiteX3" fmla="*/ 25833 w 122489"/>
                <a:gd name="connsiteY3" fmla="*/ 6066 h 38130"/>
                <a:gd name="connsiteX4" fmla="*/ 120466 w 122489"/>
                <a:gd name="connsiteY4" fmla="*/ 0 h 38130"/>
                <a:gd name="connsiteX5" fmla="*/ 115613 w 122489"/>
                <a:gd name="connsiteY5" fmla="*/ 29811 h 3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489" h="38130">
                  <a:moveTo>
                    <a:pt x="115440" y="29638"/>
                  </a:moveTo>
                  <a:cubicBezTo>
                    <a:pt x="79389" y="32411"/>
                    <a:pt x="43165" y="35357"/>
                    <a:pt x="7115" y="38130"/>
                  </a:cubicBezTo>
                  <a:cubicBezTo>
                    <a:pt x="2262" y="31891"/>
                    <a:pt x="-165" y="24958"/>
                    <a:pt x="9" y="17159"/>
                  </a:cubicBezTo>
                  <a:cubicBezTo>
                    <a:pt x="6422" y="8493"/>
                    <a:pt x="16127" y="5893"/>
                    <a:pt x="25833" y="6066"/>
                  </a:cubicBezTo>
                  <a:cubicBezTo>
                    <a:pt x="57551" y="6759"/>
                    <a:pt x="88749" y="520"/>
                    <a:pt x="120466" y="0"/>
                  </a:cubicBezTo>
                  <a:cubicBezTo>
                    <a:pt x="124973" y="10919"/>
                    <a:pt x="121333" y="20452"/>
                    <a:pt x="115613" y="29811"/>
                  </a:cubicBezTo>
                  <a:close/>
                </a:path>
              </a:pathLst>
            </a:custGeom>
            <a:solidFill>
              <a:srgbClr val="54698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39A407BE-6DCF-0FE2-F3D4-06DE350008D7}"/>
                </a:ext>
              </a:extLst>
            </p:cNvPr>
            <p:cNvSpPr/>
            <p:nvPr/>
          </p:nvSpPr>
          <p:spPr>
            <a:xfrm>
              <a:off x="2727471" y="4929125"/>
              <a:ext cx="121947" cy="38303"/>
            </a:xfrm>
            <a:custGeom>
              <a:avLst/>
              <a:gdLst>
                <a:gd name="connsiteX0" fmla="*/ 121702 w 121947"/>
                <a:gd name="connsiteY0" fmla="*/ 20972 h 38303"/>
                <a:gd name="connsiteX1" fmla="*/ 93278 w 121947"/>
                <a:gd name="connsiteY1" fmla="*/ 29984 h 38303"/>
                <a:gd name="connsiteX2" fmla="*/ 1418 w 121947"/>
                <a:gd name="connsiteY2" fmla="*/ 38304 h 38303"/>
                <a:gd name="connsiteX3" fmla="*/ 4191 w 121947"/>
                <a:gd name="connsiteY3" fmla="*/ 7799 h 38303"/>
                <a:gd name="connsiteX4" fmla="*/ 57574 w 121947"/>
                <a:gd name="connsiteY4" fmla="*/ 7626 h 38303"/>
                <a:gd name="connsiteX5" fmla="*/ 96917 w 121947"/>
                <a:gd name="connsiteY5" fmla="*/ 0 h 38303"/>
                <a:gd name="connsiteX6" fmla="*/ 112863 w 121947"/>
                <a:gd name="connsiteY6" fmla="*/ 9706 h 38303"/>
                <a:gd name="connsiteX7" fmla="*/ 121702 w 121947"/>
                <a:gd name="connsiteY7" fmla="*/ 20972 h 3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47" h="38303">
                  <a:moveTo>
                    <a:pt x="121702" y="20972"/>
                  </a:moveTo>
                  <a:cubicBezTo>
                    <a:pt x="113729" y="28598"/>
                    <a:pt x="103677" y="29811"/>
                    <a:pt x="93278" y="29984"/>
                  </a:cubicBezTo>
                  <a:cubicBezTo>
                    <a:pt x="62427" y="29984"/>
                    <a:pt x="31749" y="31718"/>
                    <a:pt x="1418" y="38304"/>
                  </a:cubicBezTo>
                  <a:cubicBezTo>
                    <a:pt x="31" y="27905"/>
                    <a:pt x="-1875" y="17505"/>
                    <a:pt x="4191" y="7799"/>
                  </a:cubicBezTo>
                  <a:cubicBezTo>
                    <a:pt x="22043" y="13692"/>
                    <a:pt x="40588" y="10399"/>
                    <a:pt x="57574" y="7626"/>
                  </a:cubicBezTo>
                  <a:cubicBezTo>
                    <a:pt x="70399" y="5546"/>
                    <a:pt x="85478" y="10573"/>
                    <a:pt x="96917" y="0"/>
                  </a:cubicBezTo>
                  <a:cubicBezTo>
                    <a:pt x="100904" y="5546"/>
                    <a:pt x="104717" y="10919"/>
                    <a:pt x="112863" y="9706"/>
                  </a:cubicBezTo>
                  <a:cubicBezTo>
                    <a:pt x="122222" y="8319"/>
                    <a:pt x="122395" y="14386"/>
                    <a:pt x="121702" y="20972"/>
                  </a:cubicBezTo>
                  <a:close/>
                </a:path>
              </a:pathLst>
            </a:custGeom>
            <a:solidFill>
              <a:srgbClr val="4D638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C990BB01-5710-AE04-9D90-A282ABB95534}"/>
                </a:ext>
              </a:extLst>
            </p:cNvPr>
            <p:cNvSpPr/>
            <p:nvPr/>
          </p:nvSpPr>
          <p:spPr>
            <a:xfrm>
              <a:off x="2703064" y="4750258"/>
              <a:ext cx="166560" cy="28671"/>
            </a:xfrm>
            <a:custGeom>
              <a:avLst/>
              <a:gdLst>
                <a:gd name="connsiteX0" fmla="*/ 0 w 166560"/>
                <a:gd name="connsiteY0" fmla="*/ 17332 h 28671"/>
                <a:gd name="connsiteX1" fmla="*/ 21145 w 166560"/>
                <a:gd name="connsiteY1" fmla="*/ 9359 h 28671"/>
                <a:gd name="connsiteX2" fmla="*/ 95846 w 166560"/>
                <a:gd name="connsiteY2" fmla="*/ 0 h 28671"/>
                <a:gd name="connsiteX3" fmla="*/ 166561 w 166560"/>
                <a:gd name="connsiteY3" fmla="*/ 867 h 28671"/>
                <a:gd name="connsiteX4" fmla="*/ 137963 w 166560"/>
                <a:gd name="connsiteY4" fmla="*/ 17159 h 28671"/>
                <a:gd name="connsiteX5" fmla="*/ 34837 w 166560"/>
                <a:gd name="connsiteY5" fmla="*/ 27905 h 28671"/>
                <a:gd name="connsiteX6" fmla="*/ 0 w 166560"/>
                <a:gd name="connsiteY6" fmla="*/ 17159 h 2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560" h="28671">
                  <a:moveTo>
                    <a:pt x="0" y="17332"/>
                  </a:moveTo>
                  <a:cubicBezTo>
                    <a:pt x="7106" y="14732"/>
                    <a:pt x="14039" y="11959"/>
                    <a:pt x="21145" y="9359"/>
                  </a:cubicBezTo>
                  <a:cubicBezTo>
                    <a:pt x="46103" y="6240"/>
                    <a:pt x="70888" y="3120"/>
                    <a:pt x="95846" y="0"/>
                  </a:cubicBezTo>
                  <a:cubicBezTo>
                    <a:pt x="119418" y="347"/>
                    <a:pt x="142989" y="520"/>
                    <a:pt x="166561" y="867"/>
                  </a:cubicBezTo>
                  <a:cubicBezTo>
                    <a:pt x="161014" y="13346"/>
                    <a:pt x="148189" y="13346"/>
                    <a:pt x="137963" y="17159"/>
                  </a:cubicBezTo>
                  <a:cubicBezTo>
                    <a:pt x="104685" y="29811"/>
                    <a:pt x="69675" y="29464"/>
                    <a:pt x="34837" y="27905"/>
                  </a:cubicBezTo>
                  <a:cubicBezTo>
                    <a:pt x="23052" y="27385"/>
                    <a:pt x="11612" y="20972"/>
                    <a:pt x="0" y="17159"/>
                  </a:cubicBezTo>
                  <a:close/>
                </a:path>
              </a:pathLst>
            </a:custGeom>
            <a:solidFill>
              <a:srgbClr val="F3A48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8E3FA43E-DD40-24B0-E105-2B7C74CE23EB}"/>
                </a:ext>
              </a:extLst>
            </p:cNvPr>
            <p:cNvSpPr/>
            <p:nvPr/>
          </p:nvSpPr>
          <p:spPr>
            <a:xfrm>
              <a:off x="5200614" y="5352476"/>
              <a:ext cx="217684" cy="114775"/>
            </a:xfrm>
            <a:custGeom>
              <a:avLst/>
              <a:gdLst>
                <a:gd name="connsiteX0" fmla="*/ 168 w 217684"/>
                <a:gd name="connsiteY0" fmla="*/ 113248 h 114775"/>
                <a:gd name="connsiteX1" fmla="*/ 4154 w 217684"/>
                <a:gd name="connsiteY1" fmla="*/ 71998 h 114775"/>
                <a:gd name="connsiteX2" fmla="*/ 91507 w 217684"/>
                <a:gd name="connsiteY2" fmla="*/ 5096 h 114775"/>
                <a:gd name="connsiteX3" fmla="*/ 140384 w 217684"/>
                <a:gd name="connsiteY3" fmla="*/ 4056 h 114775"/>
                <a:gd name="connsiteX4" fmla="*/ 199659 w 217684"/>
                <a:gd name="connsiteY4" fmla="*/ 21561 h 114775"/>
                <a:gd name="connsiteX5" fmla="*/ 217684 w 217684"/>
                <a:gd name="connsiteY5" fmla="*/ 29534 h 114775"/>
                <a:gd name="connsiteX6" fmla="*/ 199486 w 217684"/>
                <a:gd name="connsiteY6" fmla="*/ 43920 h 114775"/>
                <a:gd name="connsiteX7" fmla="*/ 104853 w 217684"/>
                <a:gd name="connsiteY7" fmla="*/ 34907 h 114775"/>
                <a:gd name="connsiteX8" fmla="*/ 81282 w 217684"/>
                <a:gd name="connsiteY8" fmla="*/ 42880 h 114775"/>
                <a:gd name="connsiteX9" fmla="*/ 45404 w 217684"/>
                <a:gd name="connsiteY9" fmla="*/ 51199 h 114775"/>
                <a:gd name="connsiteX10" fmla="*/ 3461 w 217684"/>
                <a:gd name="connsiteY10" fmla="*/ 114114 h 114775"/>
                <a:gd name="connsiteX11" fmla="*/ 341 w 217684"/>
                <a:gd name="connsiteY11" fmla="*/ 113074 h 1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684" h="114775">
                  <a:moveTo>
                    <a:pt x="168" y="113248"/>
                  </a:moveTo>
                  <a:cubicBezTo>
                    <a:pt x="-352" y="99382"/>
                    <a:pt x="168" y="85516"/>
                    <a:pt x="4154" y="71998"/>
                  </a:cubicBezTo>
                  <a:cubicBezTo>
                    <a:pt x="19753" y="32134"/>
                    <a:pt x="46271" y="6482"/>
                    <a:pt x="91507" y="5096"/>
                  </a:cubicBezTo>
                  <a:cubicBezTo>
                    <a:pt x="107626" y="-5823"/>
                    <a:pt x="124092" y="4229"/>
                    <a:pt x="140384" y="4056"/>
                  </a:cubicBezTo>
                  <a:cubicBezTo>
                    <a:pt x="160142" y="9949"/>
                    <a:pt x="182327" y="7176"/>
                    <a:pt x="199659" y="21561"/>
                  </a:cubicBezTo>
                  <a:cubicBezTo>
                    <a:pt x="204512" y="23641"/>
                    <a:pt x="209192" y="25894"/>
                    <a:pt x="217684" y="29534"/>
                  </a:cubicBezTo>
                  <a:cubicBezTo>
                    <a:pt x="210752" y="35080"/>
                    <a:pt x="205032" y="39587"/>
                    <a:pt x="199486" y="43920"/>
                  </a:cubicBezTo>
                  <a:cubicBezTo>
                    <a:pt x="168115" y="38373"/>
                    <a:pt x="136571" y="35254"/>
                    <a:pt x="104853" y="34907"/>
                  </a:cubicBezTo>
                  <a:cubicBezTo>
                    <a:pt x="98094" y="40800"/>
                    <a:pt x="88734" y="38893"/>
                    <a:pt x="81282" y="42880"/>
                  </a:cubicBezTo>
                  <a:cubicBezTo>
                    <a:pt x="69496" y="46173"/>
                    <a:pt x="59443" y="57092"/>
                    <a:pt x="45404" y="51199"/>
                  </a:cubicBezTo>
                  <a:cubicBezTo>
                    <a:pt x="22179" y="66105"/>
                    <a:pt x="10394" y="88463"/>
                    <a:pt x="3461" y="114114"/>
                  </a:cubicBezTo>
                  <a:cubicBezTo>
                    <a:pt x="1901" y="115328"/>
                    <a:pt x="861" y="114808"/>
                    <a:pt x="341" y="113074"/>
                  </a:cubicBezTo>
                  <a:close/>
                </a:path>
              </a:pathLst>
            </a:custGeom>
            <a:solidFill>
              <a:srgbClr val="2D1D2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D095E642-39C0-1B8F-F941-A00EDE4FEEEE}"/>
                </a:ext>
              </a:extLst>
            </p:cNvPr>
            <p:cNvSpPr/>
            <p:nvPr/>
          </p:nvSpPr>
          <p:spPr>
            <a:xfrm>
              <a:off x="5235876" y="5416154"/>
              <a:ext cx="105667" cy="45162"/>
            </a:xfrm>
            <a:custGeom>
              <a:avLst/>
              <a:gdLst>
                <a:gd name="connsiteX0" fmla="*/ 2690 w 105667"/>
                <a:gd name="connsiteY0" fmla="*/ 37264 h 45162"/>
                <a:gd name="connsiteX1" fmla="*/ 5983 w 105667"/>
                <a:gd name="connsiteY1" fmla="*/ 3813 h 45162"/>
                <a:gd name="connsiteX2" fmla="*/ 97669 w 105667"/>
                <a:gd name="connsiteY2" fmla="*/ 0 h 45162"/>
                <a:gd name="connsiteX3" fmla="*/ 102349 w 105667"/>
                <a:gd name="connsiteY3" fmla="*/ 37610 h 45162"/>
                <a:gd name="connsiteX4" fmla="*/ 26088 w 105667"/>
                <a:gd name="connsiteY4" fmla="*/ 42290 h 45162"/>
                <a:gd name="connsiteX5" fmla="*/ 2516 w 105667"/>
                <a:gd name="connsiteY5" fmla="*/ 37264 h 4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7" h="45162">
                  <a:moveTo>
                    <a:pt x="2690" y="37264"/>
                  </a:moveTo>
                  <a:cubicBezTo>
                    <a:pt x="-1470" y="25651"/>
                    <a:pt x="-1124" y="14386"/>
                    <a:pt x="5983" y="3813"/>
                  </a:cubicBezTo>
                  <a:cubicBezTo>
                    <a:pt x="36487" y="-173"/>
                    <a:pt x="67338" y="5373"/>
                    <a:pt x="97669" y="0"/>
                  </a:cubicBezTo>
                  <a:cubicBezTo>
                    <a:pt x="105469" y="11786"/>
                    <a:pt x="108588" y="24091"/>
                    <a:pt x="102349" y="37610"/>
                  </a:cubicBezTo>
                  <a:cubicBezTo>
                    <a:pt x="77737" y="49916"/>
                    <a:pt x="51566" y="43850"/>
                    <a:pt x="26088" y="42290"/>
                  </a:cubicBezTo>
                  <a:cubicBezTo>
                    <a:pt x="18635" y="41770"/>
                    <a:pt x="9796" y="41250"/>
                    <a:pt x="2516" y="37264"/>
                  </a:cubicBezTo>
                  <a:close/>
                </a:path>
              </a:pathLst>
            </a:custGeom>
            <a:solidFill>
              <a:srgbClr val="23203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5D369454-5E34-7232-6AD6-EF119FD96D97}"/>
                </a:ext>
              </a:extLst>
            </p:cNvPr>
            <p:cNvSpPr/>
            <p:nvPr/>
          </p:nvSpPr>
          <p:spPr>
            <a:xfrm>
              <a:off x="5238566" y="5453418"/>
              <a:ext cx="99832" cy="40656"/>
            </a:xfrm>
            <a:custGeom>
              <a:avLst/>
              <a:gdLst>
                <a:gd name="connsiteX0" fmla="*/ 0 w 99832"/>
                <a:gd name="connsiteY0" fmla="*/ 0 h 40656"/>
                <a:gd name="connsiteX1" fmla="*/ 99833 w 99832"/>
                <a:gd name="connsiteY1" fmla="*/ 347 h 40656"/>
                <a:gd name="connsiteX2" fmla="*/ 49916 w 99832"/>
                <a:gd name="connsiteY2" fmla="*/ 40557 h 40656"/>
                <a:gd name="connsiteX3" fmla="*/ 25131 w 99832"/>
                <a:gd name="connsiteY3" fmla="*/ 20278 h 40656"/>
                <a:gd name="connsiteX4" fmla="*/ 0 w 99832"/>
                <a:gd name="connsiteY4" fmla="*/ 0 h 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32" h="40656">
                  <a:moveTo>
                    <a:pt x="0" y="0"/>
                  </a:moveTo>
                  <a:cubicBezTo>
                    <a:pt x="33277" y="0"/>
                    <a:pt x="66555" y="173"/>
                    <a:pt x="99833" y="347"/>
                  </a:cubicBezTo>
                  <a:cubicBezTo>
                    <a:pt x="93420" y="25131"/>
                    <a:pt x="73661" y="42117"/>
                    <a:pt x="49916" y="40557"/>
                  </a:cubicBezTo>
                  <a:cubicBezTo>
                    <a:pt x="38824" y="39864"/>
                    <a:pt x="22185" y="42463"/>
                    <a:pt x="25131" y="20278"/>
                  </a:cubicBezTo>
                  <a:cubicBezTo>
                    <a:pt x="27385" y="2773"/>
                    <a:pt x="7106" y="8666"/>
                    <a:pt x="0" y="0"/>
                  </a:cubicBezTo>
                  <a:close/>
                </a:path>
              </a:pathLst>
            </a:custGeom>
            <a:solidFill>
              <a:srgbClr val="37306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559AB44-5F06-50DE-D42B-3C6BB16EEAFF}"/>
                </a:ext>
              </a:extLst>
            </p:cNvPr>
            <p:cNvSpPr/>
            <p:nvPr/>
          </p:nvSpPr>
          <p:spPr>
            <a:xfrm>
              <a:off x="5241788" y="5389094"/>
              <a:ext cx="91930" cy="36280"/>
            </a:xfrm>
            <a:custGeom>
              <a:avLst/>
              <a:gdLst>
                <a:gd name="connsiteX0" fmla="*/ 91930 w 91930"/>
                <a:gd name="connsiteY0" fmla="*/ 27060 h 36280"/>
                <a:gd name="connsiteX1" fmla="*/ 88117 w 91930"/>
                <a:gd name="connsiteY1" fmla="*/ 33646 h 36280"/>
                <a:gd name="connsiteX2" fmla="*/ 71 w 91930"/>
                <a:gd name="connsiteY2" fmla="*/ 30873 h 36280"/>
                <a:gd name="connsiteX3" fmla="*/ 4057 w 91930"/>
                <a:gd name="connsiteY3" fmla="*/ 14928 h 36280"/>
                <a:gd name="connsiteX4" fmla="*/ 38721 w 91930"/>
                <a:gd name="connsiteY4" fmla="*/ 1755 h 36280"/>
                <a:gd name="connsiteX5" fmla="*/ 63159 w 91930"/>
                <a:gd name="connsiteY5" fmla="*/ 1755 h 36280"/>
                <a:gd name="connsiteX6" fmla="*/ 91757 w 91930"/>
                <a:gd name="connsiteY6" fmla="*/ 26887 h 3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930" h="36280">
                  <a:moveTo>
                    <a:pt x="91930" y="27060"/>
                  </a:moveTo>
                  <a:cubicBezTo>
                    <a:pt x="90717" y="29313"/>
                    <a:pt x="89504" y="33646"/>
                    <a:pt x="88117" y="33646"/>
                  </a:cubicBezTo>
                  <a:cubicBezTo>
                    <a:pt x="58653" y="34860"/>
                    <a:pt x="29188" y="40233"/>
                    <a:pt x="71" y="30873"/>
                  </a:cubicBezTo>
                  <a:cubicBezTo>
                    <a:pt x="-796" y="24980"/>
                    <a:pt x="6657" y="21167"/>
                    <a:pt x="4057" y="14928"/>
                  </a:cubicBezTo>
                  <a:cubicBezTo>
                    <a:pt x="15669" y="10595"/>
                    <a:pt x="27108" y="6088"/>
                    <a:pt x="38721" y="1755"/>
                  </a:cubicBezTo>
                  <a:cubicBezTo>
                    <a:pt x="46867" y="-498"/>
                    <a:pt x="55013" y="-671"/>
                    <a:pt x="63159" y="1755"/>
                  </a:cubicBezTo>
                  <a:cubicBezTo>
                    <a:pt x="75291" y="7128"/>
                    <a:pt x="86904" y="13195"/>
                    <a:pt x="91757" y="26887"/>
                  </a:cubicBezTo>
                  <a:close/>
                </a:path>
              </a:pathLst>
            </a:custGeom>
            <a:solidFill>
              <a:srgbClr val="0F0E1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A9D7AD71-3156-2CC8-4F2A-AB68FBFDD970}"/>
                </a:ext>
              </a:extLst>
            </p:cNvPr>
            <p:cNvSpPr/>
            <p:nvPr/>
          </p:nvSpPr>
          <p:spPr>
            <a:xfrm>
              <a:off x="5279989" y="5504721"/>
              <a:ext cx="49222" cy="3835"/>
            </a:xfrm>
            <a:custGeom>
              <a:avLst/>
              <a:gdLst>
                <a:gd name="connsiteX0" fmla="*/ 49223 w 49222"/>
                <a:gd name="connsiteY0" fmla="*/ 0 h 3835"/>
                <a:gd name="connsiteX1" fmla="*/ 0 w 49222"/>
                <a:gd name="connsiteY1" fmla="*/ 0 h 3835"/>
                <a:gd name="connsiteX2" fmla="*/ 49223 w 49222"/>
                <a:gd name="connsiteY2" fmla="*/ 0 h 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22" h="3835">
                  <a:moveTo>
                    <a:pt x="49223" y="0"/>
                  </a:moveTo>
                  <a:cubicBezTo>
                    <a:pt x="32758" y="5026"/>
                    <a:pt x="16292" y="5200"/>
                    <a:pt x="0" y="0"/>
                  </a:cubicBezTo>
                  <a:cubicBezTo>
                    <a:pt x="16465" y="0"/>
                    <a:pt x="32931" y="0"/>
                    <a:pt x="49223" y="0"/>
                  </a:cubicBezTo>
                  <a:close/>
                </a:path>
              </a:pathLst>
            </a:custGeom>
            <a:solidFill>
              <a:srgbClr val="D9816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F7FE4C42-E4DD-A53D-CFF3-C86154ACCC21}"/>
                </a:ext>
              </a:extLst>
            </p:cNvPr>
            <p:cNvSpPr/>
            <p:nvPr/>
          </p:nvSpPr>
          <p:spPr>
            <a:xfrm>
              <a:off x="5196102" y="5465724"/>
              <a:ext cx="7799" cy="25131"/>
            </a:xfrm>
            <a:custGeom>
              <a:avLst/>
              <a:gdLst>
                <a:gd name="connsiteX0" fmla="*/ 4680 w 7799"/>
                <a:gd name="connsiteY0" fmla="*/ 0 h 25131"/>
                <a:gd name="connsiteX1" fmla="*/ 7799 w 7799"/>
                <a:gd name="connsiteY1" fmla="*/ 1040 h 25131"/>
                <a:gd name="connsiteX2" fmla="*/ 4506 w 7799"/>
                <a:gd name="connsiteY2" fmla="*/ 25131 h 25131"/>
                <a:gd name="connsiteX3" fmla="*/ 0 w 7799"/>
                <a:gd name="connsiteY3" fmla="*/ 12826 h 25131"/>
                <a:gd name="connsiteX4" fmla="*/ 4680 w 7799"/>
                <a:gd name="connsiteY4" fmla="*/ 0 h 2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9" h="25131">
                  <a:moveTo>
                    <a:pt x="4680" y="0"/>
                  </a:moveTo>
                  <a:cubicBezTo>
                    <a:pt x="5720" y="173"/>
                    <a:pt x="6759" y="520"/>
                    <a:pt x="7799" y="1040"/>
                  </a:cubicBezTo>
                  <a:cubicBezTo>
                    <a:pt x="6759" y="9013"/>
                    <a:pt x="5546" y="17159"/>
                    <a:pt x="4506" y="25131"/>
                  </a:cubicBezTo>
                  <a:cubicBezTo>
                    <a:pt x="-520" y="22358"/>
                    <a:pt x="520" y="17332"/>
                    <a:pt x="0" y="12826"/>
                  </a:cubicBezTo>
                  <a:cubicBezTo>
                    <a:pt x="1560" y="8493"/>
                    <a:pt x="3120" y="4160"/>
                    <a:pt x="4680" y="0"/>
                  </a:cubicBezTo>
                  <a:close/>
                </a:path>
              </a:pathLst>
            </a:custGeom>
            <a:solidFill>
              <a:srgbClr val="A25C5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E153C1B1-C02C-5D14-AC58-EF23C7C7036C}"/>
                </a:ext>
              </a:extLst>
            </p:cNvPr>
            <p:cNvSpPr/>
            <p:nvPr/>
          </p:nvSpPr>
          <p:spPr>
            <a:xfrm>
              <a:off x="5280683" y="5386986"/>
              <a:ext cx="24611" cy="4209"/>
            </a:xfrm>
            <a:custGeom>
              <a:avLst/>
              <a:gdLst>
                <a:gd name="connsiteX0" fmla="*/ 24438 w 24611"/>
                <a:gd name="connsiteY0" fmla="*/ 4037 h 4209"/>
                <a:gd name="connsiteX1" fmla="*/ 0 w 24611"/>
                <a:gd name="connsiteY1" fmla="*/ 4037 h 4209"/>
                <a:gd name="connsiteX2" fmla="*/ 24611 w 24611"/>
                <a:gd name="connsiteY2" fmla="*/ 917 h 4209"/>
                <a:gd name="connsiteX3" fmla="*/ 24611 w 24611"/>
                <a:gd name="connsiteY3" fmla="*/ 4210 h 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1" h="4209">
                  <a:moveTo>
                    <a:pt x="24438" y="4037"/>
                  </a:moveTo>
                  <a:cubicBezTo>
                    <a:pt x="16292" y="4037"/>
                    <a:pt x="8146" y="4037"/>
                    <a:pt x="0" y="4037"/>
                  </a:cubicBezTo>
                  <a:cubicBezTo>
                    <a:pt x="7626" y="-2030"/>
                    <a:pt x="16292" y="397"/>
                    <a:pt x="24611" y="917"/>
                  </a:cubicBezTo>
                  <a:cubicBezTo>
                    <a:pt x="23745" y="1957"/>
                    <a:pt x="23745" y="2997"/>
                    <a:pt x="24611" y="4210"/>
                  </a:cubicBezTo>
                  <a:close/>
                </a:path>
              </a:pathLst>
            </a:custGeom>
            <a:solidFill>
              <a:srgbClr val="5C515C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F20CE70D-56CA-6172-CDEA-451D12069611}"/>
                </a:ext>
              </a:extLst>
            </p:cNvPr>
            <p:cNvSpPr/>
            <p:nvPr/>
          </p:nvSpPr>
          <p:spPr>
            <a:xfrm>
              <a:off x="4843569" y="5369316"/>
              <a:ext cx="174706" cy="117899"/>
            </a:xfrm>
            <a:custGeom>
              <a:avLst/>
              <a:gdLst>
                <a:gd name="connsiteX0" fmla="*/ 170027 w 174706"/>
                <a:gd name="connsiteY0" fmla="*/ 63824 h 117899"/>
                <a:gd name="connsiteX1" fmla="*/ 174707 w 174706"/>
                <a:gd name="connsiteY1" fmla="*/ 109407 h 117899"/>
                <a:gd name="connsiteX2" fmla="*/ 171240 w 174706"/>
                <a:gd name="connsiteY2" fmla="*/ 117900 h 117899"/>
                <a:gd name="connsiteX3" fmla="*/ 169680 w 174706"/>
                <a:gd name="connsiteY3" fmla="*/ 103861 h 117899"/>
                <a:gd name="connsiteX4" fmla="*/ 163094 w 174706"/>
                <a:gd name="connsiteY4" fmla="*/ 95715 h 117899"/>
                <a:gd name="connsiteX5" fmla="*/ 160321 w 174706"/>
                <a:gd name="connsiteY5" fmla="*/ 85316 h 117899"/>
                <a:gd name="connsiteX6" fmla="*/ 149922 w 174706"/>
                <a:gd name="connsiteY6" fmla="*/ 66770 h 117899"/>
                <a:gd name="connsiteX7" fmla="*/ 144376 w 174706"/>
                <a:gd name="connsiteY7" fmla="*/ 60358 h 117899"/>
                <a:gd name="connsiteX8" fmla="*/ 97926 w 174706"/>
                <a:gd name="connsiteY8" fmla="*/ 25174 h 117899"/>
                <a:gd name="connsiteX9" fmla="*/ 11786 w 174706"/>
                <a:gd name="connsiteY9" fmla="*/ 22227 h 117899"/>
                <a:gd name="connsiteX10" fmla="*/ 0 w 174706"/>
                <a:gd name="connsiteY10" fmla="*/ 9228 h 117899"/>
                <a:gd name="connsiteX11" fmla="*/ 45410 w 174706"/>
                <a:gd name="connsiteY11" fmla="*/ 42 h 117899"/>
                <a:gd name="connsiteX12" fmla="*/ 88913 w 174706"/>
                <a:gd name="connsiteY12" fmla="*/ 42 h 117899"/>
                <a:gd name="connsiteX13" fmla="*/ 164827 w 174706"/>
                <a:gd name="connsiteY13" fmla="*/ 52212 h 117899"/>
                <a:gd name="connsiteX14" fmla="*/ 169854 w 174706"/>
                <a:gd name="connsiteY14" fmla="*/ 63304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706" h="117899">
                  <a:moveTo>
                    <a:pt x="170027" y="63824"/>
                  </a:moveTo>
                  <a:cubicBezTo>
                    <a:pt x="171587" y="79076"/>
                    <a:pt x="173147" y="94155"/>
                    <a:pt x="174707" y="109407"/>
                  </a:cubicBezTo>
                  <a:cubicBezTo>
                    <a:pt x="173493" y="112180"/>
                    <a:pt x="172454" y="115127"/>
                    <a:pt x="171240" y="117900"/>
                  </a:cubicBezTo>
                  <a:cubicBezTo>
                    <a:pt x="170720" y="113220"/>
                    <a:pt x="170200" y="108541"/>
                    <a:pt x="169680" y="103861"/>
                  </a:cubicBezTo>
                  <a:cubicBezTo>
                    <a:pt x="166907" y="101608"/>
                    <a:pt x="164307" y="99181"/>
                    <a:pt x="163094" y="95715"/>
                  </a:cubicBezTo>
                  <a:cubicBezTo>
                    <a:pt x="161881" y="92422"/>
                    <a:pt x="161188" y="88782"/>
                    <a:pt x="160321" y="85316"/>
                  </a:cubicBezTo>
                  <a:cubicBezTo>
                    <a:pt x="158241" y="78383"/>
                    <a:pt x="154948" y="72143"/>
                    <a:pt x="149922" y="66770"/>
                  </a:cubicBezTo>
                  <a:cubicBezTo>
                    <a:pt x="148015" y="64691"/>
                    <a:pt x="146109" y="62611"/>
                    <a:pt x="144376" y="60358"/>
                  </a:cubicBezTo>
                  <a:cubicBezTo>
                    <a:pt x="134670" y="40946"/>
                    <a:pt x="114911" y="35053"/>
                    <a:pt x="97926" y="25174"/>
                  </a:cubicBezTo>
                  <a:cubicBezTo>
                    <a:pt x="69675" y="12868"/>
                    <a:pt x="40730" y="17894"/>
                    <a:pt x="11786" y="22227"/>
                  </a:cubicBezTo>
                  <a:cubicBezTo>
                    <a:pt x="7799" y="17894"/>
                    <a:pt x="3986" y="13561"/>
                    <a:pt x="0" y="9228"/>
                  </a:cubicBezTo>
                  <a:cubicBezTo>
                    <a:pt x="14039" y="562"/>
                    <a:pt x="30158" y="2642"/>
                    <a:pt x="45410" y="42"/>
                  </a:cubicBezTo>
                  <a:cubicBezTo>
                    <a:pt x="59969" y="42"/>
                    <a:pt x="74528" y="562"/>
                    <a:pt x="88913" y="42"/>
                  </a:cubicBezTo>
                  <a:cubicBezTo>
                    <a:pt x="127044" y="-998"/>
                    <a:pt x="151655" y="17201"/>
                    <a:pt x="164827" y="52212"/>
                  </a:cubicBezTo>
                  <a:cubicBezTo>
                    <a:pt x="166214" y="56025"/>
                    <a:pt x="168121" y="59664"/>
                    <a:pt x="169854" y="63304"/>
                  </a:cubicBezTo>
                  <a:close/>
                </a:path>
              </a:pathLst>
            </a:custGeom>
            <a:solidFill>
              <a:srgbClr val="2E1D2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3DDC40D9-5044-0F20-AE94-BA90766C1F2A}"/>
                </a:ext>
              </a:extLst>
            </p:cNvPr>
            <p:cNvSpPr/>
            <p:nvPr/>
          </p:nvSpPr>
          <p:spPr>
            <a:xfrm>
              <a:off x="4917230" y="5394663"/>
              <a:ext cx="75394" cy="40863"/>
            </a:xfrm>
            <a:custGeom>
              <a:avLst/>
              <a:gdLst>
                <a:gd name="connsiteX0" fmla="*/ 24265 w 75394"/>
                <a:gd name="connsiteY0" fmla="*/ 0 h 40863"/>
                <a:gd name="connsiteX1" fmla="*/ 75394 w 75394"/>
                <a:gd name="connsiteY1" fmla="*/ 33797 h 40863"/>
                <a:gd name="connsiteX2" fmla="*/ 5893 w 75394"/>
                <a:gd name="connsiteY2" fmla="*/ 38130 h 40863"/>
                <a:gd name="connsiteX3" fmla="*/ 0 w 75394"/>
                <a:gd name="connsiteY3" fmla="*/ 33624 h 40863"/>
                <a:gd name="connsiteX4" fmla="*/ 24091 w 75394"/>
                <a:gd name="connsiteY4" fmla="*/ 0 h 4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4" h="40863">
                  <a:moveTo>
                    <a:pt x="24265" y="0"/>
                  </a:moveTo>
                  <a:cubicBezTo>
                    <a:pt x="48356" y="693"/>
                    <a:pt x="64128" y="14039"/>
                    <a:pt x="75394" y="33797"/>
                  </a:cubicBezTo>
                  <a:cubicBezTo>
                    <a:pt x="52863" y="45583"/>
                    <a:pt x="29291" y="39344"/>
                    <a:pt x="5893" y="38130"/>
                  </a:cubicBezTo>
                  <a:cubicBezTo>
                    <a:pt x="3466" y="37264"/>
                    <a:pt x="1560" y="35704"/>
                    <a:pt x="0" y="33624"/>
                  </a:cubicBezTo>
                  <a:cubicBezTo>
                    <a:pt x="2080" y="18199"/>
                    <a:pt x="9533" y="6413"/>
                    <a:pt x="24091" y="0"/>
                  </a:cubicBezTo>
                  <a:close/>
                </a:path>
              </a:pathLst>
            </a:custGeom>
            <a:solidFill>
              <a:srgbClr val="0F0E13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2E7F4D0-55D3-BC8C-28B5-987D23ECAEB0}"/>
                </a:ext>
              </a:extLst>
            </p:cNvPr>
            <p:cNvSpPr/>
            <p:nvPr/>
          </p:nvSpPr>
          <p:spPr>
            <a:xfrm>
              <a:off x="4913931" y="5428460"/>
              <a:ext cx="95332" cy="32454"/>
            </a:xfrm>
            <a:custGeom>
              <a:avLst/>
              <a:gdLst>
                <a:gd name="connsiteX0" fmla="*/ 83026 w 95332"/>
                <a:gd name="connsiteY0" fmla="*/ 4506 h 32454"/>
                <a:gd name="connsiteX1" fmla="*/ 95332 w 95332"/>
                <a:gd name="connsiteY1" fmla="*/ 25305 h 32454"/>
                <a:gd name="connsiteX2" fmla="*/ 20804 w 95332"/>
                <a:gd name="connsiteY2" fmla="*/ 25305 h 32454"/>
                <a:gd name="connsiteX3" fmla="*/ 3472 w 95332"/>
                <a:gd name="connsiteY3" fmla="*/ 0 h 32454"/>
                <a:gd name="connsiteX4" fmla="*/ 5206 w 95332"/>
                <a:gd name="connsiteY4" fmla="*/ 693 h 32454"/>
                <a:gd name="connsiteX5" fmla="*/ 27911 w 95332"/>
                <a:gd name="connsiteY5" fmla="*/ 6933 h 32454"/>
                <a:gd name="connsiteX6" fmla="*/ 83200 w 95332"/>
                <a:gd name="connsiteY6" fmla="*/ 4680 h 3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32" h="32454">
                  <a:moveTo>
                    <a:pt x="83026" y="4506"/>
                  </a:moveTo>
                  <a:cubicBezTo>
                    <a:pt x="89786" y="9879"/>
                    <a:pt x="91519" y="18199"/>
                    <a:pt x="95332" y="25305"/>
                  </a:cubicBezTo>
                  <a:cubicBezTo>
                    <a:pt x="70547" y="34837"/>
                    <a:pt x="45589" y="34837"/>
                    <a:pt x="20804" y="25305"/>
                  </a:cubicBezTo>
                  <a:cubicBezTo>
                    <a:pt x="14392" y="17332"/>
                    <a:pt x="-8660" y="20625"/>
                    <a:pt x="3472" y="0"/>
                  </a:cubicBezTo>
                  <a:cubicBezTo>
                    <a:pt x="3472" y="0"/>
                    <a:pt x="5206" y="693"/>
                    <a:pt x="5206" y="693"/>
                  </a:cubicBezTo>
                  <a:cubicBezTo>
                    <a:pt x="10925" y="9186"/>
                    <a:pt x="19938" y="7106"/>
                    <a:pt x="27911" y="6933"/>
                  </a:cubicBezTo>
                  <a:cubicBezTo>
                    <a:pt x="46283" y="6586"/>
                    <a:pt x="65001" y="9533"/>
                    <a:pt x="83200" y="4680"/>
                  </a:cubicBezTo>
                  <a:close/>
                </a:path>
              </a:pathLst>
            </a:custGeom>
            <a:solidFill>
              <a:srgbClr val="26233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F8C137A3-838B-E5BC-4147-2D821BBCF5FC}"/>
                </a:ext>
              </a:extLst>
            </p:cNvPr>
            <p:cNvSpPr/>
            <p:nvPr/>
          </p:nvSpPr>
          <p:spPr>
            <a:xfrm>
              <a:off x="4935966" y="5458439"/>
              <a:ext cx="69484" cy="33293"/>
            </a:xfrm>
            <a:custGeom>
              <a:avLst/>
              <a:gdLst>
                <a:gd name="connsiteX0" fmla="*/ 69484 w 69484"/>
                <a:gd name="connsiteY0" fmla="*/ 16124 h 33293"/>
                <a:gd name="connsiteX1" fmla="*/ 31874 w 69484"/>
                <a:gd name="connsiteY1" fmla="*/ 33282 h 33293"/>
                <a:gd name="connsiteX2" fmla="*/ 329 w 69484"/>
                <a:gd name="connsiteY2" fmla="*/ 5 h 33293"/>
                <a:gd name="connsiteX3" fmla="*/ 9862 w 69484"/>
                <a:gd name="connsiteY3" fmla="*/ 7111 h 33293"/>
                <a:gd name="connsiteX4" fmla="*/ 44179 w 69484"/>
                <a:gd name="connsiteY4" fmla="*/ 10404 h 33293"/>
                <a:gd name="connsiteX5" fmla="*/ 69484 w 69484"/>
                <a:gd name="connsiteY5" fmla="*/ 16124 h 3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84" h="33293">
                  <a:moveTo>
                    <a:pt x="69484" y="16124"/>
                  </a:moveTo>
                  <a:cubicBezTo>
                    <a:pt x="60298" y="29123"/>
                    <a:pt x="46779" y="33109"/>
                    <a:pt x="31874" y="33282"/>
                  </a:cubicBezTo>
                  <a:cubicBezTo>
                    <a:pt x="5702" y="33629"/>
                    <a:pt x="-1751" y="25656"/>
                    <a:pt x="329" y="5"/>
                  </a:cubicBezTo>
                  <a:cubicBezTo>
                    <a:pt x="5356" y="-168"/>
                    <a:pt x="7089" y="4165"/>
                    <a:pt x="9862" y="7111"/>
                  </a:cubicBezTo>
                  <a:cubicBezTo>
                    <a:pt x="20781" y="13177"/>
                    <a:pt x="32740" y="9364"/>
                    <a:pt x="44179" y="10404"/>
                  </a:cubicBezTo>
                  <a:cubicBezTo>
                    <a:pt x="52845" y="11271"/>
                    <a:pt x="62205" y="8671"/>
                    <a:pt x="69484" y="16124"/>
                  </a:cubicBezTo>
                  <a:close/>
                </a:path>
              </a:pathLst>
            </a:custGeom>
            <a:solidFill>
              <a:srgbClr val="3A316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B126BCBE-CB51-8674-4A9B-A5929A28E782}"/>
                </a:ext>
              </a:extLst>
            </p:cNvPr>
            <p:cNvSpPr/>
            <p:nvPr/>
          </p:nvSpPr>
          <p:spPr>
            <a:xfrm>
              <a:off x="4934735" y="5453592"/>
              <a:ext cx="75047" cy="17483"/>
            </a:xfrm>
            <a:custGeom>
              <a:avLst/>
              <a:gdLst>
                <a:gd name="connsiteX0" fmla="*/ 5026 w 75047"/>
                <a:gd name="connsiteY0" fmla="*/ 12479 h 17483"/>
                <a:gd name="connsiteX1" fmla="*/ 1733 w 75047"/>
                <a:gd name="connsiteY1" fmla="*/ 4853 h 17483"/>
                <a:gd name="connsiteX2" fmla="*/ 0 w 75047"/>
                <a:gd name="connsiteY2" fmla="*/ 0 h 17483"/>
                <a:gd name="connsiteX3" fmla="*/ 74528 w 75047"/>
                <a:gd name="connsiteY3" fmla="*/ 0 h 17483"/>
                <a:gd name="connsiteX4" fmla="*/ 75048 w 75047"/>
                <a:gd name="connsiteY4" fmla="*/ 12132 h 17483"/>
                <a:gd name="connsiteX5" fmla="*/ 5026 w 75047"/>
                <a:gd name="connsiteY5" fmla="*/ 12306 h 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047" h="17483">
                  <a:moveTo>
                    <a:pt x="5026" y="12479"/>
                  </a:moveTo>
                  <a:cubicBezTo>
                    <a:pt x="3986" y="9879"/>
                    <a:pt x="2773" y="7453"/>
                    <a:pt x="1733" y="4853"/>
                  </a:cubicBezTo>
                  <a:cubicBezTo>
                    <a:pt x="1213" y="3293"/>
                    <a:pt x="520" y="1733"/>
                    <a:pt x="0" y="0"/>
                  </a:cubicBezTo>
                  <a:cubicBezTo>
                    <a:pt x="24785" y="0"/>
                    <a:pt x="49743" y="0"/>
                    <a:pt x="74528" y="0"/>
                  </a:cubicBezTo>
                  <a:cubicBezTo>
                    <a:pt x="74701" y="3986"/>
                    <a:pt x="74874" y="8146"/>
                    <a:pt x="75048" y="12132"/>
                  </a:cubicBezTo>
                  <a:cubicBezTo>
                    <a:pt x="51649" y="19412"/>
                    <a:pt x="28425" y="19065"/>
                    <a:pt x="5026" y="12306"/>
                  </a:cubicBezTo>
                  <a:close/>
                </a:path>
              </a:pathLst>
            </a:custGeom>
            <a:solidFill>
              <a:srgbClr val="322C5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948A7701-A581-698C-4474-411D6C5747EC}"/>
                </a:ext>
              </a:extLst>
            </p:cNvPr>
            <p:cNvSpPr/>
            <p:nvPr/>
          </p:nvSpPr>
          <p:spPr>
            <a:xfrm>
              <a:off x="4939762" y="5465897"/>
              <a:ext cx="73652" cy="8800"/>
            </a:xfrm>
            <a:custGeom>
              <a:avLst/>
              <a:gdLst>
                <a:gd name="connsiteX0" fmla="*/ 0 w 73652"/>
                <a:gd name="connsiteY0" fmla="*/ 173 h 8800"/>
                <a:gd name="connsiteX1" fmla="*/ 70021 w 73652"/>
                <a:gd name="connsiteY1" fmla="*/ 0 h 8800"/>
                <a:gd name="connsiteX2" fmla="*/ 73488 w 73652"/>
                <a:gd name="connsiteY2" fmla="*/ 7279 h 8800"/>
                <a:gd name="connsiteX3" fmla="*/ 65688 w 73652"/>
                <a:gd name="connsiteY3" fmla="*/ 8666 h 8800"/>
                <a:gd name="connsiteX4" fmla="*/ 14905 w 73652"/>
                <a:gd name="connsiteY4" fmla="*/ 8493 h 8800"/>
                <a:gd name="connsiteX5" fmla="*/ 0 w 73652"/>
                <a:gd name="connsiteY5" fmla="*/ 173 h 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52" h="8800">
                  <a:moveTo>
                    <a:pt x="0" y="173"/>
                  </a:moveTo>
                  <a:cubicBezTo>
                    <a:pt x="23398" y="173"/>
                    <a:pt x="46623" y="173"/>
                    <a:pt x="70021" y="0"/>
                  </a:cubicBezTo>
                  <a:cubicBezTo>
                    <a:pt x="72621" y="1733"/>
                    <a:pt x="74181" y="3986"/>
                    <a:pt x="73488" y="7279"/>
                  </a:cubicBezTo>
                  <a:cubicBezTo>
                    <a:pt x="70888" y="7799"/>
                    <a:pt x="68288" y="8146"/>
                    <a:pt x="65688" y="8666"/>
                  </a:cubicBezTo>
                  <a:cubicBezTo>
                    <a:pt x="48703" y="8666"/>
                    <a:pt x="31717" y="8666"/>
                    <a:pt x="14905" y="8493"/>
                  </a:cubicBezTo>
                  <a:cubicBezTo>
                    <a:pt x="8839" y="8493"/>
                    <a:pt x="346" y="11266"/>
                    <a:pt x="0" y="173"/>
                  </a:cubicBezTo>
                  <a:close/>
                </a:path>
              </a:pathLst>
            </a:custGeom>
            <a:solidFill>
              <a:srgbClr val="342E5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2DE0ABCC-9245-5E1F-E171-04A4BFD949F5}"/>
                </a:ext>
              </a:extLst>
            </p:cNvPr>
            <p:cNvSpPr/>
            <p:nvPr/>
          </p:nvSpPr>
          <p:spPr>
            <a:xfrm>
              <a:off x="5341948" y="5312060"/>
              <a:ext cx="79990" cy="62497"/>
            </a:xfrm>
            <a:custGeom>
              <a:avLst/>
              <a:gdLst>
                <a:gd name="connsiteX0" fmla="*/ 58152 w 79990"/>
                <a:gd name="connsiteY0" fmla="*/ 62151 h 62497"/>
                <a:gd name="connsiteX1" fmla="*/ 90 w 79990"/>
                <a:gd name="connsiteY1" fmla="*/ 49845 h 62497"/>
                <a:gd name="connsiteX2" fmla="*/ 16555 w 79990"/>
                <a:gd name="connsiteY2" fmla="*/ 5129 h 62497"/>
                <a:gd name="connsiteX3" fmla="*/ 49313 w 79990"/>
                <a:gd name="connsiteY3" fmla="*/ 622 h 62497"/>
                <a:gd name="connsiteX4" fmla="*/ 79990 w 79990"/>
                <a:gd name="connsiteY4" fmla="*/ 12408 h 62497"/>
                <a:gd name="connsiteX5" fmla="*/ 58152 w 79990"/>
                <a:gd name="connsiteY5" fmla="*/ 62498 h 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90" h="62497">
                  <a:moveTo>
                    <a:pt x="58152" y="62151"/>
                  </a:moveTo>
                  <a:cubicBezTo>
                    <a:pt x="38740" y="57991"/>
                    <a:pt x="19502" y="54005"/>
                    <a:pt x="90" y="49845"/>
                  </a:cubicBezTo>
                  <a:cubicBezTo>
                    <a:pt x="-950" y="32513"/>
                    <a:pt x="7196" y="18474"/>
                    <a:pt x="16555" y="5129"/>
                  </a:cubicBezTo>
                  <a:cubicBezTo>
                    <a:pt x="27474" y="3569"/>
                    <a:pt x="38394" y="2182"/>
                    <a:pt x="49313" y="622"/>
                  </a:cubicBezTo>
                  <a:cubicBezTo>
                    <a:pt x="61792" y="-1284"/>
                    <a:pt x="72711" y="796"/>
                    <a:pt x="79990" y="12408"/>
                  </a:cubicBezTo>
                  <a:cubicBezTo>
                    <a:pt x="69418" y="27660"/>
                    <a:pt x="64565" y="45339"/>
                    <a:pt x="58152" y="62498"/>
                  </a:cubicBezTo>
                  <a:close/>
                </a:path>
              </a:pathLst>
            </a:custGeom>
            <a:solidFill>
              <a:srgbClr val="CE745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482C9EB0-3228-0E0E-0E4C-91D579FCA77A}"/>
                </a:ext>
              </a:extLst>
            </p:cNvPr>
            <p:cNvSpPr/>
            <p:nvPr/>
          </p:nvSpPr>
          <p:spPr>
            <a:xfrm>
              <a:off x="5292122" y="5317015"/>
              <a:ext cx="66555" cy="44716"/>
            </a:xfrm>
            <a:custGeom>
              <a:avLst/>
              <a:gdLst>
                <a:gd name="connsiteX0" fmla="*/ 66382 w 66555"/>
                <a:gd name="connsiteY0" fmla="*/ 0 h 44716"/>
                <a:gd name="connsiteX1" fmla="*/ 49916 w 66555"/>
                <a:gd name="connsiteY1" fmla="*/ 44717 h 44716"/>
                <a:gd name="connsiteX2" fmla="*/ 0 w 66555"/>
                <a:gd name="connsiteY2" fmla="*/ 40557 h 44716"/>
                <a:gd name="connsiteX3" fmla="*/ 20625 w 66555"/>
                <a:gd name="connsiteY3" fmla="*/ 4333 h 44716"/>
                <a:gd name="connsiteX4" fmla="*/ 66555 w 66555"/>
                <a:gd name="connsiteY4" fmla="*/ 0 h 4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55" h="44716">
                  <a:moveTo>
                    <a:pt x="66382" y="0"/>
                  </a:moveTo>
                  <a:cubicBezTo>
                    <a:pt x="64302" y="16292"/>
                    <a:pt x="56503" y="30331"/>
                    <a:pt x="49916" y="44717"/>
                  </a:cubicBezTo>
                  <a:cubicBezTo>
                    <a:pt x="33278" y="43330"/>
                    <a:pt x="16639" y="41943"/>
                    <a:pt x="0" y="40557"/>
                  </a:cubicBezTo>
                  <a:cubicBezTo>
                    <a:pt x="2426" y="25998"/>
                    <a:pt x="13346" y="16292"/>
                    <a:pt x="20625" y="4333"/>
                  </a:cubicBezTo>
                  <a:cubicBezTo>
                    <a:pt x="35877" y="2946"/>
                    <a:pt x="51303" y="1387"/>
                    <a:pt x="66555" y="0"/>
                  </a:cubicBezTo>
                  <a:close/>
                </a:path>
              </a:pathLst>
            </a:custGeom>
            <a:solidFill>
              <a:srgbClr val="C96C5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8AEB547-FC0B-65BA-781A-6EAE04B448DF}"/>
                </a:ext>
              </a:extLst>
            </p:cNvPr>
            <p:cNvSpPr/>
            <p:nvPr/>
          </p:nvSpPr>
          <p:spPr>
            <a:xfrm>
              <a:off x="2790418" y="8286220"/>
              <a:ext cx="179386" cy="143525"/>
            </a:xfrm>
            <a:custGeom>
              <a:avLst/>
              <a:gdLst>
                <a:gd name="connsiteX0" fmla="*/ 0 w 179386"/>
                <a:gd name="connsiteY0" fmla="*/ 122828 h 143525"/>
                <a:gd name="connsiteX1" fmla="*/ 347 w 179386"/>
                <a:gd name="connsiteY1" fmla="*/ 81577 h 143525"/>
                <a:gd name="connsiteX2" fmla="*/ 3986 w 179386"/>
                <a:gd name="connsiteY2" fmla="*/ 44140 h 143525"/>
                <a:gd name="connsiteX3" fmla="*/ 4333 w 179386"/>
                <a:gd name="connsiteY3" fmla="*/ 19009 h 143525"/>
                <a:gd name="connsiteX4" fmla="*/ 41944 w 179386"/>
                <a:gd name="connsiteY4" fmla="*/ 6010 h 143525"/>
                <a:gd name="connsiteX5" fmla="*/ 59102 w 179386"/>
                <a:gd name="connsiteY5" fmla="*/ 290 h 143525"/>
                <a:gd name="connsiteX6" fmla="*/ 147322 w 179386"/>
                <a:gd name="connsiteY6" fmla="*/ 5490 h 143525"/>
                <a:gd name="connsiteX7" fmla="*/ 157895 w 179386"/>
                <a:gd name="connsiteY7" fmla="*/ 11209 h 143525"/>
                <a:gd name="connsiteX8" fmla="*/ 179387 w 179386"/>
                <a:gd name="connsiteY8" fmla="*/ 31488 h 143525"/>
                <a:gd name="connsiteX9" fmla="*/ 174014 w 179386"/>
                <a:gd name="connsiteY9" fmla="*/ 123174 h 143525"/>
                <a:gd name="connsiteX10" fmla="*/ 149402 w 179386"/>
                <a:gd name="connsiteY10" fmla="*/ 143279 h 143525"/>
                <a:gd name="connsiteX11" fmla="*/ 21492 w 179386"/>
                <a:gd name="connsiteY11" fmla="*/ 133053 h 143525"/>
                <a:gd name="connsiteX12" fmla="*/ 173 w 179386"/>
                <a:gd name="connsiteY12" fmla="*/ 122654 h 14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386" h="143525">
                  <a:moveTo>
                    <a:pt x="0" y="122828"/>
                  </a:moveTo>
                  <a:lnTo>
                    <a:pt x="347" y="81577"/>
                  </a:lnTo>
                  <a:cubicBezTo>
                    <a:pt x="5720" y="69445"/>
                    <a:pt x="-693" y="56272"/>
                    <a:pt x="3986" y="44140"/>
                  </a:cubicBezTo>
                  <a:cubicBezTo>
                    <a:pt x="3986" y="35821"/>
                    <a:pt x="4160" y="27328"/>
                    <a:pt x="4333" y="19009"/>
                  </a:cubicBezTo>
                  <a:cubicBezTo>
                    <a:pt x="10399" y="-4216"/>
                    <a:pt x="29811" y="11556"/>
                    <a:pt x="41944" y="6010"/>
                  </a:cubicBezTo>
                  <a:cubicBezTo>
                    <a:pt x="46623" y="1157"/>
                    <a:pt x="52863" y="637"/>
                    <a:pt x="59102" y="290"/>
                  </a:cubicBezTo>
                  <a:cubicBezTo>
                    <a:pt x="88740" y="-1443"/>
                    <a:pt x="117858" y="5143"/>
                    <a:pt x="147322" y="5490"/>
                  </a:cubicBezTo>
                  <a:cubicBezTo>
                    <a:pt x="151482" y="5490"/>
                    <a:pt x="155295" y="7569"/>
                    <a:pt x="157895" y="11209"/>
                  </a:cubicBezTo>
                  <a:cubicBezTo>
                    <a:pt x="169161" y="13636"/>
                    <a:pt x="162574" y="34954"/>
                    <a:pt x="179387" y="31488"/>
                  </a:cubicBezTo>
                  <a:cubicBezTo>
                    <a:pt x="177653" y="61992"/>
                    <a:pt x="175747" y="92497"/>
                    <a:pt x="174014" y="123174"/>
                  </a:cubicBezTo>
                  <a:cubicBezTo>
                    <a:pt x="174533" y="140506"/>
                    <a:pt x="166214" y="144666"/>
                    <a:pt x="149402" y="143279"/>
                  </a:cubicBezTo>
                  <a:cubicBezTo>
                    <a:pt x="106765" y="139813"/>
                    <a:pt x="63955" y="137040"/>
                    <a:pt x="21492" y="133053"/>
                  </a:cubicBezTo>
                  <a:cubicBezTo>
                    <a:pt x="13346" y="132360"/>
                    <a:pt x="2600" y="135480"/>
                    <a:pt x="173" y="122654"/>
                  </a:cubicBezTo>
                  <a:close/>
                </a:path>
              </a:pathLst>
            </a:custGeom>
            <a:solidFill>
              <a:srgbClr val="747E8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CBF287C1-B57E-1B10-E674-15155A62A50C}"/>
                </a:ext>
              </a:extLst>
            </p:cNvPr>
            <p:cNvSpPr/>
            <p:nvPr/>
          </p:nvSpPr>
          <p:spPr>
            <a:xfrm>
              <a:off x="2797209" y="8243007"/>
              <a:ext cx="160056" cy="54768"/>
            </a:xfrm>
            <a:custGeom>
              <a:avLst/>
              <a:gdLst>
                <a:gd name="connsiteX0" fmla="*/ 151103 w 160056"/>
                <a:gd name="connsiteY0" fmla="*/ 54596 h 54768"/>
                <a:gd name="connsiteX1" fmla="*/ 35152 w 160056"/>
                <a:gd name="connsiteY1" fmla="*/ 49396 h 54768"/>
                <a:gd name="connsiteX2" fmla="*/ 1528 w 160056"/>
                <a:gd name="connsiteY2" fmla="*/ 38477 h 54768"/>
                <a:gd name="connsiteX3" fmla="*/ 1875 w 160056"/>
                <a:gd name="connsiteY3" fmla="*/ 346 h 54768"/>
                <a:gd name="connsiteX4" fmla="*/ 129438 w 160056"/>
                <a:gd name="connsiteY4" fmla="*/ 0 h 54768"/>
                <a:gd name="connsiteX5" fmla="*/ 159769 w 160056"/>
                <a:gd name="connsiteY5" fmla="*/ 29291 h 54768"/>
                <a:gd name="connsiteX6" fmla="*/ 151103 w 160056"/>
                <a:gd name="connsiteY6" fmla="*/ 54769 h 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6" h="54768">
                  <a:moveTo>
                    <a:pt x="151103" y="54596"/>
                  </a:moveTo>
                  <a:cubicBezTo>
                    <a:pt x="112453" y="52862"/>
                    <a:pt x="73803" y="51129"/>
                    <a:pt x="35152" y="49396"/>
                  </a:cubicBezTo>
                  <a:cubicBezTo>
                    <a:pt x="25620" y="39863"/>
                    <a:pt x="6381" y="54423"/>
                    <a:pt x="1528" y="38477"/>
                  </a:cubicBezTo>
                  <a:cubicBezTo>
                    <a:pt x="-1938" y="26864"/>
                    <a:pt x="1528" y="13172"/>
                    <a:pt x="1875" y="346"/>
                  </a:cubicBezTo>
                  <a:cubicBezTo>
                    <a:pt x="44338" y="346"/>
                    <a:pt x="86975" y="0"/>
                    <a:pt x="129438" y="0"/>
                  </a:cubicBezTo>
                  <a:cubicBezTo>
                    <a:pt x="149197" y="0"/>
                    <a:pt x="159307" y="9758"/>
                    <a:pt x="159769" y="29291"/>
                  </a:cubicBezTo>
                  <a:cubicBezTo>
                    <a:pt x="156823" y="37784"/>
                    <a:pt x="166356" y="50609"/>
                    <a:pt x="151103" y="54769"/>
                  </a:cubicBezTo>
                  <a:close/>
                </a:path>
              </a:pathLst>
            </a:custGeom>
            <a:solidFill>
              <a:srgbClr val="3D2A3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54D81548-9027-984F-E59F-C8881108C967}"/>
                </a:ext>
              </a:extLst>
            </p:cNvPr>
            <p:cNvSpPr/>
            <p:nvPr/>
          </p:nvSpPr>
          <p:spPr>
            <a:xfrm>
              <a:off x="2649335" y="8492068"/>
              <a:ext cx="308266" cy="154081"/>
            </a:xfrm>
            <a:custGeom>
              <a:avLst/>
              <a:gdLst>
                <a:gd name="connsiteX0" fmla="*/ 91340 w 308266"/>
                <a:gd name="connsiteY0" fmla="*/ 29291 h 154081"/>
                <a:gd name="connsiteX1" fmla="*/ 111965 w 308266"/>
                <a:gd name="connsiteY1" fmla="*/ 33624 h 154081"/>
                <a:gd name="connsiteX2" fmla="*/ 129124 w 308266"/>
                <a:gd name="connsiteY2" fmla="*/ 23225 h 154081"/>
                <a:gd name="connsiteX3" fmla="*/ 132937 w 308266"/>
                <a:gd name="connsiteY3" fmla="*/ 0 h 154081"/>
                <a:gd name="connsiteX4" fmla="*/ 190479 w 308266"/>
                <a:gd name="connsiteY4" fmla="*/ 16812 h 154081"/>
                <a:gd name="connsiteX5" fmla="*/ 307990 w 308266"/>
                <a:gd name="connsiteY5" fmla="*/ 29464 h 154081"/>
                <a:gd name="connsiteX6" fmla="*/ 302964 w 308266"/>
                <a:gd name="connsiteY6" fmla="*/ 154082 h 154081"/>
                <a:gd name="connsiteX7" fmla="*/ 231729 w 308266"/>
                <a:gd name="connsiteY7" fmla="*/ 146802 h 154081"/>
                <a:gd name="connsiteX8" fmla="*/ 90473 w 308266"/>
                <a:gd name="connsiteY8" fmla="*/ 136576 h 154081"/>
                <a:gd name="connsiteX9" fmla="*/ 0 w 308266"/>
                <a:gd name="connsiteY9" fmla="*/ 124790 h 154081"/>
                <a:gd name="connsiteX10" fmla="*/ 91340 w 308266"/>
                <a:gd name="connsiteY10" fmla="*/ 29118 h 15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266" h="154081">
                  <a:moveTo>
                    <a:pt x="91340" y="29291"/>
                  </a:moveTo>
                  <a:cubicBezTo>
                    <a:pt x="99486" y="24785"/>
                    <a:pt x="105552" y="30331"/>
                    <a:pt x="111965" y="33624"/>
                  </a:cubicBezTo>
                  <a:cubicBezTo>
                    <a:pt x="123924" y="40037"/>
                    <a:pt x="129297" y="37437"/>
                    <a:pt x="129124" y="23225"/>
                  </a:cubicBezTo>
                  <a:cubicBezTo>
                    <a:pt x="129124" y="15425"/>
                    <a:pt x="126350" y="6759"/>
                    <a:pt x="132937" y="0"/>
                  </a:cubicBezTo>
                  <a:cubicBezTo>
                    <a:pt x="149229" y="15599"/>
                    <a:pt x="170027" y="15079"/>
                    <a:pt x="190479" y="16812"/>
                  </a:cubicBezTo>
                  <a:cubicBezTo>
                    <a:pt x="229823" y="19932"/>
                    <a:pt x="269513" y="18545"/>
                    <a:pt x="307990" y="29464"/>
                  </a:cubicBezTo>
                  <a:cubicBezTo>
                    <a:pt x="309377" y="71061"/>
                    <a:pt x="305217" y="112485"/>
                    <a:pt x="302964" y="154082"/>
                  </a:cubicBezTo>
                  <a:cubicBezTo>
                    <a:pt x="279912" y="145416"/>
                    <a:pt x="255474" y="149922"/>
                    <a:pt x="231729" y="146802"/>
                  </a:cubicBezTo>
                  <a:cubicBezTo>
                    <a:pt x="184933" y="140909"/>
                    <a:pt x="137270" y="142469"/>
                    <a:pt x="90473" y="136576"/>
                  </a:cubicBezTo>
                  <a:cubicBezTo>
                    <a:pt x="60315" y="132937"/>
                    <a:pt x="28771" y="138829"/>
                    <a:pt x="0" y="124790"/>
                  </a:cubicBezTo>
                  <a:cubicBezTo>
                    <a:pt x="30504" y="92900"/>
                    <a:pt x="60835" y="61009"/>
                    <a:pt x="91340" y="29118"/>
                  </a:cubicBezTo>
                  <a:close/>
                </a:path>
              </a:pathLst>
            </a:custGeom>
            <a:solidFill>
              <a:srgbClr val="717987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F341B96C-AFDF-48E2-2972-DE0E5150E330}"/>
                </a:ext>
              </a:extLst>
            </p:cNvPr>
            <p:cNvSpPr/>
            <p:nvPr/>
          </p:nvSpPr>
          <p:spPr>
            <a:xfrm>
              <a:off x="2782210" y="8408874"/>
              <a:ext cx="182047" cy="113849"/>
            </a:xfrm>
            <a:custGeom>
              <a:avLst/>
              <a:gdLst>
                <a:gd name="connsiteX0" fmla="*/ 175115 w 182047"/>
                <a:gd name="connsiteY0" fmla="*/ 112832 h 113849"/>
                <a:gd name="connsiteX1" fmla="*/ 133692 w 182047"/>
                <a:gd name="connsiteY1" fmla="*/ 110752 h 113849"/>
                <a:gd name="connsiteX2" fmla="*/ 51365 w 182047"/>
                <a:gd name="connsiteY2" fmla="*/ 106765 h 113849"/>
                <a:gd name="connsiteX3" fmla="*/ 5608 w 182047"/>
                <a:gd name="connsiteY3" fmla="*/ 98792 h 113849"/>
                <a:gd name="connsiteX4" fmla="*/ 62 w 182047"/>
                <a:gd name="connsiteY4" fmla="*/ 83194 h 113849"/>
                <a:gd name="connsiteX5" fmla="*/ 8208 w 182047"/>
                <a:gd name="connsiteY5" fmla="*/ 0 h 113849"/>
                <a:gd name="connsiteX6" fmla="*/ 64017 w 182047"/>
                <a:gd name="connsiteY6" fmla="*/ 7453 h 113849"/>
                <a:gd name="connsiteX7" fmla="*/ 167662 w 182047"/>
                <a:gd name="connsiteY7" fmla="*/ 16465 h 113849"/>
                <a:gd name="connsiteX8" fmla="*/ 182048 w 182047"/>
                <a:gd name="connsiteY8" fmla="*/ 520 h 113849"/>
                <a:gd name="connsiteX9" fmla="*/ 174942 w 182047"/>
                <a:gd name="connsiteY9" fmla="*/ 112658 h 11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047" h="113849">
                  <a:moveTo>
                    <a:pt x="175115" y="112832"/>
                  </a:moveTo>
                  <a:cubicBezTo>
                    <a:pt x="160903" y="116298"/>
                    <a:pt x="146344" y="109712"/>
                    <a:pt x="133692" y="110752"/>
                  </a:cubicBezTo>
                  <a:cubicBezTo>
                    <a:pt x="105787" y="113178"/>
                    <a:pt x="79442" y="101392"/>
                    <a:pt x="51365" y="106765"/>
                  </a:cubicBezTo>
                  <a:cubicBezTo>
                    <a:pt x="36286" y="109712"/>
                    <a:pt x="21553" y="98792"/>
                    <a:pt x="5608" y="98792"/>
                  </a:cubicBezTo>
                  <a:cubicBezTo>
                    <a:pt x="-2191" y="98792"/>
                    <a:pt x="928" y="88913"/>
                    <a:pt x="62" y="83194"/>
                  </a:cubicBezTo>
                  <a:cubicBezTo>
                    <a:pt x="-458" y="55116"/>
                    <a:pt x="2315" y="27385"/>
                    <a:pt x="8208" y="0"/>
                  </a:cubicBezTo>
                  <a:cubicBezTo>
                    <a:pt x="25713" y="9359"/>
                    <a:pt x="45472" y="5200"/>
                    <a:pt x="64017" y="7453"/>
                  </a:cubicBezTo>
                  <a:cubicBezTo>
                    <a:pt x="98334" y="11612"/>
                    <a:pt x="133345" y="11266"/>
                    <a:pt x="167662" y="16465"/>
                  </a:cubicBezTo>
                  <a:cubicBezTo>
                    <a:pt x="181181" y="18545"/>
                    <a:pt x="176328" y="5026"/>
                    <a:pt x="182048" y="520"/>
                  </a:cubicBezTo>
                  <a:cubicBezTo>
                    <a:pt x="177368" y="37784"/>
                    <a:pt x="182048" y="75568"/>
                    <a:pt x="174942" y="112658"/>
                  </a:cubicBezTo>
                  <a:close/>
                </a:path>
              </a:pathLst>
            </a:custGeom>
            <a:solidFill>
              <a:srgbClr val="727B8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4282DC9F-EE7B-6897-C2CF-A7ED3585EB78}"/>
                </a:ext>
              </a:extLst>
            </p:cNvPr>
            <p:cNvSpPr/>
            <p:nvPr/>
          </p:nvSpPr>
          <p:spPr>
            <a:xfrm>
              <a:off x="2976882" y="8318660"/>
              <a:ext cx="84088" cy="159591"/>
            </a:xfrm>
            <a:custGeom>
              <a:avLst/>
              <a:gdLst>
                <a:gd name="connsiteX0" fmla="*/ 5228 w 84088"/>
                <a:gd name="connsiteY0" fmla="*/ 3554 h 159591"/>
                <a:gd name="connsiteX1" fmla="*/ 78369 w 84088"/>
                <a:gd name="connsiteY1" fmla="*/ 4594 h 159591"/>
                <a:gd name="connsiteX2" fmla="*/ 84088 w 84088"/>
                <a:gd name="connsiteY2" fmla="*/ 20366 h 159591"/>
                <a:gd name="connsiteX3" fmla="*/ 66236 w 84088"/>
                <a:gd name="connsiteY3" fmla="*/ 153129 h 159591"/>
                <a:gd name="connsiteX4" fmla="*/ 375 w 84088"/>
                <a:gd name="connsiteY4" fmla="*/ 148796 h 159591"/>
                <a:gd name="connsiteX5" fmla="*/ 5054 w 84088"/>
                <a:gd name="connsiteY5" fmla="*/ 3554 h 15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8" h="159591">
                  <a:moveTo>
                    <a:pt x="5228" y="3554"/>
                  </a:moveTo>
                  <a:cubicBezTo>
                    <a:pt x="29666" y="-5805"/>
                    <a:pt x="53931" y="6500"/>
                    <a:pt x="78369" y="4594"/>
                  </a:cubicBezTo>
                  <a:cubicBezTo>
                    <a:pt x="85822" y="4074"/>
                    <a:pt x="82529" y="14820"/>
                    <a:pt x="84088" y="20366"/>
                  </a:cubicBezTo>
                  <a:cubicBezTo>
                    <a:pt x="81142" y="65083"/>
                    <a:pt x="75249" y="109279"/>
                    <a:pt x="66236" y="153129"/>
                  </a:cubicBezTo>
                  <a:cubicBezTo>
                    <a:pt x="49424" y="163355"/>
                    <a:pt x="14414" y="161102"/>
                    <a:pt x="375" y="148796"/>
                  </a:cubicBezTo>
                  <a:cubicBezTo>
                    <a:pt x="-1705" y="100267"/>
                    <a:pt x="5574" y="51910"/>
                    <a:pt x="5054" y="3554"/>
                  </a:cubicBezTo>
                  <a:close/>
                </a:path>
              </a:pathLst>
            </a:custGeom>
            <a:solidFill>
              <a:srgbClr val="747E8D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4287D19B-6D45-8D05-C41B-5E29736DC0E9}"/>
                </a:ext>
              </a:extLst>
            </p:cNvPr>
            <p:cNvSpPr/>
            <p:nvPr/>
          </p:nvSpPr>
          <p:spPr>
            <a:xfrm>
              <a:off x="2968704" y="8467457"/>
              <a:ext cx="74587" cy="177306"/>
            </a:xfrm>
            <a:custGeom>
              <a:avLst/>
              <a:gdLst>
                <a:gd name="connsiteX0" fmla="*/ 8726 w 74587"/>
                <a:gd name="connsiteY0" fmla="*/ 0 h 177306"/>
                <a:gd name="connsiteX1" fmla="*/ 74588 w 74587"/>
                <a:gd name="connsiteY1" fmla="*/ 4333 h 177306"/>
                <a:gd name="connsiteX2" fmla="*/ 753 w 74587"/>
                <a:gd name="connsiteY2" fmla="*/ 177307 h 177306"/>
                <a:gd name="connsiteX3" fmla="*/ 1100 w 74587"/>
                <a:gd name="connsiteY3" fmla="*/ 119244 h 177306"/>
                <a:gd name="connsiteX4" fmla="*/ 8726 w 74587"/>
                <a:gd name="connsiteY4" fmla="*/ 0 h 17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7" h="177306">
                  <a:moveTo>
                    <a:pt x="8726" y="0"/>
                  </a:moveTo>
                  <a:cubicBezTo>
                    <a:pt x="30218" y="7799"/>
                    <a:pt x="52576" y="3120"/>
                    <a:pt x="74588" y="4333"/>
                  </a:cubicBezTo>
                  <a:cubicBezTo>
                    <a:pt x="61762" y="64648"/>
                    <a:pt x="50149" y="125484"/>
                    <a:pt x="753" y="177307"/>
                  </a:cubicBezTo>
                  <a:cubicBezTo>
                    <a:pt x="753" y="154082"/>
                    <a:pt x="-1153" y="136403"/>
                    <a:pt x="1100" y="119244"/>
                  </a:cubicBezTo>
                  <a:cubicBezTo>
                    <a:pt x="6473" y="79554"/>
                    <a:pt x="753" y="39344"/>
                    <a:pt x="8726" y="0"/>
                  </a:cubicBezTo>
                  <a:close/>
                </a:path>
              </a:pathLst>
            </a:custGeom>
            <a:solidFill>
              <a:srgbClr val="717A8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8C15BA65-B6DD-8EE8-9A88-3CF30BE47825}"/>
                </a:ext>
              </a:extLst>
            </p:cNvPr>
            <p:cNvSpPr/>
            <p:nvPr/>
          </p:nvSpPr>
          <p:spPr>
            <a:xfrm>
              <a:off x="5083962" y="8876904"/>
              <a:ext cx="295166" cy="98027"/>
            </a:xfrm>
            <a:custGeom>
              <a:avLst/>
              <a:gdLst>
                <a:gd name="connsiteX0" fmla="*/ 175 w 295166"/>
                <a:gd name="connsiteY0" fmla="*/ 15014 h 98027"/>
                <a:gd name="connsiteX1" fmla="*/ 17854 w 295166"/>
                <a:gd name="connsiteY1" fmla="*/ 975 h 98027"/>
                <a:gd name="connsiteX2" fmla="*/ 278701 w 295166"/>
                <a:gd name="connsiteY2" fmla="*/ 46905 h 98027"/>
                <a:gd name="connsiteX3" fmla="*/ 295167 w 295166"/>
                <a:gd name="connsiteY3" fmla="*/ 47772 h 98027"/>
                <a:gd name="connsiteX4" fmla="*/ 241611 w 295166"/>
                <a:gd name="connsiteY4" fmla="*/ 89888 h 98027"/>
                <a:gd name="connsiteX5" fmla="*/ 51998 w 295166"/>
                <a:gd name="connsiteY5" fmla="*/ 93701 h 98027"/>
                <a:gd name="connsiteX6" fmla="*/ 5722 w 295166"/>
                <a:gd name="connsiteY6" fmla="*/ 93875 h 98027"/>
                <a:gd name="connsiteX7" fmla="*/ 175 w 295166"/>
                <a:gd name="connsiteY7" fmla="*/ 15014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6" h="98027">
                  <a:moveTo>
                    <a:pt x="175" y="15014"/>
                  </a:moveTo>
                  <a:cubicBezTo>
                    <a:pt x="-864" y="1495"/>
                    <a:pt x="2429" y="-1971"/>
                    <a:pt x="17854" y="975"/>
                  </a:cubicBezTo>
                  <a:cubicBezTo>
                    <a:pt x="104688" y="17267"/>
                    <a:pt x="191694" y="31999"/>
                    <a:pt x="278701" y="46905"/>
                  </a:cubicBezTo>
                  <a:cubicBezTo>
                    <a:pt x="284074" y="47772"/>
                    <a:pt x="289620" y="47425"/>
                    <a:pt x="295167" y="47772"/>
                  </a:cubicBezTo>
                  <a:cubicBezTo>
                    <a:pt x="286154" y="76023"/>
                    <a:pt x="268995" y="87462"/>
                    <a:pt x="241611" y="89888"/>
                  </a:cubicBezTo>
                  <a:cubicBezTo>
                    <a:pt x="178522" y="95261"/>
                    <a:pt x="115260" y="92835"/>
                    <a:pt x="51998" y="93701"/>
                  </a:cubicBezTo>
                  <a:cubicBezTo>
                    <a:pt x="36573" y="93875"/>
                    <a:pt x="21147" y="103234"/>
                    <a:pt x="5722" y="93875"/>
                  </a:cubicBezTo>
                  <a:cubicBezTo>
                    <a:pt x="3815" y="67530"/>
                    <a:pt x="2082" y="41359"/>
                    <a:pt x="175" y="15014"/>
                  </a:cubicBezTo>
                  <a:close/>
                </a:path>
              </a:pathLst>
            </a:custGeom>
            <a:solidFill>
              <a:srgbClr val="79859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0CC4B646-C805-EA99-7758-EA3C5CD4716B}"/>
                </a:ext>
              </a:extLst>
            </p:cNvPr>
            <p:cNvSpPr/>
            <p:nvPr/>
          </p:nvSpPr>
          <p:spPr>
            <a:xfrm>
              <a:off x="4938509" y="8953238"/>
              <a:ext cx="26193" cy="25643"/>
            </a:xfrm>
            <a:custGeom>
              <a:avLst/>
              <a:gdLst>
                <a:gd name="connsiteX0" fmla="*/ 26037 w 26193"/>
                <a:gd name="connsiteY0" fmla="*/ 20834 h 25643"/>
                <a:gd name="connsiteX1" fmla="*/ 386 w 26193"/>
                <a:gd name="connsiteY1" fmla="*/ 25514 h 25643"/>
                <a:gd name="connsiteX2" fmla="*/ 39 w 26193"/>
                <a:gd name="connsiteY2" fmla="*/ 21527 h 25643"/>
                <a:gd name="connsiteX3" fmla="*/ 9918 w 26193"/>
                <a:gd name="connsiteY3" fmla="*/ 36 h 25643"/>
                <a:gd name="connsiteX4" fmla="*/ 26037 w 26193"/>
                <a:gd name="connsiteY4" fmla="*/ 20834 h 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" h="25643">
                  <a:moveTo>
                    <a:pt x="26037" y="20834"/>
                  </a:moveTo>
                  <a:cubicBezTo>
                    <a:pt x="18584" y="28807"/>
                    <a:pt x="9052" y="24127"/>
                    <a:pt x="386" y="25514"/>
                  </a:cubicBezTo>
                  <a:cubicBezTo>
                    <a:pt x="386" y="24127"/>
                    <a:pt x="39" y="22740"/>
                    <a:pt x="39" y="21527"/>
                  </a:cubicBezTo>
                  <a:cubicBezTo>
                    <a:pt x="39" y="12861"/>
                    <a:pt x="-1174" y="729"/>
                    <a:pt x="9918" y="36"/>
                  </a:cubicBezTo>
                  <a:cubicBezTo>
                    <a:pt x="21357" y="-658"/>
                    <a:pt x="27250" y="8875"/>
                    <a:pt x="26037" y="20834"/>
                  </a:cubicBezTo>
                  <a:close/>
                </a:path>
              </a:pathLst>
            </a:custGeom>
            <a:solidFill>
              <a:srgbClr val="767F9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14DBE9A7-FD84-A3A3-D24C-30B435886F15}"/>
                </a:ext>
              </a:extLst>
            </p:cNvPr>
            <p:cNvSpPr/>
            <p:nvPr/>
          </p:nvSpPr>
          <p:spPr>
            <a:xfrm>
              <a:off x="2233471" y="6987129"/>
              <a:ext cx="4964" cy="91859"/>
            </a:xfrm>
            <a:custGeom>
              <a:avLst/>
              <a:gdLst>
                <a:gd name="connsiteX0" fmla="*/ 3882 w 4964"/>
                <a:gd name="connsiteY0" fmla="*/ 0 h 91859"/>
                <a:gd name="connsiteX1" fmla="*/ 936 w 4964"/>
                <a:gd name="connsiteY1" fmla="*/ 91860 h 91859"/>
                <a:gd name="connsiteX2" fmla="*/ 3882 w 4964"/>
                <a:gd name="connsiteY2" fmla="*/ 0 h 9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4" h="91859">
                  <a:moveTo>
                    <a:pt x="3882" y="0"/>
                  </a:moveTo>
                  <a:cubicBezTo>
                    <a:pt x="4922" y="30678"/>
                    <a:pt x="6655" y="61356"/>
                    <a:pt x="936" y="91860"/>
                  </a:cubicBezTo>
                  <a:cubicBezTo>
                    <a:pt x="416" y="61182"/>
                    <a:pt x="-2011" y="30504"/>
                    <a:pt x="3882" y="0"/>
                  </a:cubicBezTo>
                  <a:close/>
                </a:path>
              </a:pathLst>
            </a:custGeom>
            <a:solidFill>
              <a:srgbClr val="69727A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56D57862-3CB0-74C2-F5E6-6ACC064FB953}"/>
                </a:ext>
              </a:extLst>
            </p:cNvPr>
            <p:cNvSpPr/>
            <p:nvPr/>
          </p:nvSpPr>
          <p:spPr>
            <a:xfrm>
              <a:off x="2790261" y="8330534"/>
              <a:ext cx="4818" cy="37437"/>
            </a:xfrm>
            <a:custGeom>
              <a:avLst/>
              <a:gdLst>
                <a:gd name="connsiteX0" fmla="*/ 4144 w 4818"/>
                <a:gd name="connsiteY0" fmla="*/ 0 h 37437"/>
                <a:gd name="connsiteX1" fmla="*/ 504 w 4818"/>
                <a:gd name="connsiteY1" fmla="*/ 37437 h 37437"/>
                <a:gd name="connsiteX2" fmla="*/ 4144 w 4818"/>
                <a:gd name="connsiteY2" fmla="*/ 0 h 3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8" h="37437">
                  <a:moveTo>
                    <a:pt x="4144" y="0"/>
                  </a:moveTo>
                  <a:cubicBezTo>
                    <a:pt x="3104" y="12479"/>
                    <a:pt x="8130" y="25478"/>
                    <a:pt x="504" y="37437"/>
                  </a:cubicBezTo>
                  <a:cubicBezTo>
                    <a:pt x="2064" y="24958"/>
                    <a:pt x="-3482" y="11959"/>
                    <a:pt x="4144" y="0"/>
                  </a:cubicBezTo>
                  <a:close/>
                </a:path>
              </a:pathLst>
            </a:custGeom>
            <a:solidFill>
              <a:srgbClr val="5A616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725AF71E-0471-2BC1-398F-B46D5DE1B7D1}"/>
                </a:ext>
              </a:extLst>
            </p:cNvPr>
            <p:cNvSpPr/>
            <p:nvPr/>
          </p:nvSpPr>
          <p:spPr>
            <a:xfrm>
              <a:off x="5251108" y="6808779"/>
              <a:ext cx="37373" cy="37832"/>
            </a:xfrm>
            <a:custGeom>
              <a:avLst/>
              <a:gdLst>
                <a:gd name="connsiteX0" fmla="*/ 37200 w 37373"/>
                <a:gd name="connsiteY0" fmla="*/ 18376 h 37832"/>
                <a:gd name="connsiteX1" fmla="*/ 18655 w 37373"/>
                <a:gd name="connsiteY1" fmla="*/ 37787 h 37832"/>
                <a:gd name="connsiteX2" fmla="*/ 283 w 37373"/>
                <a:gd name="connsiteY2" fmla="*/ 15082 h 37832"/>
                <a:gd name="connsiteX3" fmla="*/ 18309 w 37373"/>
                <a:gd name="connsiteY3" fmla="*/ 4 h 37832"/>
                <a:gd name="connsiteX4" fmla="*/ 37374 w 37373"/>
                <a:gd name="connsiteY4" fmla="*/ 18376 h 3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3" h="37832">
                  <a:moveTo>
                    <a:pt x="37200" y="18376"/>
                  </a:moveTo>
                  <a:cubicBezTo>
                    <a:pt x="35987" y="31201"/>
                    <a:pt x="29921" y="38481"/>
                    <a:pt x="18655" y="37787"/>
                  </a:cubicBezTo>
                  <a:cubicBezTo>
                    <a:pt x="5656" y="37094"/>
                    <a:pt x="2190" y="23748"/>
                    <a:pt x="283" y="15082"/>
                  </a:cubicBezTo>
                  <a:cubicBezTo>
                    <a:pt x="-1797" y="5896"/>
                    <a:pt x="7910" y="-170"/>
                    <a:pt x="18309" y="4"/>
                  </a:cubicBezTo>
                  <a:cubicBezTo>
                    <a:pt x="30961" y="177"/>
                    <a:pt x="36681" y="7629"/>
                    <a:pt x="37374" y="18376"/>
                  </a:cubicBezTo>
                  <a:close/>
                </a:path>
              </a:pathLst>
            </a:custGeom>
            <a:solidFill>
              <a:srgbClr val="FBF6F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317162CF-BD81-5D4F-820C-E05F38D2D750}"/>
                </a:ext>
              </a:extLst>
            </p:cNvPr>
            <p:cNvSpPr/>
            <p:nvPr/>
          </p:nvSpPr>
          <p:spPr>
            <a:xfrm>
              <a:off x="5275309" y="6766839"/>
              <a:ext cx="62048" cy="58755"/>
            </a:xfrm>
            <a:custGeom>
              <a:avLst/>
              <a:gdLst>
                <a:gd name="connsiteX0" fmla="*/ 37437 w 62048"/>
                <a:gd name="connsiteY0" fmla="*/ 173 h 58755"/>
                <a:gd name="connsiteX1" fmla="*/ 62049 w 62048"/>
                <a:gd name="connsiteY1" fmla="*/ 29464 h 58755"/>
                <a:gd name="connsiteX2" fmla="*/ 57889 w 62048"/>
                <a:gd name="connsiteY2" fmla="*/ 29811 h 58755"/>
                <a:gd name="connsiteX3" fmla="*/ 29291 w 62048"/>
                <a:gd name="connsiteY3" fmla="*/ 58756 h 58755"/>
                <a:gd name="connsiteX4" fmla="*/ 0 w 62048"/>
                <a:gd name="connsiteY4" fmla="*/ 20798 h 58755"/>
                <a:gd name="connsiteX5" fmla="*/ 3987 w 62048"/>
                <a:gd name="connsiteY5" fmla="*/ 20452 h 58755"/>
                <a:gd name="connsiteX6" fmla="*/ 37264 w 62048"/>
                <a:gd name="connsiteY6" fmla="*/ 0 h 5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048" h="58755">
                  <a:moveTo>
                    <a:pt x="37437" y="173"/>
                  </a:moveTo>
                  <a:cubicBezTo>
                    <a:pt x="31024" y="22185"/>
                    <a:pt x="47663" y="24958"/>
                    <a:pt x="62049" y="29464"/>
                  </a:cubicBezTo>
                  <a:cubicBezTo>
                    <a:pt x="60662" y="29464"/>
                    <a:pt x="59276" y="29811"/>
                    <a:pt x="57889" y="29811"/>
                  </a:cubicBezTo>
                  <a:cubicBezTo>
                    <a:pt x="30331" y="21492"/>
                    <a:pt x="35877" y="46103"/>
                    <a:pt x="29291" y="58756"/>
                  </a:cubicBezTo>
                  <a:cubicBezTo>
                    <a:pt x="35011" y="34144"/>
                    <a:pt x="22878" y="23398"/>
                    <a:pt x="0" y="20798"/>
                  </a:cubicBezTo>
                  <a:cubicBezTo>
                    <a:pt x="1387" y="20798"/>
                    <a:pt x="2773" y="20105"/>
                    <a:pt x="3987" y="20452"/>
                  </a:cubicBezTo>
                  <a:cubicBezTo>
                    <a:pt x="22012" y="24958"/>
                    <a:pt x="34318" y="20278"/>
                    <a:pt x="37264" y="0"/>
                  </a:cubicBezTo>
                  <a:close/>
                </a:path>
              </a:pathLst>
            </a:custGeom>
            <a:solidFill>
              <a:srgbClr val="915E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2955BE3-A90B-4212-D637-678686BCED5B}"/>
                </a:ext>
              </a:extLst>
            </p:cNvPr>
            <p:cNvSpPr/>
            <p:nvPr/>
          </p:nvSpPr>
          <p:spPr>
            <a:xfrm>
              <a:off x="5236659" y="6808089"/>
              <a:ext cx="13518" cy="45063"/>
            </a:xfrm>
            <a:custGeom>
              <a:avLst/>
              <a:gdLst>
                <a:gd name="connsiteX0" fmla="*/ 0 w 13518"/>
                <a:gd name="connsiteY0" fmla="*/ 0 h 45063"/>
                <a:gd name="connsiteX1" fmla="*/ 13519 w 13518"/>
                <a:gd name="connsiteY1" fmla="*/ 45063 h 45063"/>
                <a:gd name="connsiteX2" fmla="*/ 0 w 13518"/>
                <a:gd name="connsiteY2" fmla="*/ 0 h 4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18" h="45063">
                  <a:moveTo>
                    <a:pt x="0" y="0"/>
                  </a:moveTo>
                  <a:cubicBezTo>
                    <a:pt x="10746" y="11786"/>
                    <a:pt x="12826" y="26172"/>
                    <a:pt x="13519" y="45063"/>
                  </a:cubicBezTo>
                  <a:cubicBezTo>
                    <a:pt x="1213" y="29811"/>
                    <a:pt x="2600" y="14386"/>
                    <a:pt x="0" y="0"/>
                  </a:cubicBezTo>
                  <a:close/>
                </a:path>
              </a:pathLst>
            </a:custGeom>
            <a:solidFill>
              <a:srgbClr val="E2C2CE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1F650B09-6647-C15E-27C6-0A8C870AD3CF}"/>
                </a:ext>
              </a:extLst>
            </p:cNvPr>
            <p:cNvSpPr/>
            <p:nvPr/>
          </p:nvSpPr>
          <p:spPr>
            <a:xfrm>
              <a:off x="5299925" y="6825421"/>
              <a:ext cx="5024" cy="29464"/>
            </a:xfrm>
            <a:custGeom>
              <a:avLst/>
              <a:gdLst>
                <a:gd name="connsiteX0" fmla="*/ 4849 w 5024"/>
                <a:gd name="connsiteY0" fmla="*/ 0 h 29464"/>
                <a:gd name="connsiteX1" fmla="*/ 516 w 5024"/>
                <a:gd name="connsiteY1" fmla="*/ 29464 h 29464"/>
                <a:gd name="connsiteX2" fmla="*/ 4849 w 5024"/>
                <a:gd name="connsiteY2" fmla="*/ 0 h 2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24" h="29464">
                  <a:moveTo>
                    <a:pt x="4849" y="0"/>
                  </a:moveTo>
                  <a:cubicBezTo>
                    <a:pt x="3809" y="9879"/>
                    <a:pt x="7796" y="20452"/>
                    <a:pt x="516" y="29464"/>
                  </a:cubicBezTo>
                  <a:cubicBezTo>
                    <a:pt x="1903" y="19585"/>
                    <a:pt x="-3643" y="8840"/>
                    <a:pt x="4849" y="0"/>
                  </a:cubicBezTo>
                  <a:close/>
                </a:path>
              </a:pathLst>
            </a:custGeom>
            <a:solidFill>
              <a:srgbClr val="90617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63F793E-B3B2-5D11-CF10-A0A77451A300}"/>
                </a:ext>
              </a:extLst>
            </p:cNvPr>
            <p:cNvSpPr/>
            <p:nvPr/>
          </p:nvSpPr>
          <p:spPr>
            <a:xfrm>
              <a:off x="5246192" y="6783412"/>
              <a:ext cx="29464" cy="5088"/>
            </a:xfrm>
            <a:custGeom>
              <a:avLst/>
              <a:gdLst>
                <a:gd name="connsiteX0" fmla="*/ 0 w 29464"/>
                <a:gd name="connsiteY0" fmla="*/ 239 h 5088"/>
                <a:gd name="connsiteX1" fmla="*/ 29464 w 29464"/>
                <a:gd name="connsiteY1" fmla="*/ 4572 h 5088"/>
                <a:gd name="connsiteX2" fmla="*/ 0 w 29464"/>
                <a:gd name="connsiteY2" fmla="*/ 239 h 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64" h="5088">
                  <a:moveTo>
                    <a:pt x="0" y="239"/>
                  </a:moveTo>
                  <a:cubicBezTo>
                    <a:pt x="9879" y="1279"/>
                    <a:pt x="20452" y="-2881"/>
                    <a:pt x="29464" y="4572"/>
                  </a:cubicBezTo>
                  <a:cubicBezTo>
                    <a:pt x="19585" y="3185"/>
                    <a:pt x="8839" y="8731"/>
                    <a:pt x="0" y="239"/>
                  </a:cubicBezTo>
                  <a:close/>
                </a:path>
              </a:pathLst>
            </a:custGeom>
            <a:solidFill>
              <a:srgbClr val="915E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1367CF26-B687-D207-D2BD-7FB491F679BC}"/>
                </a:ext>
              </a:extLst>
            </p:cNvPr>
            <p:cNvSpPr/>
            <p:nvPr/>
          </p:nvSpPr>
          <p:spPr>
            <a:xfrm>
              <a:off x="5295824" y="6854539"/>
              <a:ext cx="4965" cy="29464"/>
            </a:xfrm>
            <a:custGeom>
              <a:avLst/>
              <a:gdLst>
                <a:gd name="connsiteX0" fmla="*/ 4790 w 4965"/>
                <a:gd name="connsiteY0" fmla="*/ 0 h 29464"/>
                <a:gd name="connsiteX1" fmla="*/ 457 w 4965"/>
                <a:gd name="connsiteY1" fmla="*/ 29464 h 29464"/>
                <a:gd name="connsiteX2" fmla="*/ 4790 w 4965"/>
                <a:gd name="connsiteY2" fmla="*/ 0 h 2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5" h="29464">
                  <a:moveTo>
                    <a:pt x="4790" y="0"/>
                  </a:moveTo>
                  <a:cubicBezTo>
                    <a:pt x="3750" y="9879"/>
                    <a:pt x="7737" y="20452"/>
                    <a:pt x="457" y="29464"/>
                  </a:cubicBezTo>
                  <a:cubicBezTo>
                    <a:pt x="2017" y="19585"/>
                    <a:pt x="-3703" y="8839"/>
                    <a:pt x="4790" y="0"/>
                  </a:cubicBezTo>
                  <a:close/>
                </a:path>
              </a:pathLst>
            </a:custGeom>
            <a:solidFill>
              <a:srgbClr val="91687B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75CD6039-132C-BC3D-ADBD-6F1B16E6C37B}"/>
                </a:ext>
              </a:extLst>
            </p:cNvPr>
            <p:cNvSpPr/>
            <p:nvPr/>
          </p:nvSpPr>
          <p:spPr>
            <a:xfrm>
              <a:off x="5318522" y="6813926"/>
              <a:ext cx="45819" cy="52400"/>
            </a:xfrm>
            <a:custGeom>
              <a:avLst/>
              <a:gdLst>
                <a:gd name="connsiteX0" fmla="*/ 44314 w 45819"/>
                <a:gd name="connsiteY0" fmla="*/ 15134 h 52400"/>
                <a:gd name="connsiteX1" fmla="*/ 40328 w 45819"/>
                <a:gd name="connsiteY1" fmla="*/ 43559 h 52400"/>
                <a:gd name="connsiteX2" fmla="*/ 34435 w 45819"/>
                <a:gd name="connsiteY2" fmla="*/ 51878 h 52400"/>
                <a:gd name="connsiteX3" fmla="*/ 26809 w 45819"/>
                <a:gd name="connsiteY3" fmla="*/ 42865 h 52400"/>
                <a:gd name="connsiteX4" fmla="*/ 21956 w 45819"/>
                <a:gd name="connsiteY4" fmla="*/ 28653 h 52400"/>
                <a:gd name="connsiteX5" fmla="*/ 14330 w 45819"/>
                <a:gd name="connsiteY5" fmla="*/ 42172 h 52400"/>
                <a:gd name="connsiteX6" fmla="*/ 6531 w 45819"/>
                <a:gd name="connsiteY6" fmla="*/ 47892 h 52400"/>
                <a:gd name="connsiteX7" fmla="*/ 291 w 45819"/>
                <a:gd name="connsiteY7" fmla="*/ 39919 h 52400"/>
                <a:gd name="connsiteX8" fmla="*/ 4971 w 45819"/>
                <a:gd name="connsiteY8" fmla="*/ 7508 h 52400"/>
                <a:gd name="connsiteX9" fmla="*/ 12250 w 45819"/>
                <a:gd name="connsiteY9" fmla="*/ 749 h 52400"/>
                <a:gd name="connsiteX10" fmla="*/ 19356 w 45819"/>
                <a:gd name="connsiteY10" fmla="*/ 9935 h 52400"/>
                <a:gd name="connsiteX11" fmla="*/ 21783 w 45819"/>
                <a:gd name="connsiteY11" fmla="*/ 23974 h 52400"/>
                <a:gd name="connsiteX12" fmla="*/ 31489 w 45819"/>
                <a:gd name="connsiteY12" fmla="*/ 12361 h 52400"/>
                <a:gd name="connsiteX13" fmla="*/ 37902 w 45819"/>
                <a:gd name="connsiteY13" fmla="*/ 3868 h 52400"/>
                <a:gd name="connsiteX14" fmla="*/ 44488 w 45819"/>
                <a:gd name="connsiteY14" fmla="*/ 15134 h 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819" h="52400">
                  <a:moveTo>
                    <a:pt x="44314" y="15134"/>
                  </a:moveTo>
                  <a:cubicBezTo>
                    <a:pt x="42928" y="24494"/>
                    <a:pt x="41368" y="34026"/>
                    <a:pt x="40328" y="43559"/>
                  </a:cubicBezTo>
                  <a:cubicBezTo>
                    <a:pt x="39808" y="47718"/>
                    <a:pt x="43448" y="54305"/>
                    <a:pt x="34435" y="51878"/>
                  </a:cubicBezTo>
                  <a:cubicBezTo>
                    <a:pt x="30102" y="50838"/>
                    <a:pt x="24903" y="50665"/>
                    <a:pt x="26809" y="42865"/>
                  </a:cubicBezTo>
                  <a:cubicBezTo>
                    <a:pt x="28022" y="38012"/>
                    <a:pt x="32529" y="29346"/>
                    <a:pt x="21956" y="28653"/>
                  </a:cubicBezTo>
                  <a:cubicBezTo>
                    <a:pt x="11903" y="27960"/>
                    <a:pt x="14677" y="36799"/>
                    <a:pt x="14330" y="42172"/>
                  </a:cubicBezTo>
                  <a:cubicBezTo>
                    <a:pt x="13983" y="48239"/>
                    <a:pt x="11210" y="49105"/>
                    <a:pt x="6531" y="47892"/>
                  </a:cubicBezTo>
                  <a:cubicBezTo>
                    <a:pt x="2718" y="46852"/>
                    <a:pt x="-1096" y="46159"/>
                    <a:pt x="291" y="39919"/>
                  </a:cubicBezTo>
                  <a:cubicBezTo>
                    <a:pt x="2544" y="29173"/>
                    <a:pt x="4797" y="18254"/>
                    <a:pt x="4971" y="7508"/>
                  </a:cubicBezTo>
                  <a:cubicBezTo>
                    <a:pt x="4971" y="922"/>
                    <a:pt x="5837" y="-1331"/>
                    <a:pt x="12250" y="749"/>
                  </a:cubicBezTo>
                  <a:cubicBezTo>
                    <a:pt x="16583" y="2135"/>
                    <a:pt x="21956" y="2135"/>
                    <a:pt x="19356" y="9935"/>
                  </a:cubicBezTo>
                  <a:cubicBezTo>
                    <a:pt x="17970" y="14094"/>
                    <a:pt x="9997" y="21894"/>
                    <a:pt x="21783" y="23974"/>
                  </a:cubicBezTo>
                  <a:cubicBezTo>
                    <a:pt x="30449" y="25533"/>
                    <a:pt x="32355" y="19294"/>
                    <a:pt x="31489" y="12361"/>
                  </a:cubicBezTo>
                  <a:cubicBezTo>
                    <a:pt x="30795" y="6988"/>
                    <a:pt x="30102" y="2828"/>
                    <a:pt x="37902" y="3868"/>
                  </a:cubicBezTo>
                  <a:cubicBezTo>
                    <a:pt x="45181" y="4909"/>
                    <a:pt x="47607" y="8028"/>
                    <a:pt x="44488" y="15134"/>
                  </a:cubicBezTo>
                  <a:close/>
                </a:path>
              </a:pathLst>
            </a:custGeom>
            <a:solidFill>
              <a:srgbClr val="FDEDF2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DDF7F9EA-FA09-D4BA-F72A-E51AAB1274D6}"/>
                </a:ext>
              </a:extLst>
            </p:cNvPr>
            <p:cNvSpPr/>
            <p:nvPr/>
          </p:nvSpPr>
          <p:spPr>
            <a:xfrm>
              <a:off x="5245896" y="6716161"/>
              <a:ext cx="37906" cy="46171"/>
            </a:xfrm>
            <a:custGeom>
              <a:avLst/>
              <a:gdLst>
                <a:gd name="connsiteX0" fmla="*/ 16935 w 37906"/>
                <a:gd name="connsiteY0" fmla="*/ 46172 h 46171"/>
                <a:gd name="connsiteX1" fmla="*/ 3069 w 37906"/>
                <a:gd name="connsiteY1" fmla="*/ 14974 h 46171"/>
                <a:gd name="connsiteX2" fmla="*/ 37560 w 37906"/>
                <a:gd name="connsiteY2" fmla="*/ 5615 h 46171"/>
                <a:gd name="connsiteX3" fmla="*/ 37906 w 37906"/>
                <a:gd name="connsiteY3" fmla="*/ 5268 h 46171"/>
                <a:gd name="connsiteX4" fmla="*/ 16935 w 37906"/>
                <a:gd name="connsiteY4" fmla="*/ 42879 h 46171"/>
                <a:gd name="connsiteX5" fmla="*/ 18321 w 37906"/>
                <a:gd name="connsiteY5" fmla="*/ 45132 h 46171"/>
                <a:gd name="connsiteX6" fmla="*/ 16935 w 37906"/>
                <a:gd name="connsiteY6" fmla="*/ 46172 h 4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06" h="46171">
                  <a:moveTo>
                    <a:pt x="16935" y="46172"/>
                  </a:moveTo>
                  <a:cubicBezTo>
                    <a:pt x="-1264" y="41839"/>
                    <a:pt x="-2824" y="28667"/>
                    <a:pt x="3069" y="14974"/>
                  </a:cubicBezTo>
                  <a:cubicBezTo>
                    <a:pt x="10002" y="-798"/>
                    <a:pt x="22481" y="-4438"/>
                    <a:pt x="37560" y="5615"/>
                  </a:cubicBezTo>
                  <a:lnTo>
                    <a:pt x="37906" y="5268"/>
                  </a:lnTo>
                  <a:cubicBezTo>
                    <a:pt x="15201" y="6308"/>
                    <a:pt x="9309" y="16707"/>
                    <a:pt x="16935" y="42879"/>
                  </a:cubicBezTo>
                  <a:cubicBezTo>
                    <a:pt x="18321" y="43572"/>
                    <a:pt x="18841" y="44265"/>
                    <a:pt x="18321" y="45132"/>
                  </a:cubicBezTo>
                  <a:cubicBezTo>
                    <a:pt x="17801" y="45825"/>
                    <a:pt x="17281" y="46172"/>
                    <a:pt x="16935" y="46172"/>
                  </a:cubicBezTo>
                  <a:close/>
                </a:path>
              </a:pathLst>
            </a:custGeom>
            <a:solidFill>
              <a:srgbClr val="FDF0F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7C2377AF-ED92-D829-1150-834D169933B5}"/>
                </a:ext>
              </a:extLst>
            </p:cNvPr>
            <p:cNvSpPr/>
            <p:nvPr/>
          </p:nvSpPr>
          <p:spPr>
            <a:xfrm>
              <a:off x="5262657" y="6743129"/>
              <a:ext cx="24840" cy="20132"/>
            </a:xfrm>
            <a:custGeom>
              <a:avLst/>
              <a:gdLst>
                <a:gd name="connsiteX0" fmla="*/ 173 w 24840"/>
                <a:gd name="connsiteY0" fmla="*/ 19203 h 20132"/>
                <a:gd name="connsiteX1" fmla="*/ 173 w 24840"/>
                <a:gd name="connsiteY1" fmla="*/ 15910 h 20132"/>
                <a:gd name="connsiteX2" fmla="*/ 12306 w 24840"/>
                <a:gd name="connsiteY2" fmla="*/ 8977 h 20132"/>
                <a:gd name="connsiteX3" fmla="*/ 15079 w 24840"/>
                <a:gd name="connsiteY3" fmla="*/ 138 h 20132"/>
                <a:gd name="connsiteX4" fmla="*/ 24785 w 24840"/>
                <a:gd name="connsiteY4" fmla="*/ 8284 h 20132"/>
                <a:gd name="connsiteX5" fmla="*/ 18545 w 24840"/>
                <a:gd name="connsiteY5" fmla="*/ 19897 h 20132"/>
                <a:gd name="connsiteX6" fmla="*/ 0 w 24840"/>
                <a:gd name="connsiteY6" fmla="*/ 19377 h 2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40" h="20132">
                  <a:moveTo>
                    <a:pt x="173" y="19203"/>
                  </a:moveTo>
                  <a:cubicBezTo>
                    <a:pt x="173" y="18163"/>
                    <a:pt x="173" y="16950"/>
                    <a:pt x="173" y="15910"/>
                  </a:cubicBezTo>
                  <a:cubicBezTo>
                    <a:pt x="6413" y="17470"/>
                    <a:pt x="10573" y="16430"/>
                    <a:pt x="12306" y="8977"/>
                  </a:cubicBezTo>
                  <a:cubicBezTo>
                    <a:pt x="12999" y="6031"/>
                    <a:pt x="3293" y="-1075"/>
                    <a:pt x="15079" y="138"/>
                  </a:cubicBezTo>
                  <a:cubicBezTo>
                    <a:pt x="19585" y="658"/>
                    <a:pt x="25478" y="1351"/>
                    <a:pt x="24785" y="8284"/>
                  </a:cubicBezTo>
                  <a:cubicBezTo>
                    <a:pt x="24265" y="12790"/>
                    <a:pt x="24958" y="19030"/>
                    <a:pt x="18545" y="19897"/>
                  </a:cubicBezTo>
                  <a:cubicBezTo>
                    <a:pt x="12479" y="20590"/>
                    <a:pt x="6240" y="19550"/>
                    <a:pt x="0" y="19377"/>
                  </a:cubicBezTo>
                  <a:close/>
                </a:path>
              </a:pathLst>
            </a:custGeom>
            <a:solidFill>
              <a:srgbClr val="FDECF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16E709E3-308D-D3EC-7719-5BAF71C0C56A}"/>
                </a:ext>
              </a:extLst>
            </p:cNvPr>
            <p:cNvSpPr/>
            <p:nvPr/>
          </p:nvSpPr>
          <p:spPr>
            <a:xfrm>
              <a:off x="5312331" y="6737894"/>
              <a:ext cx="5022" cy="29464"/>
            </a:xfrm>
            <a:custGeom>
              <a:avLst/>
              <a:gdLst>
                <a:gd name="connsiteX0" fmla="*/ 4575 w 5022"/>
                <a:gd name="connsiteY0" fmla="*/ 0 h 29464"/>
                <a:gd name="connsiteX1" fmla="*/ 242 w 5022"/>
                <a:gd name="connsiteY1" fmla="*/ 29465 h 29464"/>
                <a:gd name="connsiteX2" fmla="*/ 4575 w 5022"/>
                <a:gd name="connsiteY2" fmla="*/ 0 h 2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22" h="29464">
                  <a:moveTo>
                    <a:pt x="4575" y="0"/>
                  </a:moveTo>
                  <a:cubicBezTo>
                    <a:pt x="3189" y="9879"/>
                    <a:pt x="8562" y="20625"/>
                    <a:pt x="242" y="29465"/>
                  </a:cubicBezTo>
                  <a:cubicBezTo>
                    <a:pt x="1109" y="19585"/>
                    <a:pt x="-2704" y="9013"/>
                    <a:pt x="4575" y="0"/>
                  </a:cubicBezTo>
                  <a:close/>
                </a:path>
              </a:pathLst>
            </a:custGeom>
            <a:solidFill>
              <a:srgbClr val="915E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F513E57-E3E0-2E35-7D95-777626A1A8D9}"/>
                </a:ext>
              </a:extLst>
            </p:cNvPr>
            <p:cNvSpPr/>
            <p:nvPr/>
          </p:nvSpPr>
          <p:spPr>
            <a:xfrm>
              <a:off x="5316733" y="6709296"/>
              <a:ext cx="5199" cy="28944"/>
            </a:xfrm>
            <a:custGeom>
              <a:avLst/>
              <a:gdLst>
                <a:gd name="connsiteX0" fmla="*/ 1560 w 5199"/>
                <a:gd name="connsiteY0" fmla="*/ 0 h 28944"/>
                <a:gd name="connsiteX1" fmla="*/ 0 w 5199"/>
                <a:gd name="connsiteY1" fmla="*/ 28944 h 28944"/>
                <a:gd name="connsiteX2" fmla="*/ 1560 w 5199"/>
                <a:gd name="connsiteY2" fmla="*/ 0 h 2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9" h="28944">
                  <a:moveTo>
                    <a:pt x="1560" y="0"/>
                  </a:moveTo>
                  <a:cubicBezTo>
                    <a:pt x="5893" y="9879"/>
                    <a:pt x="7453" y="19585"/>
                    <a:pt x="0" y="28944"/>
                  </a:cubicBezTo>
                  <a:cubicBezTo>
                    <a:pt x="520" y="19239"/>
                    <a:pt x="1040" y="9706"/>
                    <a:pt x="1560" y="0"/>
                  </a:cubicBezTo>
                  <a:close/>
                </a:path>
              </a:pathLst>
            </a:custGeom>
            <a:solidFill>
              <a:srgbClr val="915E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7CAC541-E3C2-D005-AE28-AA0B989D219E}"/>
                </a:ext>
              </a:extLst>
            </p:cNvPr>
            <p:cNvSpPr/>
            <p:nvPr/>
          </p:nvSpPr>
          <p:spPr>
            <a:xfrm>
              <a:off x="5283083" y="6720388"/>
              <a:ext cx="8556" cy="11733"/>
            </a:xfrm>
            <a:custGeom>
              <a:avLst/>
              <a:gdLst>
                <a:gd name="connsiteX0" fmla="*/ 546 w 8556"/>
                <a:gd name="connsiteY0" fmla="*/ 1388 h 11733"/>
                <a:gd name="connsiteX1" fmla="*/ 8518 w 8556"/>
                <a:gd name="connsiteY1" fmla="*/ 4854 h 11733"/>
                <a:gd name="connsiteX2" fmla="*/ 2972 w 8556"/>
                <a:gd name="connsiteY2" fmla="*/ 11441 h 11733"/>
                <a:gd name="connsiteX3" fmla="*/ 892 w 8556"/>
                <a:gd name="connsiteY3" fmla="*/ 1041 h 11733"/>
                <a:gd name="connsiteX4" fmla="*/ 546 w 8556"/>
                <a:gd name="connsiteY4" fmla="*/ 1388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6" h="11733">
                  <a:moveTo>
                    <a:pt x="546" y="1388"/>
                  </a:moveTo>
                  <a:cubicBezTo>
                    <a:pt x="4185" y="521"/>
                    <a:pt x="9038" y="-2598"/>
                    <a:pt x="8518" y="4854"/>
                  </a:cubicBezTo>
                  <a:cubicBezTo>
                    <a:pt x="8345" y="7974"/>
                    <a:pt x="6785" y="13000"/>
                    <a:pt x="2972" y="11441"/>
                  </a:cubicBezTo>
                  <a:cubicBezTo>
                    <a:pt x="-841" y="9881"/>
                    <a:pt x="-321" y="4854"/>
                    <a:pt x="892" y="1041"/>
                  </a:cubicBezTo>
                  <a:cubicBezTo>
                    <a:pt x="892" y="1041"/>
                    <a:pt x="546" y="1388"/>
                    <a:pt x="546" y="1388"/>
                  </a:cubicBezTo>
                  <a:close/>
                </a:path>
              </a:pathLst>
            </a:custGeom>
            <a:solidFill>
              <a:srgbClr val="F8C6D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0012E51D-E646-F2EF-2A49-27BCE558A8CE}"/>
                </a:ext>
              </a:extLst>
            </p:cNvPr>
            <p:cNvSpPr/>
            <p:nvPr/>
          </p:nvSpPr>
          <p:spPr>
            <a:xfrm>
              <a:off x="5332845" y="6721240"/>
              <a:ext cx="45936" cy="64256"/>
            </a:xfrm>
            <a:custGeom>
              <a:avLst/>
              <a:gdLst>
                <a:gd name="connsiteX0" fmla="*/ 45937 w 45936"/>
                <a:gd name="connsiteY0" fmla="*/ 47852 h 64256"/>
                <a:gd name="connsiteX1" fmla="*/ 37097 w 45936"/>
                <a:gd name="connsiteY1" fmla="*/ 53398 h 64256"/>
                <a:gd name="connsiteX2" fmla="*/ 11099 w 45936"/>
                <a:gd name="connsiteY2" fmla="*/ 59811 h 64256"/>
                <a:gd name="connsiteX3" fmla="*/ 3647 w 45936"/>
                <a:gd name="connsiteY3" fmla="*/ 22200 h 64256"/>
                <a:gd name="connsiteX4" fmla="*/ 15606 w 45936"/>
                <a:gd name="connsiteY4" fmla="*/ 2789 h 64256"/>
                <a:gd name="connsiteX5" fmla="*/ 26352 w 45936"/>
                <a:gd name="connsiteY5" fmla="*/ 4175 h 64256"/>
                <a:gd name="connsiteX6" fmla="*/ 36924 w 45936"/>
                <a:gd name="connsiteY6" fmla="*/ 24280 h 64256"/>
                <a:gd name="connsiteX7" fmla="*/ 34671 w 45936"/>
                <a:gd name="connsiteY7" fmla="*/ 35026 h 64256"/>
                <a:gd name="connsiteX8" fmla="*/ 25485 w 45936"/>
                <a:gd name="connsiteY8" fmla="*/ 30173 h 64256"/>
                <a:gd name="connsiteX9" fmla="*/ 14912 w 45936"/>
                <a:gd name="connsiteY9" fmla="*/ 21680 h 64256"/>
                <a:gd name="connsiteX10" fmla="*/ 9193 w 45936"/>
                <a:gd name="connsiteY10" fmla="*/ 39706 h 64256"/>
                <a:gd name="connsiteX11" fmla="*/ 24792 w 45936"/>
                <a:gd name="connsiteY11" fmla="*/ 48718 h 64256"/>
                <a:gd name="connsiteX12" fmla="*/ 45937 w 45936"/>
                <a:gd name="connsiteY12" fmla="*/ 48025 h 6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36" h="64256">
                  <a:moveTo>
                    <a:pt x="45937" y="47852"/>
                  </a:moveTo>
                  <a:cubicBezTo>
                    <a:pt x="42644" y="49758"/>
                    <a:pt x="38657" y="50798"/>
                    <a:pt x="37097" y="53398"/>
                  </a:cubicBezTo>
                  <a:cubicBezTo>
                    <a:pt x="30165" y="64664"/>
                    <a:pt x="16819" y="67784"/>
                    <a:pt x="11099" y="59811"/>
                  </a:cubicBezTo>
                  <a:cubicBezTo>
                    <a:pt x="4340" y="50278"/>
                    <a:pt x="-5366" y="37279"/>
                    <a:pt x="3647" y="22200"/>
                  </a:cubicBezTo>
                  <a:cubicBezTo>
                    <a:pt x="7460" y="15788"/>
                    <a:pt x="17339" y="13881"/>
                    <a:pt x="15606" y="2789"/>
                  </a:cubicBezTo>
                  <a:cubicBezTo>
                    <a:pt x="14912" y="-1371"/>
                    <a:pt x="23405" y="-851"/>
                    <a:pt x="26352" y="4175"/>
                  </a:cubicBezTo>
                  <a:cubicBezTo>
                    <a:pt x="30165" y="10761"/>
                    <a:pt x="33458" y="17521"/>
                    <a:pt x="36924" y="24280"/>
                  </a:cubicBezTo>
                  <a:cubicBezTo>
                    <a:pt x="39004" y="28267"/>
                    <a:pt x="39524" y="32253"/>
                    <a:pt x="34671" y="35026"/>
                  </a:cubicBezTo>
                  <a:cubicBezTo>
                    <a:pt x="29125" y="38146"/>
                    <a:pt x="27912" y="33293"/>
                    <a:pt x="25485" y="30173"/>
                  </a:cubicBezTo>
                  <a:cubicBezTo>
                    <a:pt x="22712" y="26533"/>
                    <a:pt x="23232" y="17174"/>
                    <a:pt x="14912" y="21680"/>
                  </a:cubicBezTo>
                  <a:cubicBezTo>
                    <a:pt x="7980" y="25320"/>
                    <a:pt x="6420" y="32600"/>
                    <a:pt x="9193" y="39706"/>
                  </a:cubicBezTo>
                  <a:cubicBezTo>
                    <a:pt x="11793" y="46812"/>
                    <a:pt x="18206" y="53051"/>
                    <a:pt x="24792" y="48718"/>
                  </a:cubicBezTo>
                  <a:cubicBezTo>
                    <a:pt x="32591" y="43692"/>
                    <a:pt x="38311" y="44039"/>
                    <a:pt x="45937" y="48025"/>
                  </a:cubicBezTo>
                  <a:close/>
                </a:path>
              </a:pathLst>
            </a:custGeom>
            <a:solidFill>
              <a:srgbClr val="F6EDF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6AAA0083-B39B-99A1-3915-186A4389E8B2}"/>
                </a:ext>
              </a:extLst>
            </p:cNvPr>
            <p:cNvSpPr/>
            <p:nvPr/>
          </p:nvSpPr>
          <p:spPr>
            <a:xfrm>
              <a:off x="3292421" y="6324517"/>
              <a:ext cx="45862" cy="65216"/>
            </a:xfrm>
            <a:custGeom>
              <a:avLst/>
              <a:gdLst>
                <a:gd name="connsiteX0" fmla="*/ 11545 w 45862"/>
                <a:gd name="connsiteY0" fmla="*/ 20980 h 65216"/>
                <a:gd name="connsiteX1" fmla="*/ 24891 w 45862"/>
                <a:gd name="connsiteY1" fmla="*/ 50445 h 65216"/>
                <a:gd name="connsiteX2" fmla="*/ 45862 w 45862"/>
                <a:gd name="connsiteY2" fmla="*/ 41259 h 65216"/>
                <a:gd name="connsiteX3" fmla="*/ 22811 w 45862"/>
                <a:gd name="connsiteY3" fmla="*/ 63444 h 65216"/>
                <a:gd name="connsiteX4" fmla="*/ 106 w 45862"/>
                <a:gd name="connsiteY4" fmla="*/ 28433 h 65216"/>
                <a:gd name="connsiteX5" fmla="*/ 2186 w 45862"/>
                <a:gd name="connsiteY5" fmla="*/ 5035 h 65216"/>
                <a:gd name="connsiteX6" fmla="*/ 7039 w 45862"/>
                <a:gd name="connsiteY6" fmla="*/ 8 h 65216"/>
                <a:gd name="connsiteX7" fmla="*/ 34077 w 45862"/>
                <a:gd name="connsiteY7" fmla="*/ 27393 h 65216"/>
                <a:gd name="connsiteX8" fmla="*/ 29397 w 45862"/>
                <a:gd name="connsiteY8" fmla="*/ 33286 h 65216"/>
                <a:gd name="connsiteX9" fmla="*/ 11372 w 45862"/>
                <a:gd name="connsiteY9" fmla="*/ 21153 h 6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62" h="65216">
                  <a:moveTo>
                    <a:pt x="11545" y="20980"/>
                  </a:moveTo>
                  <a:cubicBezTo>
                    <a:pt x="4786" y="35886"/>
                    <a:pt x="12238" y="53044"/>
                    <a:pt x="24891" y="50445"/>
                  </a:cubicBezTo>
                  <a:cubicBezTo>
                    <a:pt x="31997" y="48885"/>
                    <a:pt x="33557" y="35539"/>
                    <a:pt x="45862" y="41259"/>
                  </a:cubicBezTo>
                  <a:cubicBezTo>
                    <a:pt x="39276" y="50445"/>
                    <a:pt x="41183" y="71416"/>
                    <a:pt x="22811" y="63444"/>
                  </a:cubicBezTo>
                  <a:cubicBezTo>
                    <a:pt x="11198" y="58417"/>
                    <a:pt x="-1281" y="46112"/>
                    <a:pt x="106" y="28433"/>
                  </a:cubicBezTo>
                  <a:cubicBezTo>
                    <a:pt x="626" y="20633"/>
                    <a:pt x="8079" y="13701"/>
                    <a:pt x="2186" y="5035"/>
                  </a:cubicBezTo>
                  <a:cubicBezTo>
                    <a:pt x="453" y="2608"/>
                    <a:pt x="4439" y="355"/>
                    <a:pt x="7039" y="8"/>
                  </a:cubicBezTo>
                  <a:cubicBezTo>
                    <a:pt x="11025" y="-512"/>
                    <a:pt x="34077" y="23060"/>
                    <a:pt x="34077" y="27393"/>
                  </a:cubicBezTo>
                  <a:cubicBezTo>
                    <a:pt x="34077" y="30513"/>
                    <a:pt x="32343" y="33286"/>
                    <a:pt x="29397" y="33286"/>
                  </a:cubicBezTo>
                  <a:cubicBezTo>
                    <a:pt x="20731" y="33286"/>
                    <a:pt x="19864" y="21500"/>
                    <a:pt x="11372" y="21153"/>
                  </a:cubicBezTo>
                  <a:close/>
                </a:path>
              </a:pathLst>
            </a:custGeom>
            <a:solidFill>
              <a:srgbClr val="F6ECF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D97A6DC9-FBA7-7A38-2B47-350A347FCF6E}"/>
                </a:ext>
              </a:extLst>
            </p:cNvPr>
            <p:cNvSpPr/>
            <p:nvPr/>
          </p:nvSpPr>
          <p:spPr>
            <a:xfrm>
              <a:off x="3338976" y="6396799"/>
              <a:ext cx="24611" cy="5027"/>
            </a:xfrm>
            <a:custGeom>
              <a:avLst/>
              <a:gdLst>
                <a:gd name="connsiteX0" fmla="*/ 24611 w 24611"/>
                <a:gd name="connsiteY0" fmla="*/ 3294 h 5027"/>
                <a:gd name="connsiteX1" fmla="*/ 0 w 24611"/>
                <a:gd name="connsiteY1" fmla="*/ 5027 h 5027"/>
                <a:gd name="connsiteX2" fmla="*/ 24611 w 24611"/>
                <a:gd name="connsiteY2" fmla="*/ 3294 h 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11" h="5027">
                  <a:moveTo>
                    <a:pt x="24611" y="3294"/>
                  </a:moveTo>
                  <a:cubicBezTo>
                    <a:pt x="16465" y="3814"/>
                    <a:pt x="8319" y="4334"/>
                    <a:pt x="0" y="5027"/>
                  </a:cubicBezTo>
                  <a:cubicBezTo>
                    <a:pt x="7799" y="-2079"/>
                    <a:pt x="16119" y="-692"/>
                    <a:pt x="24611" y="3294"/>
                  </a:cubicBezTo>
                  <a:close/>
                </a:path>
              </a:pathLst>
            </a:custGeom>
            <a:solidFill>
              <a:srgbClr val="8563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4F79C40D-480A-4E6F-EF8C-BF213CABDABB}"/>
                </a:ext>
              </a:extLst>
            </p:cNvPr>
            <p:cNvSpPr/>
            <p:nvPr/>
          </p:nvSpPr>
          <p:spPr>
            <a:xfrm>
              <a:off x="3250191" y="6436003"/>
              <a:ext cx="35517" cy="40138"/>
            </a:xfrm>
            <a:custGeom>
              <a:avLst/>
              <a:gdLst>
                <a:gd name="connsiteX0" fmla="*/ 565 w 35517"/>
                <a:gd name="connsiteY0" fmla="*/ 9847 h 40138"/>
                <a:gd name="connsiteX1" fmla="*/ 22404 w 35517"/>
                <a:gd name="connsiteY1" fmla="*/ 2221 h 40138"/>
                <a:gd name="connsiteX2" fmla="*/ 35403 w 35517"/>
                <a:gd name="connsiteY2" fmla="*/ 25446 h 40138"/>
                <a:gd name="connsiteX3" fmla="*/ 25350 w 35517"/>
                <a:gd name="connsiteY3" fmla="*/ 39485 h 40138"/>
                <a:gd name="connsiteX4" fmla="*/ 13044 w 35517"/>
                <a:gd name="connsiteY4" fmla="*/ 32552 h 40138"/>
                <a:gd name="connsiteX5" fmla="*/ 1432 w 35517"/>
                <a:gd name="connsiteY5" fmla="*/ 25619 h 40138"/>
                <a:gd name="connsiteX6" fmla="*/ 565 w 35517"/>
                <a:gd name="connsiteY6" fmla="*/ 9674 h 4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17" h="40138">
                  <a:moveTo>
                    <a:pt x="565" y="9847"/>
                  </a:moveTo>
                  <a:cubicBezTo>
                    <a:pt x="5245" y="-379"/>
                    <a:pt x="13044" y="-2112"/>
                    <a:pt x="22404" y="2221"/>
                  </a:cubicBezTo>
                  <a:cubicBezTo>
                    <a:pt x="32283" y="6727"/>
                    <a:pt x="36269" y="14873"/>
                    <a:pt x="35403" y="25446"/>
                  </a:cubicBezTo>
                  <a:cubicBezTo>
                    <a:pt x="34883" y="32032"/>
                    <a:pt x="32110" y="37405"/>
                    <a:pt x="25350" y="39485"/>
                  </a:cubicBezTo>
                  <a:cubicBezTo>
                    <a:pt x="19111" y="41391"/>
                    <a:pt x="14778" y="39138"/>
                    <a:pt x="13044" y="32552"/>
                  </a:cubicBezTo>
                  <a:cubicBezTo>
                    <a:pt x="11485" y="26486"/>
                    <a:pt x="4725" y="28912"/>
                    <a:pt x="1432" y="25619"/>
                  </a:cubicBezTo>
                  <a:cubicBezTo>
                    <a:pt x="-1515" y="20420"/>
                    <a:pt x="1085" y="15047"/>
                    <a:pt x="565" y="9674"/>
                  </a:cubicBezTo>
                  <a:close/>
                </a:path>
              </a:pathLst>
            </a:custGeom>
            <a:solidFill>
              <a:srgbClr val="F8F0F4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AD3AD85E-4735-505E-502C-CE12CC3DBD82}"/>
                </a:ext>
              </a:extLst>
            </p:cNvPr>
            <p:cNvSpPr/>
            <p:nvPr/>
          </p:nvSpPr>
          <p:spPr>
            <a:xfrm>
              <a:off x="3234208" y="6445850"/>
              <a:ext cx="19452" cy="27699"/>
            </a:xfrm>
            <a:custGeom>
              <a:avLst/>
              <a:gdLst>
                <a:gd name="connsiteX0" fmla="*/ 16548 w 19452"/>
                <a:gd name="connsiteY0" fmla="*/ 0 h 27699"/>
                <a:gd name="connsiteX1" fmla="*/ 17415 w 19452"/>
                <a:gd name="connsiteY1" fmla="*/ 15945 h 27699"/>
                <a:gd name="connsiteX2" fmla="*/ 18628 w 19452"/>
                <a:gd name="connsiteY2" fmla="*/ 25998 h 27699"/>
                <a:gd name="connsiteX3" fmla="*/ 13082 w 19452"/>
                <a:gd name="connsiteY3" fmla="*/ 26518 h 27699"/>
                <a:gd name="connsiteX4" fmla="*/ 429 w 19452"/>
                <a:gd name="connsiteY4" fmla="*/ 10226 h 27699"/>
                <a:gd name="connsiteX5" fmla="*/ 5109 w 19452"/>
                <a:gd name="connsiteY5" fmla="*/ 5546 h 27699"/>
                <a:gd name="connsiteX6" fmla="*/ 16375 w 19452"/>
                <a:gd name="connsiteY6" fmla="*/ 173 h 2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2" h="27699">
                  <a:moveTo>
                    <a:pt x="16548" y="0"/>
                  </a:moveTo>
                  <a:cubicBezTo>
                    <a:pt x="20881" y="5026"/>
                    <a:pt x="19668" y="10399"/>
                    <a:pt x="17415" y="15945"/>
                  </a:cubicBezTo>
                  <a:cubicBezTo>
                    <a:pt x="17761" y="19239"/>
                    <a:pt x="18281" y="22532"/>
                    <a:pt x="18628" y="25998"/>
                  </a:cubicBezTo>
                  <a:cubicBezTo>
                    <a:pt x="16895" y="28078"/>
                    <a:pt x="15162" y="28251"/>
                    <a:pt x="13082" y="26518"/>
                  </a:cubicBezTo>
                  <a:cubicBezTo>
                    <a:pt x="8922" y="21145"/>
                    <a:pt x="4762" y="15599"/>
                    <a:pt x="429" y="10226"/>
                  </a:cubicBezTo>
                  <a:cubicBezTo>
                    <a:pt x="-957" y="5719"/>
                    <a:pt x="1123" y="4680"/>
                    <a:pt x="5109" y="5546"/>
                  </a:cubicBezTo>
                  <a:cubicBezTo>
                    <a:pt x="17068" y="20798"/>
                    <a:pt x="11175" y="-1213"/>
                    <a:pt x="16375" y="173"/>
                  </a:cubicBezTo>
                  <a:close/>
                </a:path>
              </a:pathLst>
            </a:custGeom>
            <a:solidFill>
              <a:srgbClr val="E6CBD6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4D05CE8A-083C-891D-3E36-CF2BAD3EF672}"/>
                </a:ext>
              </a:extLst>
            </p:cNvPr>
            <p:cNvSpPr/>
            <p:nvPr/>
          </p:nvSpPr>
          <p:spPr>
            <a:xfrm>
              <a:off x="3301670" y="6458329"/>
              <a:ext cx="8532" cy="30677"/>
            </a:xfrm>
            <a:custGeom>
              <a:avLst/>
              <a:gdLst>
                <a:gd name="connsiteX0" fmla="*/ 215 w 8532"/>
                <a:gd name="connsiteY0" fmla="*/ 0 h 30677"/>
                <a:gd name="connsiteX1" fmla="*/ 8362 w 8532"/>
                <a:gd name="connsiteY1" fmla="*/ 30678 h 30677"/>
                <a:gd name="connsiteX2" fmla="*/ 215 w 8532"/>
                <a:gd name="connsiteY2" fmla="*/ 0 h 3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2" h="30677">
                  <a:moveTo>
                    <a:pt x="215" y="0"/>
                  </a:moveTo>
                  <a:cubicBezTo>
                    <a:pt x="5588" y="9533"/>
                    <a:pt x="9401" y="19412"/>
                    <a:pt x="8362" y="30678"/>
                  </a:cubicBezTo>
                  <a:cubicBezTo>
                    <a:pt x="909" y="21665"/>
                    <a:pt x="-651" y="11093"/>
                    <a:pt x="215" y="0"/>
                  </a:cubicBezTo>
                  <a:close/>
                </a:path>
              </a:pathLst>
            </a:custGeom>
            <a:solidFill>
              <a:srgbClr val="9D5B75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81E575A-F421-9F67-170A-454EFB697D04}"/>
                </a:ext>
              </a:extLst>
            </p:cNvPr>
            <p:cNvSpPr/>
            <p:nvPr/>
          </p:nvSpPr>
          <p:spPr>
            <a:xfrm>
              <a:off x="3247463" y="6471674"/>
              <a:ext cx="12450" cy="11978"/>
            </a:xfrm>
            <a:custGeom>
              <a:avLst/>
              <a:gdLst>
                <a:gd name="connsiteX0" fmla="*/ 0 w 12450"/>
                <a:gd name="connsiteY0" fmla="*/ 520 h 11978"/>
                <a:gd name="connsiteX1" fmla="*/ 5546 w 12450"/>
                <a:gd name="connsiteY1" fmla="*/ 0 h 11978"/>
                <a:gd name="connsiteX2" fmla="*/ 12306 w 12450"/>
                <a:gd name="connsiteY2" fmla="*/ 10399 h 11978"/>
                <a:gd name="connsiteX3" fmla="*/ 9359 w 12450"/>
                <a:gd name="connsiteY3" fmla="*/ 11959 h 11978"/>
                <a:gd name="connsiteX4" fmla="*/ 173 w 12450"/>
                <a:gd name="connsiteY4" fmla="*/ 347 h 1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0" h="11978">
                  <a:moveTo>
                    <a:pt x="0" y="520"/>
                  </a:moveTo>
                  <a:cubicBezTo>
                    <a:pt x="1907" y="520"/>
                    <a:pt x="3640" y="173"/>
                    <a:pt x="5546" y="0"/>
                  </a:cubicBezTo>
                  <a:cubicBezTo>
                    <a:pt x="10053" y="1907"/>
                    <a:pt x="13172" y="5026"/>
                    <a:pt x="12306" y="10399"/>
                  </a:cubicBezTo>
                  <a:cubicBezTo>
                    <a:pt x="12306" y="11092"/>
                    <a:pt x="10226" y="12133"/>
                    <a:pt x="9359" y="11959"/>
                  </a:cubicBezTo>
                  <a:cubicBezTo>
                    <a:pt x="3120" y="10746"/>
                    <a:pt x="2600" y="4680"/>
                    <a:pt x="173" y="347"/>
                  </a:cubicBezTo>
                  <a:close/>
                </a:path>
              </a:pathLst>
            </a:custGeom>
            <a:solidFill>
              <a:srgbClr val="E4C6D0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958252BE-DA64-4AD1-DA25-8FAA2DCE2C9D}"/>
                </a:ext>
              </a:extLst>
            </p:cNvPr>
            <p:cNvSpPr/>
            <p:nvPr/>
          </p:nvSpPr>
          <p:spPr>
            <a:xfrm>
              <a:off x="3229313" y="6443833"/>
              <a:ext cx="10177" cy="12069"/>
            </a:xfrm>
            <a:custGeom>
              <a:avLst/>
              <a:gdLst>
                <a:gd name="connsiteX0" fmla="*/ 10177 w 10177"/>
                <a:gd name="connsiteY0" fmla="*/ 7389 h 12069"/>
                <a:gd name="connsiteX1" fmla="*/ 5497 w 10177"/>
                <a:gd name="connsiteY1" fmla="*/ 12069 h 12069"/>
                <a:gd name="connsiteX2" fmla="*/ 1858 w 10177"/>
                <a:gd name="connsiteY2" fmla="*/ 630 h 12069"/>
                <a:gd name="connsiteX3" fmla="*/ 10004 w 10177"/>
                <a:gd name="connsiteY3" fmla="*/ 7563 h 1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7" h="12069">
                  <a:moveTo>
                    <a:pt x="10177" y="7389"/>
                  </a:moveTo>
                  <a:cubicBezTo>
                    <a:pt x="8617" y="8949"/>
                    <a:pt x="7057" y="10509"/>
                    <a:pt x="5497" y="12069"/>
                  </a:cubicBezTo>
                  <a:cubicBezTo>
                    <a:pt x="2898" y="8603"/>
                    <a:pt x="-2995" y="4443"/>
                    <a:pt x="1858" y="630"/>
                  </a:cubicBezTo>
                  <a:cubicBezTo>
                    <a:pt x="5151" y="-1970"/>
                    <a:pt x="7924" y="4096"/>
                    <a:pt x="10004" y="7563"/>
                  </a:cubicBezTo>
                  <a:close/>
                </a:path>
              </a:pathLst>
            </a:custGeom>
            <a:solidFill>
              <a:srgbClr val="D29BAF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C989584F-9840-F6CD-95D5-A8AF2546DCA7}"/>
                </a:ext>
              </a:extLst>
            </p:cNvPr>
            <p:cNvSpPr/>
            <p:nvPr/>
          </p:nvSpPr>
          <p:spPr>
            <a:xfrm>
              <a:off x="3329831" y="6418044"/>
              <a:ext cx="31275" cy="50093"/>
            </a:xfrm>
            <a:custGeom>
              <a:avLst/>
              <a:gdLst>
                <a:gd name="connsiteX0" fmla="*/ 999 w 31275"/>
                <a:gd name="connsiteY0" fmla="*/ 25726 h 50093"/>
                <a:gd name="connsiteX1" fmla="*/ 7239 w 31275"/>
                <a:gd name="connsiteY1" fmla="*/ 9261 h 50093"/>
                <a:gd name="connsiteX2" fmla="*/ 11399 w 31275"/>
                <a:gd name="connsiteY2" fmla="*/ 595 h 50093"/>
                <a:gd name="connsiteX3" fmla="*/ 20411 w 31275"/>
                <a:gd name="connsiteY3" fmla="*/ 6661 h 50093"/>
                <a:gd name="connsiteX4" fmla="*/ 29251 w 31275"/>
                <a:gd name="connsiteY4" fmla="*/ 40285 h 50093"/>
                <a:gd name="connsiteX5" fmla="*/ 26997 w 31275"/>
                <a:gd name="connsiteY5" fmla="*/ 49124 h 50093"/>
                <a:gd name="connsiteX6" fmla="*/ 16425 w 31275"/>
                <a:gd name="connsiteY6" fmla="*/ 42711 h 50093"/>
                <a:gd name="connsiteX7" fmla="*/ 999 w 31275"/>
                <a:gd name="connsiteY7" fmla="*/ 29192 h 50093"/>
                <a:gd name="connsiteX8" fmla="*/ 133 w 31275"/>
                <a:gd name="connsiteY8" fmla="*/ 26766 h 50093"/>
                <a:gd name="connsiteX9" fmla="*/ 999 w 31275"/>
                <a:gd name="connsiteY9" fmla="*/ 25553 h 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75" h="50093">
                  <a:moveTo>
                    <a:pt x="999" y="25726"/>
                  </a:moveTo>
                  <a:cubicBezTo>
                    <a:pt x="14172" y="24686"/>
                    <a:pt x="9839" y="16020"/>
                    <a:pt x="7239" y="9261"/>
                  </a:cubicBezTo>
                  <a:cubicBezTo>
                    <a:pt x="5332" y="4061"/>
                    <a:pt x="6026" y="1288"/>
                    <a:pt x="11399" y="595"/>
                  </a:cubicBezTo>
                  <a:cubicBezTo>
                    <a:pt x="15732" y="74"/>
                    <a:pt x="19718" y="-2005"/>
                    <a:pt x="20411" y="6661"/>
                  </a:cubicBezTo>
                  <a:cubicBezTo>
                    <a:pt x="21278" y="18100"/>
                    <a:pt x="25958" y="29192"/>
                    <a:pt x="29251" y="40285"/>
                  </a:cubicBezTo>
                  <a:cubicBezTo>
                    <a:pt x="30291" y="43925"/>
                    <a:pt x="34277" y="48258"/>
                    <a:pt x="26997" y="49124"/>
                  </a:cubicBezTo>
                  <a:cubicBezTo>
                    <a:pt x="22318" y="49644"/>
                    <a:pt x="16252" y="53110"/>
                    <a:pt x="16425" y="42711"/>
                  </a:cubicBezTo>
                  <a:cubicBezTo>
                    <a:pt x="16598" y="34045"/>
                    <a:pt x="12612" y="26419"/>
                    <a:pt x="999" y="29192"/>
                  </a:cubicBezTo>
                  <a:cubicBezTo>
                    <a:pt x="133" y="28326"/>
                    <a:pt x="-214" y="27632"/>
                    <a:pt x="133" y="26766"/>
                  </a:cubicBezTo>
                  <a:cubicBezTo>
                    <a:pt x="479" y="25899"/>
                    <a:pt x="653" y="25553"/>
                    <a:pt x="999" y="25553"/>
                  </a:cubicBezTo>
                  <a:close/>
                </a:path>
              </a:pathLst>
            </a:custGeom>
            <a:solidFill>
              <a:srgbClr val="FDEBF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DECFBE10-A0E9-472B-24B1-ABE376BE1EAE}"/>
                </a:ext>
              </a:extLst>
            </p:cNvPr>
            <p:cNvSpPr/>
            <p:nvPr/>
          </p:nvSpPr>
          <p:spPr>
            <a:xfrm>
              <a:off x="3311257" y="6422113"/>
              <a:ext cx="25064" cy="50409"/>
            </a:xfrm>
            <a:custGeom>
              <a:avLst/>
              <a:gdLst>
                <a:gd name="connsiteX0" fmla="*/ 19573 w 25064"/>
                <a:gd name="connsiteY0" fmla="*/ 21657 h 50409"/>
                <a:gd name="connsiteX1" fmla="*/ 19573 w 25064"/>
                <a:gd name="connsiteY1" fmla="*/ 25297 h 50409"/>
                <a:gd name="connsiteX2" fmla="*/ 23213 w 25064"/>
                <a:gd name="connsiteY2" fmla="*/ 41069 h 50409"/>
                <a:gd name="connsiteX3" fmla="*/ 20093 w 25064"/>
                <a:gd name="connsiteY3" fmla="*/ 49388 h 50409"/>
                <a:gd name="connsiteX4" fmla="*/ 9867 w 25064"/>
                <a:gd name="connsiteY4" fmla="*/ 44536 h 50409"/>
                <a:gd name="connsiteX5" fmla="*/ 1548 w 25064"/>
                <a:gd name="connsiteY5" fmla="*/ 10738 h 50409"/>
                <a:gd name="connsiteX6" fmla="*/ 5534 w 25064"/>
                <a:gd name="connsiteY6" fmla="*/ 339 h 50409"/>
                <a:gd name="connsiteX7" fmla="*/ 14200 w 25064"/>
                <a:gd name="connsiteY7" fmla="*/ 9005 h 50409"/>
                <a:gd name="connsiteX8" fmla="*/ 19573 w 25064"/>
                <a:gd name="connsiteY8" fmla="*/ 21657 h 5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64" h="50409">
                  <a:moveTo>
                    <a:pt x="19573" y="21657"/>
                  </a:moveTo>
                  <a:cubicBezTo>
                    <a:pt x="19573" y="22870"/>
                    <a:pt x="19573" y="24084"/>
                    <a:pt x="19573" y="25297"/>
                  </a:cubicBezTo>
                  <a:cubicBezTo>
                    <a:pt x="19226" y="30843"/>
                    <a:pt x="20266" y="36216"/>
                    <a:pt x="23213" y="41069"/>
                  </a:cubicBezTo>
                  <a:cubicBezTo>
                    <a:pt x="25466" y="45055"/>
                    <a:pt x="26853" y="49215"/>
                    <a:pt x="20093" y="49388"/>
                  </a:cubicBezTo>
                  <a:cubicBezTo>
                    <a:pt x="16453" y="49388"/>
                    <a:pt x="10907" y="53721"/>
                    <a:pt x="9867" y="44536"/>
                  </a:cubicBezTo>
                  <a:cubicBezTo>
                    <a:pt x="8654" y="33096"/>
                    <a:pt x="4841" y="21831"/>
                    <a:pt x="1548" y="10738"/>
                  </a:cubicBezTo>
                  <a:cubicBezTo>
                    <a:pt x="-12" y="5712"/>
                    <a:pt x="-2265" y="1899"/>
                    <a:pt x="5534" y="339"/>
                  </a:cubicBezTo>
                  <a:cubicBezTo>
                    <a:pt x="13507" y="-1221"/>
                    <a:pt x="13854" y="2765"/>
                    <a:pt x="14200" y="9005"/>
                  </a:cubicBezTo>
                  <a:cubicBezTo>
                    <a:pt x="14547" y="13338"/>
                    <a:pt x="14374" y="18884"/>
                    <a:pt x="19573" y="21657"/>
                  </a:cubicBezTo>
                  <a:close/>
                </a:path>
              </a:pathLst>
            </a:custGeom>
            <a:solidFill>
              <a:srgbClr val="FDECF1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AE445F67-2CCC-774A-F562-81197A3027CE}"/>
                </a:ext>
              </a:extLst>
            </p:cNvPr>
            <p:cNvSpPr/>
            <p:nvPr/>
          </p:nvSpPr>
          <p:spPr>
            <a:xfrm>
              <a:off x="4918602" y="5428633"/>
              <a:ext cx="78355" cy="12479"/>
            </a:xfrm>
            <a:custGeom>
              <a:avLst/>
              <a:gdLst>
                <a:gd name="connsiteX0" fmla="*/ 78356 w 78355"/>
                <a:gd name="connsiteY0" fmla="*/ 4333 h 12479"/>
                <a:gd name="connsiteX1" fmla="*/ 70729 w 78355"/>
                <a:gd name="connsiteY1" fmla="*/ 12306 h 12479"/>
                <a:gd name="connsiteX2" fmla="*/ 9374 w 78355"/>
                <a:gd name="connsiteY2" fmla="*/ 12479 h 12479"/>
                <a:gd name="connsiteX3" fmla="*/ 361 w 78355"/>
                <a:gd name="connsiteY3" fmla="*/ 347 h 12479"/>
                <a:gd name="connsiteX4" fmla="*/ 74023 w 78355"/>
                <a:gd name="connsiteY4" fmla="*/ 0 h 12479"/>
                <a:gd name="connsiteX5" fmla="*/ 78356 w 78355"/>
                <a:gd name="connsiteY5" fmla="*/ 4333 h 1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355" h="12479">
                  <a:moveTo>
                    <a:pt x="78356" y="4333"/>
                  </a:moveTo>
                  <a:cubicBezTo>
                    <a:pt x="77662" y="8839"/>
                    <a:pt x="75756" y="12306"/>
                    <a:pt x="70729" y="12306"/>
                  </a:cubicBezTo>
                  <a:cubicBezTo>
                    <a:pt x="50278" y="12306"/>
                    <a:pt x="29826" y="12306"/>
                    <a:pt x="9374" y="12479"/>
                  </a:cubicBezTo>
                  <a:cubicBezTo>
                    <a:pt x="708" y="12479"/>
                    <a:pt x="-852" y="7453"/>
                    <a:pt x="361" y="347"/>
                  </a:cubicBezTo>
                  <a:cubicBezTo>
                    <a:pt x="24973" y="347"/>
                    <a:pt x="49411" y="173"/>
                    <a:pt x="74023" y="0"/>
                  </a:cubicBezTo>
                  <a:cubicBezTo>
                    <a:pt x="75409" y="1387"/>
                    <a:pt x="76796" y="2946"/>
                    <a:pt x="78356" y="4333"/>
                  </a:cubicBezTo>
                  <a:close/>
                </a:path>
              </a:pathLst>
            </a:custGeom>
            <a:solidFill>
              <a:srgbClr val="1C1C28"/>
            </a:solidFill>
            <a:ln w="173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AD095AC-6B20-B7BA-6BD8-C081F52EA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3" y="727818"/>
            <a:ext cx="22715633" cy="12104279"/>
          </a:xfrm>
          <a:prstGeom prst="rect">
            <a:avLst/>
          </a:prstGeom>
        </p:spPr>
      </p:pic>
      <p:sp>
        <p:nvSpPr>
          <p:cNvPr id="9" name="What is Motivation?">
            <a:extLst>
              <a:ext uri="{FF2B5EF4-FFF2-40B4-BE49-F238E27FC236}">
                <a16:creationId xmlns:a16="http://schemas.microsoft.com/office/drawing/2014/main" id="{785E623B-BBC2-6E74-EA3D-3E7476F6FD6E}"/>
              </a:ext>
            </a:extLst>
          </p:cNvPr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1" name="Motivation is something inside us that makes us want to achieve. It spurs us on to do things from tidying up…">
            <a:extLst>
              <a:ext uri="{FF2B5EF4-FFF2-40B4-BE49-F238E27FC236}">
                <a16:creationId xmlns:a16="http://schemas.microsoft.com/office/drawing/2014/main" id="{20489665-1D74-297A-7288-08F78A3AEF3D}"/>
              </a:ext>
            </a:extLst>
          </p:cNvPr>
          <p:cNvSpPr txBox="1"/>
          <p:nvPr/>
        </p:nvSpPr>
        <p:spPr>
          <a:xfrm>
            <a:off x="1755555" y="3574254"/>
            <a:ext cx="20872887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IDEI: securitate, familie, c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l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torii, sport, pasiuni,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 hobby-uri,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 recunoa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tere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apreciere, semnifica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ie 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 scop,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bani, prieteni, pl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cerea de a-i ajuta pe al</a:t>
            </a:r>
            <a:r>
              <a:rPr lang="ro-RO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72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ii</a:t>
            </a:r>
            <a:endParaRPr lang="en-GB" sz="6000" dirty="0">
              <a:solidFill>
                <a:srgbClr val="FFFFFF"/>
              </a:solidFill>
              <a:highlight>
                <a:srgbClr val="808000"/>
              </a:highlight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>
              <a:solidFill>
                <a:srgbClr val="FFFFFF"/>
              </a:solidFill>
              <a:highlight>
                <a:srgbClr val="808000"/>
              </a:highlight>
            </a:endParaRPr>
          </a:p>
        </p:txBody>
      </p:sp>
      <p:sp>
        <p:nvSpPr>
          <p:cNvPr id="13" name="Straight Connector 7">
            <a:extLst>
              <a:ext uri="{FF2B5EF4-FFF2-40B4-BE49-F238E27FC236}">
                <a16:creationId xmlns:a16="http://schemas.microsoft.com/office/drawing/2014/main" id="{7C23B733-C757-A634-9992-53140F432F93}"/>
              </a:ext>
            </a:extLst>
          </p:cNvPr>
          <p:cNvSpPr/>
          <p:nvPr/>
        </p:nvSpPr>
        <p:spPr>
          <a:xfrm>
            <a:off x="2219725" y="8197349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4" name="Our motives are the things that cause us to act in a certain way so that we achieve the goals that we are…">
            <a:extLst>
              <a:ext uri="{FF2B5EF4-FFF2-40B4-BE49-F238E27FC236}">
                <a16:creationId xmlns:a16="http://schemas.microsoft.com/office/drawing/2014/main" id="{2D5E55A9-3B98-E3F8-4880-8B698CC68223}"/>
              </a:ext>
            </a:extLst>
          </p:cNvPr>
          <p:cNvSpPr txBox="1"/>
          <p:nvPr/>
        </p:nvSpPr>
        <p:spPr>
          <a:xfrm>
            <a:off x="2219727" y="8333660"/>
            <a:ext cx="1994455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/>
          </a:p>
        </p:txBody>
      </p:sp>
      <p:sp>
        <p:nvSpPr>
          <p:cNvPr id="15" name="Straight Connector 7">
            <a:extLst>
              <a:ext uri="{FF2B5EF4-FFF2-40B4-BE49-F238E27FC236}">
                <a16:creationId xmlns:a16="http://schemas.microsoft.com/office/drawing/2014/main" id="{9FDAD331-B8CD-0C30-362A-7A424FBAF2EC}"/>
              </a:ext>
            </a:extLst>
          </p:cNvPr>
          <p:cNvSpPr/>
          <p:nvPr/>
        </p:nvSpPr>
        <p:spPr>
          <a:xfrm>
            <a:off x="2225329" y="11712576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6" name="Our motivations are our reasons for doing things.">
            <a:extLst>
              <a:ext uri="{FF2B5EF4-FFF2-40B4-BE49-F238E27FC236}">
                <a16:creationId xmlns:a16="http://schemas.microsoft.com/office/drawing/2014/main" id="{A7673356-D8A1-0E4A-37E7-A1592E070AF7}"/>
              </a:ext>
            </a:extLst>
          </p:cNvPr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8EA503-FEDB-4ECE-6D7F-0EE70AB3E2AA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3C32D-F53A-6CA1-CA54-99993DD5F0AB}"/>
              </a:ext>
            </a:extLst>
          </p:cNvPr>
          <p:cNvSpPr txBox="1"/>
          <p:nvPr/>
        </p:nvSpPr>
        <p:spPr>
          <a:xfrm>
            <a:off x="11718758" y="9366091"/>
            <a:ext cx="726066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>
              <a:solidFill>
                <a:schemeClr val="tx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A7711A-4CAA-0E76-79D5-AA33D1E07D50}"/>
              </a:ext>
            </a:extLst>
          </p:cNvPr>
          <p:cNvSpPr txBox="1"/>
          <p:nvPr/>
        </p:nvSpPr>
        <p:spPr>
          <a:xfrm>
            <a:off x="6100011" y="9081929"/>
            <a:ext cx="1260721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3600" b="1" dirty="0">
                <a:solidFill>
                  <a:srgbClr val="FFFFFF"/>
                </a:solidFill>
                <a:latin typeface="FSAlbert"/>
              </a:rPr>
              <a:t>Nu uita</a:t>
            </a:r>
            <a:r>
              <a:rPr lang="ro-RO" sz="36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it-IT" sz="3600" b="1" dirty="0">
                <a:solidFill>
                  <a:srgbClr val="FFFFFF"/>
                </a:solidFill>
                <a:latin typeface="FSAlbert"/>
              </a:rPr>
              <a:t>i  - scrie</a:t>
            </a:r>
            <a:r>
              <a:rPr lang="ro-RO" sz="36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it-IT" sz="3600" b="1" dirty="0">
                <a:solidFill>
                  <a:srgbClr val="FFFFFF"/>
                </a:solidFill>
                <a:latin typeface="FSAlbert"/>
              </a:rPr>
              <a:t>i </a:t>
            </a:r>
            <a:r>
              <a:rPr lang="ro-RO" sz="3600" b="1" dirty="0">
                <a:solidFill>
                  <a:srgbClr val="FFFFFF"/>
                </a:solidFill>
                <a:latin typeface="FSAlbert"/>
              </a:rPr>
              <a:t>cu </a:t>
            </a:r>
            <a:r>
              <a:rPr lang="it-IT" sz="3600" b="1" dirty="0">
                <a:solidFill>
                  <a:srgbClr val="FFFFFF"/>
                </a:solidFill>
                <a:latin typeface="FSAlbert"/>
              </a:rPr>
              <a:t>cuvintele voastre. </a:t>
            </a:r>
            <a:endParaRPr lang="en-GB" sz="3600" b="1" dirty="0">
              <a:solidFill>
                <a:srgbClr val="FFFFFF"/>
              </a:solidFill>
              <a:latin typeface="FSAlbert"/>
            </a:endParaRPr>
          </a:p>
          <a:p>
            <a:endParaRPr lang="en-GB" sz="3600" b="1" dirty="0">
              <a:solidFill>
                <a:srgbClr val="FFFFFF"/>
              </a:solidFill>
              <a:latin typeface="FSAlbert"/>
            </a:endParaRPr>
          </a:p>
          <a:p>
            <a:r>
              <a:rPr lang="it-IT" sz="3600" b="1" dirty="0">
                <a:solidFill>
                  <a:srgbClr val="FFFFFF"/>
                </a:solidFill>
                <a:latin typeface="FSAlbert"/>
              </a:rPr>
              <a:t>1.2 necesit</a:t>
            </a:r>
            <a:r>
              <a:rPr lang="ro-RO" sz="3600" b="1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it-IT" sz="3600" b="1" dirty="0">
                <a:solidFill>
                  <a:srgbClr val="FFFFFF"/>
                </a:solidFill>
                <a:latin typeface="FSAlbert"/>
              </a:rPr>
              <a:t> minim 4 factori </a:t>
            </a:r>
            <a:r>
              <a:rPr lang="ro-RO" sz="3600" b="1" dirty="0">
                <a:solidFill>
                  <a:srgbClr val="FFFFFF"/>
                </a:solidFill>
                <a:latin typeface="FSAlbert"/>
              </a:rPr>
              <a:t>ș</a:t>
            </a:r>
            <a:r>
              <a:rPr lang="it-IT" sz="3600" b="1" dirty="0">
                <a:solidFill>
                  <a:srgbClr val="FFFFFF"/>
                </a:solidFill>
                <a:latin typeface="FSAlbert"/>
              </a:rPr>
              <a:t>i 2 propozitii.</a:t>
            </a:r>
            <a:endParaRPr lang="en-GB" sz="3600" b="1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F07546-48A2-4E8E-190B-7F947C22B29C}"/>
              </a:ext>
            </a:extLst>
          </p:cNvPr>
          <p:cNvSpPr txBox="1"/>
          <p:nvPr/>
        </p:nvSpPr>
        <p:spPr>
          <a:xfrm>
            <a:off x="2667809" y="1215656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F55C3B7-B8B4-97A5-E2B6-DB3E12461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0130" y="1253474"/>
            <a:ext cx="5133975" cy="8286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1466B9-3C47-70EB-2007-2918C42E5847}"/>
              </a:ext>
            </a:extLst>
          </p:cNvPr>
          <p:cNvCxnSpPr>
            <a:cxnSpLocks/>
          </p:cNvCxnSpPr>
          <p:nvPr/>
        </p:nvCxnSpPr>
        <p:spPr>
          <a:xfrm flipH="1">
            <a:off x="21662303" y="2460642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2648547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4" grpId="0" animBg="1" advAuto="0"/>
      <p:bldP spid="1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0F7CCDE-0FA5-8DFB-B99C-DDA7932A5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995" y="812161"/>
            <a:ext cx="22715633" cy="12104279"/>
          </a:xfrm>
          <a:prstGeom prst="rect">
            <a:avLst/>
          </a:prstGeom>
        </p:spPr>
      </p:pic>
      <p:sp>
        <p:nvSpPr>
          <p:cNvPr id="5" name="What is Motivation?">
            <a:extLst>
              <a:ext uri="{FF2B5EF4-FFF2-40B4-BE49-F238E27FC236}">
                <a16:creationId xmlns:a16="http://schemas.microsoft.com/office/drawing/2014/main" id="{4187AB22-D847-D3C3-E10D-AEF4A207F006}"/>
              </a:ext>
            </a:extLst>
          </p:cNvPr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1" name="Motivation is something inside us that makes us want to achieve. It spurs us on to do things from tidying up…">
            <a:extLst>
              <a:ext uri="{FF2B5EF4-FFF2-40B4-BE49-F238E27FC236}">
                <a16:creationId xmlns:a16="http://schemas.microsoft.com/office/drawing/2014/main" id="{322EE28D-4B10-BC93-578F-6E48EC66B047}"/>
              </a:ext>
            </a:extLst>
          </p:cNvPr>
          <p:cNvSpPr txBox="1"/>
          <p:nvPr/>
        </p:nvSpPr>
        <p:spPr>
          <a:xfrm>
            <a:off x="2219727" y="3714885"/>
            <a:ext cx="19944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/>
          </a:p>
        </p:txBody>
      </p:sp>
      <p:sp>
        <p:nvSpPr>
          <p:cNvPr id="12" name="Our motives are the things that cause us to act in a certain way so that we achieve the goals that we are…">
            <a:extLst>
              <a:ext uri="{FF2B5EF4-FFF2-40B4-BE49-F238E27FC236}">
                <a16:creationId xmlns:a16="http://schemas.microsoft.com/office/drawing/2014/main" id="{20BD7238-DB32-ADB0-D190-7E8947CD3F1F}"/>
              </a:ext>
            </a:extLst>
          </p:cNvPr>
          <p:cNvSpPr txBox="1"/>
          <p:nvPr/>
        </p:nvSpPr>
        <p:spPr>
          <a:xfrm>
            <a:off x="2219727" y="8333660"/>
            <a:ext cx="1994455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/>
          </a:p>
        </p:txBody>
      </p:sp>
      <p:sp>
        <p:nvSpPr>
          <p:cNvPr id="14" name="Our motivations are our reasons for doing things.">
            <a:extLst>
              <a:ext uri="{FF2B5EF4-FFF2-40B4-BE49-F238E27FC236}">
                <a16:creationId xmlns:a16="http://schemas.microsoft.com/office/drawing/2014/main" id="{5B1A3EDD-BEE7-C74C-5BC4-942944B849E0}"/>
              </a:ext>
            </a:extLst>
          </p:cNvPr>
          <p:cNvSpPr txBox="1"/>
          <p:nvPr/>
        </p:nvSpPr>
        <p:spPr>
          <a:xfrm>
            <a:off x="3203878" y="11603017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36FA7C-4905-217D-4B92-76CCEF21EB55}"/>
              </a:ext>
            </a:extLst>
          </p:cNvPr>
          <p:cNvSpPr txBox="1"/>
          <p:nvPr/>
        </p:nvSpPr>
        <p:spPr>
          <a:xfrm>
            <a:off x="11718758" y="9366091"/>
            <a:ext cx="726066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>
              <a:solidFill>
                <a:schemeClr val="tx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691847-9398-F347-493F-70E733697B0D}"/>
              </a:ext>
            </a:extLst>
          </p:cNvPr>
          <p:cNvSpPr txBox="1"/>
          <p:nvPr/>
        </p:nvSpPr>
        <p:spPr>
          <a:xfrm>
            <a:off x="4695962" y="7441802"/>
            <a:ext cx="15043698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GB" sz="3200" b="1" dirty="0">
              <a:solidFill>
                <a:srgbClr val="FFFFFF"/>
              </a:solidFill>
            </a:endParaRPr>
          </a:p>
          <a:p>
            <a:endParaRPr lang="en-GB" sz="3200" b="1" dirty="0">
              <a:solidFill>
                <a:srgbClr val="FFFFFF"/>
              </a:solidFill>
            </a:endParaRPr>
          </a:p>
          <a:p>
            <a:endParaRPr lang="en-GB" sz="3200" b="1" dirty="0">
              <a:solidFill>
                <a:srgbClr val="FFFFFF"/>
              </a:solidFill>
            </a:endParaRPr>
          </a:p>
          <a:p>
            <a:endParaRPr lang="en-GB" sz="3200" b="1" dirty="0">
              <a:solidFill>
                <a:srgbClr val="FFFFFF"/>
              </a:solidFill>
            </a:endParaRPr>
          </a:p>
          <a:p>
            <a:endParaRPr lang="en-GB" sz="3200" b="1" dirty="0">
              <a:solidFill>
                <a:srgbClr val="FFFFFF"/>
              </a:solidFill>
            </a:endParaRPr>
          </a:p>
          <a:p>
            <a:endParaRPr lang="en-GB" sz="3200" b="1" dirty="0">
              <a:solidFill>
                <a:srgbClr val="FFFFFF"/>
              </a:solidFill>
            </a:endParaRPr>
          </a:p>
          <a:p>
            <a:r>
              <a:rPr lang="it-IT" sz="6000" b="1" dirty="0">
                <a:solidFill>
                  <a:srgbClr val="FFFFFF"/>
                </a:solidFill>
              </a:rPr>
              <a:t>Nu uita</a:t>
            </a:r>
            <a:r>
              <a:rPr lang="ro-RO" sz="6000" b="1" dirty="0">
                <a:solidFill>
                  <a:srgbClr val="FFFFFF"/>
                </a:solidFill>
              </a:rPr>
              <a:t>ț</a:t>
            </a:r>
            <a:r>
              <a:rPr lang="it-IT" sz="6000" b="1" dirty="0">
                <a:solidFill>
                  <a:srgbClr val="FFFFFF"/>
                </a:solidFill>
              </a:rPr>
              <a:t>i – scrie</a:t>
            </a:r>
            <a:r>
              <a:rPr lang="ro-RO" sz="6000" b="1" dirty="0">
                <a:solidFill>
                  <a:srgbClr val="FFFFFF"/>
                </a:solidFill>
              </a:rPr>
              <a:t>ț</a:t>
            </a:r>
            <a:r>
              <a:rPr lang="it-IT" sz="6000" b="1" dirty="0">
                <a:solidFill>
                  <a:srgbClr val="FFFFFF"/>
                </a:solidFill>
              </a:rPr>
              <a:t>i </a:t>
            </a:r>
            <a:r>
              <a:rPr lang="ro-RO" sz="6000" b="1" dirty="0">
                <a:solidFill>
                  <a:srgbClr val="FFFFFF"/>
                </a:solidFill>
              </a:rPr>
              <a:t>cu </a:t>
            </a:r>
            <a:r>
              <a:rPr lang="it-IT" sz="6000" b="1" dirty="0">
                <a:solidFill>
                  <a:srgbClr val="FFFFFF"/>
                </a:solidFill>
              </a:rPr>
              <a:t>cuvintele voastre</a:t>
            </a:r>
            <a:endParaRPr lang="en-GB" b="1" dirty="0">
              <a:solidFill>
                <a:srgbClr val="FFFFFF"/>
              </a:solidFill>
              <a:cs typeface="Calibri Light" panose="020F0302020204030204"/>
            </a:endParaRPr>
          </a:p>
          <a:p>
            <a:br>
              <a:rPr lang="it-IT" sz="3200" b="1" dirty="0">
                <a:solidFill>
                  <a:srgbClr val="FFFFFF"/>
                </a:solidFill>
              </a:rPr>
            </a:br>
            <a:r>
              <a:rPr lang="it-IT" sz="3200" b="1" dirty="0">
                <a:solidFill>
                  <a:srgbClr val="FFFFFF"/>
                </a:solidFill>
              </a:rPr>
              <a:t>1.3 necesit</a:t>
            </a:r>
            <a:r>
              <a:rPr lang="ro-RO" sz="3200" b="1" dirty="0">
                <a:solidFill>
                  <a:srgbClr val="FFFFFF"/>
                </a:solidFill>
              </a:rPr>
              <a:t>ă</a:t>
            </a:r>
            <a:r>
              <a:rPr lang="it-IT" sz="3200" b="1" dirty="0">
                <a:solidFill>
                  <a:srgbClr val="FFFFFF"/>
                </a:solidFill>
              </a:rPr>
              <a:t> 2 – 3 propozi</a:t>
            </a:r>
            <a:r>
              <a:rPr lang="ro-RO" sz="3200" b="1" dirty="0">
                <a:solidFill>
                  <a:srgbClr val="FFFFFF"/>
                </a:solidFill>
              </a:rPr>
              <a:t>ț</a:t>
            </a:r>
            <a:r>
              <a:rPr lang="it-IT" sz="3200" b="1" dirty="0">
                <a:solidFill>
                  <a:srgbClr val="FFFFFF"/>
                </a:solidFill>
              </a:rPr>
              <a:t>ii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615137-C206-0B4D-894A-1B1B63C38DE5}"/>
              </a:ext>
            </a:extLst>
          </p:cNvPr>
          <p:cNvSpPr txBox="1"/>
          <p:nvPr/>
        </p:nvSpPr>
        <p:spPr>
          <a:xfrm>
            <a:off x="862383" y="2792533"/>
            <a:ext cx="2266319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8000" b="1" dirty="0" err="1">
                <a:solidFill>
                  <a:srgbClr val="AFCA0B"/>
                </a:solidFill>
                <a:latin typeface="FSAlbert"/>
              </a:rPr>
              <a:t>Acum</a:t>
            </a:r>
            <a:r>
              <a:rPr lang="en-GB" sz="8000" b="1" dirty="0">
                <a:solidFill>
                  <a:srgbClr val="AFCA0B"/>
                </a:solidFill>
                <a:latin typeface="FSAlbert"/>
              </a:rPr>
              <a:t> </a:t>
            </a:r>
            <a:r>
              <a:rPr lang="ro-RO" sz="8000" b="1" dirty="0">
                <a:solidFill>
                  <a:srgbClr val="AFCA0B"/>
                </a:solidFill>
                <a:latin typeface="FSAlbert"/>
              </a:rPr>
              <a:t>deschideți </a:t>
            </a:r>
            <a:r>
              <a:rPr lang="en-GB" sz="8000" b="1" dirty="0" err="1">
                <a:solidFill>
                  <a:srgbClr val="AFCA0B"/>
                </a:solidFill>
                <a:latin typeface="FSAlbert"/>
              </a:rPr>
              <a:t>caietul</a:t>
            </a:r>
            <a:r>
              <a:rPr lang="en-GB" sz="8000" b="1" dirty="0">
                <a:solidFill>
                  <a:srgbClr val="AFCA0B"/>
                </a:solidFill>
                <a:latin typeface="FSAlbert"/>
              </a:rPr>
              <a:t> de </a:t>
            </a:r>
            <a:r>
              <a:rPr lang="en-GB" sz="8000" b="1" dirty="0" err="1">
                <a:solidFill>
                  <a:srgbClr val="AFCA0B"/>
                </a:solidFill>
                <a:latin typeface="FSAlbert"/>
              </a:rPr>
              <a:t>lucru</a:t>
            </a:r>
            <a:r>
              <a:rPr lang="ro-RO" sz="8000" b="1" dirty="0">
                <a:solidFill>
                  <a:srgbClr val="AFCA0B"/>
                </a:solidFill>
                <a:latin typeface="FSAlbert"/>
              </a:rPr>
              <a:t> la </a:t>
            </a:r>
            <a:r>
              <a:rPr lang="en-GB" sz="8000" b="1" dirty="0" err="1">
                <a:solidFill>
                  <a:srgbClr val="AFCA0B"/>
                </a:solidFill>
                <a:latin typeface="FSAlbert"/>
              </a:rPr>
              <a:t>pagina</a:t>
            </a:r>
            <a:r>
              <a:rPr lang="en-GB" sz="8000" b="1" dirty="0">
                <a:solidFill>
                  <a:srgbClr val="AFCA0B"/>
                </a:solidFill>
                <a:latin typeface="FSAlbert"/>
              </a:rPr>
              <a:t>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113C6C-2622-3407-863C-0342976C48D5}"/>
              </a:ext>
            </a:extLst>
          </p:cNvPr>
          <p:cNvSpPr txBox="1"/>
          <p:nvPr/>
        </p:nvSpPr>
        <p:spPr>
          <a:xfrm>
            <a:off x="14803376" y="5970756"/>
            <a:ext cx="735374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SAlbert"/>
                <a:sym typeface="Helvetica"/>
              </a:rPr>
              <a:t>1.3 Explica</a:t>
            </a:r>
            <a:r>
              <a:rPr kumimoji="0" lang="ro-RO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SAlbert"/>
                <a:sym typeface="Helvetica"/>
              </a:rPr>
              <a:t>ț</a:t>
            </a: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SAlbert"/>
                <a:sym typeface="Helvetica"/>
              </a:rPr>
              <a:t>i de ce motiva</a:t>
            </a:r>
            <a:r>
              <a:rPr kumimoji="0" lang="ro-RO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SAlbert"/>
                <a:sym typeface="Helvetica"/>
              </a:rPr>
              <a:t>ț</a:t>
            </a: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SAlbert"/>
                <a:sym typeface="Helvetica"/>
              </a:rPr>
              <a:t>ia este important</a:t>
            </a:r>
            <a:r>
              <a:rPr kumimoji="0" lang="ro-RO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SAlbert"/>
                <a:sym typeface="Helvetica"/>
              </a:rPr>
              <a:t>ă</a:t>
            </a:r>
            <a:r>
              <a:rPr kumimoji="0" lang="pt-BR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SAlbert"/>
                <a:sym typeface="Helvetica"/>
              </a:rPr>
              <a:t> pentru o</a:t>
            </a:r>
            <a:r>
              <a:rPr kumimoji="0" lang="ro-RO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SAlbert"/>
                <a:sym typeface="Helvetica"/>
              </a:rPr>
              <a:t>ameni</a:t>
            </a: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FSAlbert"/>
              <a:sym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D32EF7-BBF8-E35C-D747-298F756AD779}"/>
              </a:ext>
            </a:extLst>
          </p:cNvPr>
          <p:cNvSpPr txBox="1"/>
          <p:nvPr/>
        </p:nvSpPr>
        <p:spPr>
          <a:xfrm>
            <a:off x="3187249" y="5112959"/>
            <a:ext cx="9712397" cy="46576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sz="4400" dirty="0" err="1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Idei</a:t>
            </a:r>
            <a:r>
              <a:rPr lang="en-US" sz="44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:</a:t>
            </a: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3600" dirty="0">
              <a:solidFill>
                <a:srgbClr val="FFFFFF"/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571500" indent="-571500" algn="l">
              <a:buFont typeface="Courier New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Stabile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te un scop de atins 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care vă p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oate ajuta s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 schimb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ați 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obiceiuri.</a:t>
            </a:r>
          </a:p>
          <a:p>
            <a:pPr marL="571500" indent="-571500" algn="l">
              <a:buFont typeface="Courier New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Poate da mai multa semnifica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ie vie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ii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, o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fer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 un sim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 al scopului, un </a:t>
            </a:r>
            <a:r>
              <a:rPr lang="ro-RO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3600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el.</a:t>
            </a:r>
            <a:r>
              <a:rPr lang="en-GB" sz="3600" dirty="0">
                <a:solidFill>
                  <a:srgbClr val="FFFFFF"/>
                </a:solidFill>
                <a:latin typeface="FSAlbert"/>
                <a:cs typeface="Times New Roman"/>
              </a:rPr>
              <a:t>    </a:t>
            </a:r>
            <a:endParaRPr lang="en-GB" sz="3600" dirty="0">
              <a:solidFill>
                <a:srgbClr val="FFFFFF"/>
              </a:solidFill>
              <a:latin typeface="FSAlbert"/>
              <a:cs typeface="Times New Roman" panose="02020603050405020304" pitchFamily="18" charset="0"/>
            </a:endParaRPr>
          </a:p>
          <a:p>
            <a:pPr marL="571500" indent="-571500" algn="l">
              <a:buFont typeface="Courier New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Sus</a:t>
            </a:r>
            <a:r>
              <a:rPr lang="ro-RO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ț</a:t>
            </a: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ine o stare de bine </a:t>
            </a:r>
            <a:r>
              <a:rPr lang="ro-RO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ș</a:t>
            </a: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i ajut</a:t>
            </a:r>
            <a:r>
              <a:rPr lang="ro-RO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ă</a:t>
            </a: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 la </a:t>
            </a:r>
            <a:r>
              <a:rPr lang="ro-RO" sz="3600" dirty="0">
                <a:solidFill>
                  <a:srgbClr val="FFFFFF"/>
                </a:solidFill>
                <a:latin typeface="FSAlbert"/>
                <a:cs typeface="Times New Roman"/>
              </a:rPr>
              <a:t>î</a:t>
            </a: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ntre</a:t>
            </a:r>
            <a:r>
              <a:rPr lang="ro-RO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ț</a:t>
            </a: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inerea s</a:t>
            </a:r>
            <a:r>
              <a:rPr lang="ro-RO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ă</a:t>
            </a: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n</a:t>
            </a:r>
            <a:r>
              <a:rPr lang="ro-RO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ă</a:t>
            </a: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t</a:t>
            </a:r>
            <a:r>
              <a:rPr lang="ro-RO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ă</a:t>
            </a:r>
            <a:r>
              <a:rPr lang="ro-RO" sz="3600" dirty="0">
                <a:solidFill>
                  <a:srgbClr val="FFFFFF"/>
                </a:solidFill>
                <a:latin typeface="FSAlbert"/>
                <a:cs typeface="Times New Roman"/>
              </a:rPr>
              <a:t>ț</a:t>
            </a:r>
            <a:r>
              <a:rPr lang="it-IT" sz="3600" dirty="0">
                <a:solidFill>
                  <a:srgbClr val="FFFFFF"/>
                </a:solidFill>
                <a:effectLst/>
                <a:latin typeface="FSAlbert"/>
                <a:cs typeface="Times New Roman"/>
              </a:rPr>
              <a:t>ii mintale.</a:t>
            </a:r>
            <a:r>
              <a:rPr lang="en-GB" sz="3600" dirty="0">
                <a:solidFill>
                  <a:srgbClr val="FFFFFF"/>
                </a:solidFill>
                <a:latin typeface="FSAlbert"/>
                <a:cs typeface="Times New Roman"/>
              </a:rPr>
              <a:t> </a:t>
            </a:r>
            <a:endParaRPr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FSAlbert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870143-EE91-BDDD-98ED-E81AACF6E3F2}"/>
              </a:ext>
            </a:extLst>
          </p:cNvPr>
          <p:cNvSpPr txBox="1"/>
          <p:nvPr/>
        </p:nvSpPr>
        <p:spPr>
          <a:xfrm>
            <a:off x="15270652" y="7929455"/>
            <a:ext cx="5905463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R</a:t>
            </a:r>
            <a:r>
              <a:rPr lang="ro-RO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spunsurile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voastre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de la 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Jocul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despre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</a:p>
          <a:p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MOTIVA</a:t>
            </a:r>
            <a:r>
              <a:rPr lang="ro-RO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IE  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vor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ajuta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. </a:t>
            </a:r>
          </a:p>
          <a:p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Sec</a:t>
            </a:r>
            <a:r>
              <a:rPr lang="ro-RO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iunea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B 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sau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2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ntreab</a:t>
            </a:r>
            <a:r>
              <a:rPr lang="ro-RO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un </a:t>
            </a:r>
            <a:r>
              <a:rPr lang="ro-RO" sz="2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îndrumător</a:t>
            </a:r>
            <a:endParaRPr lang="en-GB" sz="2800" dirty="0">
              <a:solidFill>
                <a:srgbClr val="FFFFFF"/>
              </a:solidFill>
              <a:latin typeface="FSAlbert" panose="02000603040000020004" pitchFamily="50" charset="0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1B7AE46-569F-19D4-2EBC-4E3110061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95018" y="1277622"/>
            <a:ext cx="5133975" cy="8286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FBF06-BA4C-76DA-14DA-1736A37151D9}"/>
              </a:ext>
            </a:extLst>
          </p:cNvPr>
          <p:cNvCxnSpPr>
            <a:cxnSpLocks/>
          </p:cNvCxnSpPr>
          <p:nvPr/>
        </p:nvCxnSpPr>
        <p:spPr>
          <a:xfrm flipH="1">
            <a:off x="21807190" y="2484790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Straight Connector 7">
            <a:extLst>
              <a:ext uri="{FF2B5EF4-FFF2-40B4-BE49-F238E27FC236}">
                <a16:creationId xmlns:a16="http://schemas.microsoft.com/office/drawing/2014/main" id="{635EDFD1-875B-0796-6806-561A86D14F4A}"/>
              </a:ext>
            </a:extLst>
          </p:cNvPr>
          <p:cNvSpPr/>
          <p:nvPr/>
        </p:nvSpPr>
        <p:spPr>
          <a:xfrm>
            <a:off x="2212570" y="4547563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7" name="Straight Connector 7">
            <a:extLst>
              <a:ext uri="{FF2B5EF4-FFF2-40B4-BE49-F238E27FC236}">
                <a16:creationId xmlns:a16="http://schemas.microsoft.com/office/drawing/2014/main" id="{5228426D-81A5-2E66-70E6-5105EE5201BA}"/>
              </a:ext>
            </a:extLst>
          </p:cNvPr>
          <p:cNvSpPr/>
          <p:nvPr/>
        </p:nvSpPr>
        <p:spPr>
          <a:xfrm>
            <a:off x="2219725" y="10197779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3046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 animBg="1" advAuto="0"/>
      <p:bldP spid="14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C753913-2CE3-4454-5B23-60B6589D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995" y="8121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9446A50-6BCB-3E7E-240B-96F5353453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95018" y="1277622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E45A80-E0E1-F906-366F-93C7375196BA}"/>
              </a:ext>
            </a:extLst>
          </p:cNvPr>
          <p:cNvCxnSpPr>
            <a:cxnSpLocks/>
          </p:cNvCxnSpPr>
          <p:nvPr/>
        </p:nvCxnSpPr>
        <p:spPr>
          <a:xfrm flipH="1">
            <a:off x="21807190" y="2484790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What is Motivation?">
            <a:extLst>
              <a:ext uri="{FF2B5EF4-FFF2-40B4-BE49-F238E27FC236}">
                <a16:creationId xmlns:a16="http://schemas.microsoft.com/office/drawing/2014/main" id="{FFB2C455-985C-A381-C8A9-591226AD7E2B}"/>
              </a:ext>
            </a:extLst>
          </p:cNvPr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0" name="Motivation is something inside us that makes us want to achieve. It spurs us on to do things from tidying up…">
            <a:extLst>
              <a:ext uri="{FF2B5EF4-FFF2-40B4-BE49-F238E27FC236}">
                <a16:creationId xmlns:a16="http://schemas.microsoft.com/office/drawing/2014/main" id="{C4FA71C8-3194-277E-97A1-03E539887FBF}"/>
              </a:ext>
            </a:extLst>
          </p:cNvPr>
          <p:cNvSpPr txBox="1"/>
          <p:nvPr/>
        </p:nvSpPr>
        <p:spPr>
          <a:xfrm>
            <a:off x="2219727" y="2797945"/>
            <a:ext cx="19944550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ro-RO" sz="6600" b="1" dirty="0">
                <a:latin typeface="FSAlbert" panose="02000603040000020004" pitchFamily="50" charset="0"/>
              </a:rPr>
              <a:t>Atunci când răspundeți la </a:t>
            </a:r>
            <a:r>
              <a:rPr lang="en-GB" sz="6600" b="1" dirty="0">
                <a:latin typeface="FSAlbert" panose="02000603040000020004" pitchFamily="50" charset="0"/>
              </a:rPr>
              <a:t>1.4 </a:t>
            </a:r>
            <a:r>
              <a:rPr lang="ro-RO" sz="6600" b="1" dirty="0">
                <a:latin typeface="FSAlbert" panose="02000603040000020004" pitchFamily="50" charset="0"/>
              </a:rPr>
              <a:t>gândiți-vă ș</a:t>
            </a:r>
            <a:r>
              <a:rPr lang="en-US" sz="6600" b="1" dirty="0">
                <a:latin typeface="FSAlbert" panose="02000603040000020004" pitchFamily="50" charset="0"/>
              </a:rPr>
              <a:t>i</a:t>
            </a:r>
            <a:r>
              <a:rPr lang="ro-RO" sz="6600" b="1" dirty="0">
                <a:latin typeface="FSAlbert" panose="02000603040000020004" pitchFamily="50" charset="0"/>
              </a:rPr>
              <a:t> la ce vă motivează pe voi, personal</a:t>
            </a:r>
            <a:r>
              <a:rPr lang="en-GB" sz="6600" b="1" dirty="0">
                <a:latin typeface="FSAlbert" panose="02000603040000020004" pitchFamily="50" charset="0"/>
              </a:rPr>
              <a:t>.</a:t>
            </a: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600" b="1" dirty="0">
              <a:latin typeface="FSAlbert" panose="02000603040000020004" pitchFamily="50" charset="0"/>
            </a:endParaRPr>
          </a:p>
        </p:txBody>
      </p:sp>
      <p:sp>
        <p:nvSpPr>
          <p:cNvPr id="12" name="Straight Connector 7">
            <a:extLst>
              <a:ext uri="{FF2B5EF4-FFF2-40B4-BE49-F238E27FC236}">
                <a16:creationId xmlns:a16="http://schemas.microsoft.com/office/drawing/2014/main" id="{105D5ADB-C5E4-6EE4-23B1-B7851538F2A1}"/>
              </a:ext>
            </a:extLst>
          </p:cNvPr>
          <p:cNvSpPr/>
          <p:nvPr/>
        </p:nvSpPr>
        <p:spPr>
          <a:xfrm>
            <a:off x="2219725" y="5464793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4" name="Our motives are the things that cause us to act in a certain way so that we achieve the goals that we are…">
            <a:extLst>
              <a:ext uri="{FF2B5EF4-FFF2-40B4-BE49-F238E27FC236}">
                <a16:creationId xmlns:a16="http://schemas.microsoft.com/office/drawing/2014/main" id="{49924AF9-9EE2-861D-82FF-02BE47B12D35}"/>
              </a:ext>
            </a:extLst>
          </p:cNvPr>
          <p:cNvSpPr txBox="1"/>
          <p:nvPr/>
        </p:nvSpPr>
        <p:spPr>
          <a:xfrm>
            <a:off x="2219727" y="8333660"/>
            <a:ext cx="1994455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945CA-0B7A-AF96-D79B-BDE6C6C4DD44}"/>
              </a:ext>
            </a:extLst>
          </p:cNvPr>
          <p:cNvSpPr txBox="1"/>
          <p:nvPr/>
        </p:nvSpPr>
        <p:spPr>
          <a:xfrm>
            <a:off x="11718758" y="9366091"/>
            <a:ext cx="726066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>
              <a:solidFill>
                <a:schemeClr val="tx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906874-B0E5-5934-1780-3F53F9F98B91}"/>
              </a:ext>
            </a:extLst>
          </p:cNvPr>
          <p:cNvSpPr txBox="1"/>
          <p:nvPr/>
        </p:nvSpPr>
        <p:spPr>
          <a:xfrm>
            <a:off x="2219723" y="6163835"/>
            <a:ext cx="19944550" cy="527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2" spcCol="38100" rtlCol="0" anchor="ctr">
            <a:spAutoFit/>
          </a:bodyPr>
          <a:lstStyle/>
          <a:p>
            <a:pPr marL="685800" indent="-685800" algn="l">
              <a:buFont typeface="Courier New"/>
              <a:buChar char="o"/>
            </a:pPr>
            <a:r>
              <a:rPr lang="en-GB" sz="4800" dirty="0">
                <a:solidFill>
                  <a:srgbClr val="FFFFFF"/>
                </a:solidFill>
                <a:latin typeface="Calibri"/>
                <a:cs typeface="Times New Roman"/>
              </a:rPr>
              <a:t>Lauda? </a:t>
            </a:r>
          </a:p>
          <a:p>
            <a:pPr marL="685800" indent="-685800" algn="l">
              <a:buFont typeface="Courier New"/>
              <a:buChar char="o"/>
            </a:pPr>
            <a:r>
              <a:rPr lang="en-GB" sz="4800" dirty="0" err="1">
                <a:solidFill>
                  <a:srgbClr val="FFFFFF"/>
                </a:solidFill>
                <a:latin typeface="Calibri"/>
                <a:cs typeface="Times New Roman"/>
              </a:rPr>
              <a:t>Independen</a:t>
            </a:r>
            <a:r>
              <a:rPr lang="ro-RO" sz="4800" dirty="0">
                <a:solidFill>
                  <a:srgbClr val="FFFFFF"/>
                </a:solidFill>
                <a:latin typeface="Calibri"/>
                <a:cs typeface="Times New Roman"/>
              </a:rPr>
              <a:t>ț</a:t>
            </a:r>
            <a:r>
              <a:rPr lang="en-GB" sz="4800" dirty="0">
                <a:solidFill>
                  <a:srgbClr val="FFFFFF"/>
                </a:solidFill>
                <a:latin typeface="Calibri"/>
                <a:cs typeface="Times New Roman"/>
              </a:rPr>
              <a:t>a?</a:t>
            </a:r>
          </a:p>
          <a:p>
            <a:pPr marL="685800" indent="-685800" algn="l">
              <a:buFont typeface="Courier New"/>
              <a:buChar char="o"/>
            </a:pPr>
            <a:r>
              <a:rPr lang="en-GB" sz="48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Autoritatea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</a:p>
          <a:p>
            <a:pPr marL="685800" indent="-685800" algn="l">
              <a:buFont typeface="Courier New"/>
              <a:buChar char="o"/>
            </a:pPr>
            <a:r>
              <a:rPr lang="en-GB" sz="48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Altruismul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</a:p>
          <a:p>
            <a:pPr marL="685800" indent="-685800" algn="l">
              <a:buFont typeface="Courier New"/>
              <a:buChar char="o"/>
            </a:pPr>
            <a:r>
              <a:rPr lang="en-GB" sz="48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Securitatea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 &amp; </a:t>
            </a:r>
            <a:r>
              <a:rPr lang="en-GB" sz="48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Siguran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a? </a:t>
            </a:r>
          </a:p>
          <a:p>
            <a:pPr marL="685800" indent="-685800" algn="l">
              <a:buFont typeface="Courier New"/>
              <a:buChar char="o"/>
            </a:pP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Bani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i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? </a:t>
            </a:r>
          </a:p>
          <a:p>
            <a:pPr marL="685800" indent="-685800" algn="l">
              <a:buFont typeface="Courier New"/>
              <a:buChar char="o"/>
            </a:pPr>
            <a:r>
              <a:rPr lang="en-GB" sz="48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Faima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</a:p>
          <a:p>
            <a:pPr marL="685800" indent="-685800" algn="l">
              <a:buFont typeface="Courier New"/>
              <a:buChar char="o"/>
            </a:pPr>
            <a:r>
              <a:rPr lang="pt-BR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Dorin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ț</a:t>
            </a:r>
            <a:r>
              <a:rPr lang="pt-BR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a de a ajuta 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P</a:t>
            </a:r>
            <a:r>
              <a:rPr lang="pt-BR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laneta?</a:t>
            </a:r>
            <a:endParaRPr lang="it-IT" sz="480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/>
              <a:buChar char="o"/>
            </a:pPr>
            <a:r>
              <a:rPr lang="it-IT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Rela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iile pe care l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e</a:t>
            </a:r>
            <a:r>
              <a:rPr lang="it-IT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 ave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i?</a:t>
            </a:r>
          </a:p>
          <a:p>
            <a:pPr marL="685800" indent="-685800" algn="l">
              <a:buFont typeface="Courier New"/>
              <a:buChar char="o"/>
            </a:pPr>
            <a:r>
              <a:rPr lang="en-GB" sz="48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Corectitudinea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? </a:t>
            </a:r>
          </a:p>
          <a:p>
            <a:pPr marL="685800" indent="-685800" algn="l">
              <a:buFont typeface="Courier New"/>
              <a:buChar char="o"/>
            </a:pPr>
            <a:r>
              <a:rPr lang="it-IT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Dorin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a de a face lumea </a:t>
            </a: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u</a:t>
            </a:r>
            <a:r>
              <a:rPr lang="it-IT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n loc mai bun? </a:t>
            </a:r>
          </a:p>
          <a:p>
            <a:pPr marL="685800" indent="-685800" algn="l">
              <a:buFont typeface="Courier New"/>
              <a:buChar char="o"/>
            </a:pPr>
            <a:r>
              <a:rPr lang="en-GB" sz="4800" dirty="0" err="1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Puterea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718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  <p:bldP spid="14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8FB959F-CAB5-9063-FDFB-5E28E5A9A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658192C-5C53-0807-8BD3-0E5A0F6CF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733FAC-42E0-12F8-4FA5-289751F7EE4F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7383CC-00FC-EF40-965C-4765E7ABC1F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19453" y="8551359"/>
            <a:ext cx="22938618" cy="3352800"/>
          </a:xfrm>
        </p:spPr>
        <p:txBody>
          <a:bodyPr lIns="45718" tIns="45718" rIns="45718" bIns="45718" numCol="1" spcCol="38100" anchor="t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500" dirty="0" err="1">
                <a:latin typeface="FSAlbert"/>
              </a:rPr>
              <a:t>Felicit</a:t>
            </a:r>
            <a:r>
              <a:rPr lang="ro-RO" sz="11500" dirty="0">
                <a:latin typeface="FSAlbert"/>
              </a:rPr>
              <a:t>ă</a:t>
            </a:r>
            <a:r>
              <a:rPr lang="en-US" sz="11500" dirty="0" err="1">
                <a:latin typeface="FSAlbert"/>
              </a:rPr>
              <a:t>ri</a:t>
            </a:r>
            <a:r>
              <a:rPr lang="en-US" sz="11500" dirty="0">
                <a:latin typeface="FSAlbert"/>
              </a:rPr>
              <a:t>!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latin typeface="FSAlbert"/>
              </a:rPr>
              <a:t>Un </a:t>
            </a:r>
            <a:r>
              <a:rPr lang="ro-RO" sz="5400" dirty="0">
                <a:latin typeface="FSAlbert"/>
              </a:rPr>
              <a:t>î</a:t>
            </a:r>
            <a:r>
              <a:rPr lang="en-US" sz="5400" dirty="0" err="1">
                <a:latin typeface="FSAlbert"/>
              </a:rPr>
              <a:t>nceput</a:t>
            </a:r>
            <a:r>
              <a:rPr lang="en-US" sz="5400" dirty="0">
                <a:latin typeface="FSAlbert"/>
              </a:rPr>
              <a:t> </a:t>
            </a:r>
            <a:r>
              <a:rPr lang="en-US" sz="5400" dirty="0" err="1">
                <a:latin typeface="FSAlbert"/>
              </a:rPr>
              <a:t>excelent</a:t>
            </a:r>
            <a:r>
              <a:rPr lang="en-US" sz="5400" dirty="0">
                <a:latin typeface="FSAlbert"/>
              </a:rPr>
              <a:t>!</a:t>
            </a:r>
            <a:endParaRPr lang="en-US" sz="4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87734-24EC-4741-A093-76F8E366DDC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2418828" y="1063256"/>
            <a:ext cx="10758672" cy="60392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GFG white.png" descr="GFG white.png">
            <a:extLst>
              <a:ext uri="{FF2B5EF4-FFF2-40B4-BE49-F238E27FC236}">
                <a16:creationId xmlns:a16="http://schemas.microsoft.com/office/drawing/2014/main" id="{52E1FD12-50B8-054F-BA91-11226F8C1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5201" y="4080041"/>
            <a:ext cx="10350500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25328-7F28-EB4F-BBA4-F1AF6DB114C4}"/>
              </a:ext>
            </a:extLst>
          </p:cNvPr>
          <p:cNvSpPr txBox="1"/>
          <p:nvPr/>
        </p:nvSpPr>
        <p:spPr>
          <a:xfrm>
            <a:off x="10552670" y="12652744"/>
            <a:ext cx="1760681" cy="8337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A5E8F-631E-0940-B0A9-D530A2C99F86}"/>
              </a:ext>
            </a:extLst>
          </p:cNvPr>
          <p:cNvSpPr txBox="1"/>
          <p:nvPr/>
        </p:nvSpPr>
        <p:spPr>
          <a:xfrm>
            <a:off x="12210694" y="13014600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4262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FD1EBEA-499D-E1AC-2EBA-A6C2FB5E2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7586A3D-5A65-6453-8500-3B99025897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733E40-E8F9-A8E0-0C68-68EBC524BE52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219727" y="3042729"/>
            <a:ext cx="18858700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5400" b="1" dirty="0" err="1">
                <a:latin typeface="FSAlbert"/>
              </a:rPr>
              <a:t>Acum</a:t>
            </a:r>
            <a:r>
              <a:rPr lang="en-GB" sz="5400" b="1" dirty="0">
                <a:latin typeface="FSAlbert"/>
              </a:rPr>
              <a:t> </a:t>
            </a:r>
            <a:r>
              <a:rPr lang="ro-RO" sz="5400" b="1" dirty="0">
                <a:latin typeface="FSAlbert"/>
              </a:rPr>
              <a:t>deschideți </a:t>
            </a:r>
            <a:r>
              <a:rPr lang="en-GB" sz="5400" b="1" dirty="0" err="1">
                <a:latin typeface="FSAlbert"/>
              </a:rPr>
              <a:t>caietul</a:t>
            </a:r>
            <a:r>
              <a:rPr lang="en-GB" sz="5400" b="1" dirty="0">
                <a:latin typeface="FSAlbert"/>
              </a:rPr>
              <a:t> de </a:t>
            </a:r>
            <a:r>
              <a:rPr lang="en-GB" sz="5400" b="1" dirty="0" err="1">
                <a:latin typeface="FSAlbert"/>
              </a:rPr>
              <a:t>lucru</a:t>
            </a:r>
            <a:r>
              <a:rPr lang="ro-RO" sz="5400" b="1" dirty="0">
                <a:latin typeface="FSAlbert"/>
              </a:rPr>
              <a:t> </a:t>
            </a:r>
            <a:r>
              <a:rPr lang="en-GB" sz="5400" b="1" dirty="0">
                <a:latin typeface="FSAlbert"/>
              </a:rPr>
              <a:t>la </a:t>
            </a:r>
            <a:r>
              <a:rPr lang="en-GB" sz="5400" b="1" dirty="0" err="1">
                <a:latin typeface="FSAlbert"/>
              </a:rPr>
              <a:t>pagina</a:t>
            </a:r>
            <a:r>
              <a:rPr lang="en-GB" sz="5400" b="1" dirty="0">
                <a:latin typeface="FSAlbert"/>
              </a:rPr>
              <a:t> 6. </a:t>
            </a: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5400" b="1" dirty="0">
              <a:latin typeface="FSAlbert"/>
            </a:endParaRPr>
          </a:p>
          <a:p>
            <a:pPr algn="just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800" b="1" dirty="0" err="1">
                <a:latin typeface="FSAlbert"/>
              </a:rPr>
              <a:t>Pentru</a:t>
            </a:r>
            <a:r>
              <a:rPr lang="en-GB" sz="4800" b="1" dirty="0">
                <a:latin typeface="FSAlbert"/>
              </a:rPr>
              <a:t> a v</a:t>
            </a:r>
            <a:r>
              <a:rPr lang="ro-RO" sz="4800" b="1" dirty="0">
                <a:latin typeface="FSAlbert"/>
              </a:rPr>
              <a:t>ă</a:t>
            </a:r>
            <a:r>
              <a:rPr lang="en-GB" sz="4800" b="1" dirty="0">
                <a:latin typeface="FSAlbert"/>
              </a:rPr>
              <a:t> </a:t>
            </a:r>
            <a:r>
              <a:rPr lang="en-GB" sz="4800" b="1" dirty="0" err="1">
                <a:latin typeface="FSAlbert"/>
              </a:rPr>
              <a:t>ajuta</a:t>
            </a:r>
            <a:r>
              <a:rPr lang="en-GB" sz="4800" b="1" dirty="0">
                <a:latin typeface="FSAlbert"/>
              </a:rPr>
              <a:t> s</a:t>
            </a:r>
            <a:r>
              <a:rPr lang="ro-RO" sz="4800" b="1" dirty="0">
                <a:latin typeface="FSAlbert"/>
              </a:rPr>
              <a:t>ă</a:t>
            </a:r>
            <a:r>
              <a:rPr lang="en-GB" sz="4800" b="1" dirty="0">
                <a:latin typeface="FSAlbert"/>
              </a:rPr>
              <a:t> r</a:t>
            </a:r>
            <a:r>
              <a:rPr lang="ro-RO" sz="4800" b="1" dirty="0">
                <a:latin typeface="FSAlbert"/>
              </a:rPr>
              <a:t>ă</a:t>
            </a:r>
            <a:r>
              <a:rPr lang="en-GB" sz="4800" b="1" dirty="0" err="1">
                <a:latin typeface="FSAlbert"/>
              </a:rPr>
              <a:t>spunde</a:t>
            </a:r>
            <a:r>
              <a:rPr lang="ro-RO" sz="4800" b="1" dirty="0">
                <a:latin typeface="FSAlbert"/>
              </a:rPr>
              <a:t>ț</a:t>
            </a:r>
            <a:r>
              <a:rPr lang="en-GB" sz="4800" b="1" dirty="0">
                <a:latin typeface="FSAlbert"/>
              </a:rPr>
              <a:t>i la </a:t>
            </a:r>
            <a:r>
              <a:rPr lang="ro-RO" sz="4800" b="1" dirty="0">
                <a:latin typeface="FSAlbert"/>
              </a:rPr>
              <a:t>î</a:t>
            </a:r>
            <a:r>
              <a:rPr lang="en-GB" sz="4800" b="1" dirty="0" err="1">
                <a:latin typeface="FSAlbert"/>
              </a:rPr>
              <a:t>ntrebarile</a:t>
            </a:r>
            <a:r>
              <a:rPr lang="en-GB" sz="4800" b="1" dirty="0">
                <a:latin typeface="FSAlbert"/>
              </a:rPr>
              <a:t> 2, 3 </a:t>
            </a:r>
            <a:r>
              <a:rPr lang="ro-RO" sz="4800" b="1" dirty="0">
                <a:latin typeface="FSAlbert"/>
              </a:rPr>
              <a:t>ș</a:t>
            </a:r>
            <a:r>
              <a:rPr lang="en-GB" sz="4800" b="1" dirty="0">
                <a:latin typeface="FSAlbert"/>
              </a:rPr>
              <a:t>i 4 , </a:t>
            </a:r>
            <a:r>
              <a:rPr lang="en-GB" sz="4800" b="1" dirty="0" err="1">
                <a:latin typeface="FSAlbert"/>
              </a:rPr>
              <a:t>vom</a:t>
            </a:r>
            <a:r>
              <a:rPr lang="en-GB" sz="4800" b="1" dirty="0">
                <a:latin typeface="FSAlbert"/>
              </a:rPr>
              <a:t> </a:t>
            </a:r>
            <a:r>
              <a:rPr lang="en-GB" sz="4800" b="1" dirty="0" err="1">
                <a:latin typeface="FSAlbert"/>
              </a:rPr>
              <a:t>discuta</a:t>
            </a:r>
            <a:r>
              <a:rPr lang="ro-RO" sz="4800" b="1" dirty="0">
                <a:latin typeface="FSAlbert"/>
              </a:rPr>
              <a:t> despre </a:t>
            </a:r>
            <a:r>
              <a:rPr lang="en-GB" sz="4800" b="1" dirty="0">
                <a:latin typeface="FSAlbert"/>
              </a:rPr>
              <a:t>cum </a:t>
            </a:r>
            <a:r>
              <a:rPr lang="ro-RO" sz="4800" b="1" dirty="0">
                <a:latin typeface="FSAlbert"/>
              </a:rPr>
              <a:t>motivația oamenilor </a:t>
            </a:r>
            <a:r>
              <a:rPr lang="en-GB" sz="4800" b="1" dirty="0" err="1">
                <a:latin typeface="FSAlbert"/>
              </a:rPr>
              <a:t>poate</a:t>
            </a:r>
            <a:r>
              <a:rPr lang="en-GB" sz="4800" b="1" dirty="0">
                <a:latin typeface="FSAlbert"/>
              </a:rPr>
              <a:t> fi </a:t>
            </a:r>
            <a:r>
              <a:rPr lang="en-GB" sz="4800" b="1" dirty="0" err="1">
                <a:latin typeface="FSAlbert"/>
              </a:rPr>
              <a:t>afectat</a:t>
            </a:r>
            <a:r>
              <a:rPr lang="ro-RO" sz="4800" b="1" dirty="0">
                <a:latin typeface="FSAlbert"/>
              </a:rPr>
              <a:t>ă</a:t>
            </a:r>
            <a:r>
              <a:rPr lang="en-GB" sz="4800" b="1" dirty="0">
                <a:latin typeface="FSAlbert"/>
              </a:rPr>
              <a:t> </a:t>
            </a:r>
            <a:r>
              <a:rPr lang="ro-RO" sz="4800" b="1" dirty="0">
                <a:latin typeface="FSAlbert"/>
              </a:rPr>
              <a:t>de </a:t>
            </a:r>
            <a:r>
              <a:rPr lang="en-GB" sz="4800" b="1" dirty="0" err="1">
                <a:latin typeface="FSAlbert"/>
              </a:rPr>
              <a:t>schimb</a:t>
            </a:r>
            <a:r>
              <a:rPr lang="ro-RO" sz="4800" b="1" dirty="0">
                <a:latin typeface="FSAlbert"/>
              </a:rPr>
              <a:t>ă</a:t>
            </a:r>
            <a:r>
              <a:rPr lang="en-GB" sz="4800" b="1" dirty="0" err="1">
                <a:latin typeface="FSAlbert"/>
              </a:rPr>
              <a:t>ri</a:t>
            </a:r>
            <a:r>
              <a:rPr lang="en-GB" sz="4800" b="1" dirty="0">
                <a:latin typeface="FSAlbert"/>
              </a:rPr>
              <a:t>.</a:t>
            </a:r>
            <a:endParaRPr sz="4800" dirty="0">
              <a:latin typeface="FSAlbert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2219225" y="6822875"/>
            <a:ext cx="19944550" cy="2"/>
          </a:xfrm>
          <a:prstGeom prst="line">
            <a:avLst/>
          </a:prstGeom>
          <a:ln w="190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19727" y="8287493"/>
            <a:ext cx="19944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1713C-5A05-164C-842F-43CAA6B8541B}"/>
              </a:ext>
            </a:extLst>
          </p:cNvPr>
          <p:cNvSpPr txBox="1"/>
          <p:nvPr/>
        </p:nvSpPr>
        <p:spPr>
          <a:xfrm flipV="1">
            <a:off x="16948298" y="5035648"/>
            <a:ext cx="14512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/>
            <a:r>
              <a:rPr lang="en-US" dirty="0"/>
              <a:t>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AD116-5D21-9A48-A1E8-6F529144F5B0}"/>
              </a:ext>
            </a:extLst>
          </p:cNvPr>
          <p:cNvSpPr txBox="1"/>
          <p:nvPr/>
        </p:nvSpPr>
        <p:spPr>
          <a:xfrm>
            <a:off x="2219225" y="7336940"/>
            <a:ext cx="19832813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demonstrat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c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ă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ntelege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ce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este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motiva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ia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,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de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ce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este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important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ă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,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ns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ce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se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poate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nt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â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mpla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atunci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c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â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nd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motiva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ia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ro-RO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oamenilor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se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schimb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?</a:t>
            </a:r>
          </a:p>
          <a:p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Discutați î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grupul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vostru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despre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o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ocazie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 care a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avut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un nivel scăzut de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motiva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ie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(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pu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in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motiva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ie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s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face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ceva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) 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ș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o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ocazie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cand a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avut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un nivel ridicat de 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motiva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ie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</a:t>
            </a:r>
          </a:p>
          <a:p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(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discu</a:t>
            </a:r>
            <a:r>
              <a:rPr kumimoji="0" lang="ro-RO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ie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ntre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colegi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, 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5 minute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.)</a:t>
            </a:r>
            <a:endParaRPr lang="en-US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48219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2A93B3C-36E0-8347-CD2E-7979CC741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3FA5DA-14A9-B3DB-B1C9-7226E787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EE2B06-9EC8-7137-D3C6-C7D660ADF10E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219225" y="2643783"/>
            <a:ext cx="1994455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8000" b="1" dirty="0">
                <a:solidFill>
                  <a:srgbClr val="FFFFFF"/>
                </a:solidFill>
                <a:latin typeface="FSAlbert"/>
              </a:rPr>
              <a:t>DISCU</a:t>
            </a:r>
            <a:r>
              <a:rPr lang="ro-RO" sz="80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8000" b="1" dirty="0">
                <a:solidFill>
                  <a:srgbClr val="FFFFFF"/>
                </a:solidFill>
                <a:latin typeface="FSAlbert"/>
              </a:rPr>
              <a:t>IE CU TOT GRUPUL – </a:t>
            </a:r>
            <a:r>
              <a:rPr lang="en-GB" sz="8000" b="1" dirty="0" err="1">
                <a:solidFill>
                  <a:srgbClr val="FFFFFF"/>
                </a:solidFill>
                <a:latin typeface="FSAlbert"/>
              </a:rPr>
              <a:t>contribu</a:t>
            </a:r>
            <a:r>
              <a:rPr lang="ro-RO" sz="80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8000" b="1" dirty="0" err="1">
                <a:solidFill>
                  <a:srgbClr val="FFFFFF"/>
                </a:solidFill>
                <a:latin typeface="FSAlbert"/>
              </a:rPr>
              <a:t>ia</a:t>
            </a:r>
            <a:r>
              <a:rPr lang="en-GB" sz="8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8000" b="1" dirty="0" err="1">
                <a:solidFill>
                  <a:srgbClr val="FFFFFF"/>
                </a:solidFill>
                <a:latin typeface="FSAlbert"/>
              </a:rPr>
              <a:t>este</a:t>
            </a:r>
            <a:r>
              <a:rPr lang="en-GB" sz="8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8000" b="1" dirty="0" err="1">
                <a:solidFill>
                  <a:srgbClr val="FFFFFF"/>
                </a:solidFill>
                <a:latin typeface="FSAlbert"/>
              </a:rPr>
              <a:t>voluntar</a:t>
            </a:r>
            <a:r>
              <a:rPr lang="ro-RO" sz="8000" b="1" dirty="0">
                <a:solidFill>
                  <a:srgbClr val="FFFFFF"/>
                </a:solidFill>
                <a:latin typeface="FSAlbert"/>
              </a:rPr>
              <a:t>ă</a:t>
            </a:r>
            <a:endParaRPr sz="8000" b="1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2219727" y="5457492"/>
            <a:ext cx="19944550" cy="2"/>
          </a:xfrm>
          <a:prstGeom prst="line">
            <a:avLst/>
          </a:prstGeom>
          <a:ln w="28575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19727" y="8287493"/>
            <a:ext cx="19944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AD116-5D21-9A48-A1E8-6F529144F5B0}"/>
              </a:ext>
            </a:extLst>
          </p:cNvPr>
          <p:cNvSpPr txBox="1"/>
          <p:nvPr/>
        </p:nvSpPr>
        <p:spPr>
          <a:xfrm>
            <a:off x="2219727" y="6605046"/>
            <a:ext cx="1994455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Descrie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ce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s-a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nt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â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mplat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atunci 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â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nd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a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avut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un nivel ridicta de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motiva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ie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s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fac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eți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ceva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 Cum v-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ati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sim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it? Ce a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f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cut?</a:t>
            </a:r>
            <a:endParaRPr lang="en-US" sz="48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8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  <a:p>
            <a:pPr marL="0" marR="0" indent="0" algn="just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Descrie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ce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s-a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nt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â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mplat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atunci 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â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nd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a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avut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un nivel scăzut de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motiva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ie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s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face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ceva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 Cum v-a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sim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it? Ce a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facut</a:t>
            </a:r>
            <a:r>
              <a:rPr kumimoji="0" lang="en-US" sz="48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?</a:t>
            </a:r>
            <a:endParaRPr lang="en-US" sz="48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5047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61562F1-478E-B020-745A-28706A0C4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3" y="805861"/>
            <a:ext cx="22715633" cy="121042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C01F6C-F065-2A6B-A17E-B3443B402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21DF95-2E0A-FD28-6D29-1879CC7F322B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954100" y="2939297"/>
            <a:ext cx="177055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000" b="1" dirty="0">
                <a:latin typeface="FSAlbert"/>
              </a:rPr>
              <a:t>2.1 </a:t>
            </a:r>
            <a:r>
              <a:rPr lang="en-GB" sz="6000" b="1" dirty="0" err="1">
                <a:latin typeface="FSAlbert"/>
              </a:rPr>
              <a:t>Descrie</a:t>
            </a:r>
            <a:r>
              <a:rPr lang="ro-RO" sz="6000" b="1" dirty="0">
                <a:latin typeface="FSAlbert"/>
              </a:rPr>
              <a:t>ț</a:t>
            </a:r>
            <a:r>
              <a:rPr lang="en-GB" sz="6000" b="1" dirty="0">
                <a:latin typeface="FSAlbert"/>
              </a:rPr>
              <a:t>i </a:t>
            </a:r>
            <a:r>
              <a:rPr lang="en-GB" sz="6000" b="1" dirty="0" err="1">
                <a:latin typeface="FSAlbert"/>
              </a:rPr>
              <a:t>ce</a:t>
            </a:r>
            <a:r>
              <a:rPr lang="en-GB" sz="6000" b="1" dirty="0">
                <a:latin typeface="FSAlbert"/>
              </a:rPr>
              <a:t> impact are </a:t>
            </a:r>
            <a:r>
              <a:rPr lang="en-GB" sz="6000" b="1" dirty="0" err="1">
                <a:latin typeface="FSAlbert"/>
              </a:rPr>
              <a:t>lipsa</a:t>
            </a:r>
            <a:r>
              <a:rPr lang="en-GB" sz="6000" b="1" dirty="0">
                <a:latin typeface="FSAlbert"/>
              </a:rPr>
              <a:t> de </a:t>
            </a:r>
            <a:r>
              <a:rPr lang="en-GB" sz="6000" b="1" dirty="0" err="1">
                <a:latin typeface="FSAlbert"/>
              </a:rPr>
              <a:t>motiva</a:t>
            </a:r>
            <a:r>
              <a:rPr lang="ro-RO" sz="6000" b="1" dirty="0">
                <a:latin typeface="FSAlbert"/>
              </a:rPr>
              <a:t>ț</a:t>
            </a:r>
            <a:r>
              <a:rPr lang="en-GB" sz="6000" b="1" dirty="0" err="1">
                <a:latin typeface="FSAlbert"/>
              </a:rPr>
              <a:t>ie</a:t>
            </a:r>
            <a:r>
              <a:rPr lang="en-GB" sz="6000" b="1" dirty="0">
                <a:latin typeface="FSAlbert"/>
              </a:rPr>
              <a:t> </a:t>
            </a:r>
            <a:r>
              <a:rPr lang="en-GB" sz="6000" b="1" dirty="0" err="1">
                <a:latin typeface="FSAlbert"/>
              </a:rPr>
              <a:t>asupra</a:t>
            </a:r>
            <a:r>
              <a:rPr lang="en-GB" sz="6000" b="1" dirty="0">
                <a:latin typeface="FSAlbert"/>
              </a:rPr>
              <a:t> </a:t>
            </a:r>
            <a:endParaRPr lang="en-US" sz="6000" b="1" dirty="0">
              <a:latin typeface="FSAlbert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ro-RO" sz="6000" b="1" dirty="0">
                <a:latin typeface="FSAlbert"/>
              </a:rPr>
              <a:t>v</a:t>
            </a:r>
            <a:r>
              <a:rPr lang="en-GB" sz="6000" b="1" dirty="0" err="1">
                <a:latin typeface="FSAlbert"/>
              </a:rPr>
              <a:t>ie</a:t>
            </a:r>
            <a:r>
              <a:rPr lang="ro-RO" sz="6000" b="1" dirty="0">
                <a:latin typeface="FSAlbert"/>
              </a:rPr>
              <a:t>ț</a:t>
            </a:r>
            <a:r>
              <a:rPr lang="en-GB" sz="6000" b="1" dirty="0">
                <a:latin typeface="FSAlbert"/>
              </a:rPr>
              <a:t>ii </a:t>
            </a:r>
            <a:r>
              <a:rPr lang="ro-RO" sz="6000" b="1" dirty="0">
                <a:latin typeface="FSAlbert"/>
              </a:rPr>
              <a:t>oamenilor</a:t>
            </a:r>
            <a:r>
              <a:rPr lang="en-GB" sz="6000" b="1" dirty="0">
                <a:latin typeface="FSAlbert"/>
              </a:rPr>
              <a:t>.</a:t>
            </a:r>
            <a:endParaRPr sz="6000" b="1" dirty="0">
              <a:latin typeface="FSAlbert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1942486" y="5354240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 rot="2433050" flipV="1">
            <a:off x="2355390" y="9949819"/>
            <a:ext cx="19944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000" dirty="0"/>
              <a:t>’.</a:t>
            </a:r>
            <a:endParaRPr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C2C49-DEC6-F34D-98B3-5FA89735F399}"/>
              </a:ext>
            </a:extLst>
          </p:cNvPr>
          <p:cNvSpPr txBox="1"/>
          <p:nvPr/>
        </p:nvSpPr>
        <p:spPr>
          <a:xfrm>
            <a:off x="2263499" y="6526074"/>
            <a:ext cx="20709287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IDEI:</a:t>
            </a:r>
            <a:endParaRPr lang="en-GB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 panose="02000603040000020004" pitchFamily="50" charset="0"/>
              <a:ea typeface="Calibri" panose="020F0502020204030204" pitchFamily="34" charset="0"/>
              <a:cs typeface="Times New Roman"/>
            </a:endParaRPr>
          </a:p>
          <a:p>
            <a:pPr algn="l"/>
            <a:endParaRPr lang="en-GB" sz="48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Poate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afecta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s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tatea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mintal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fizic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Poate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afecta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bun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starea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unei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persoa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n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nivelul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energie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al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acelei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persoane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.</a:t>
            </a:r>
            <a:endParaRPr lang="en-GB" sz="48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Poate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duce la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anxietate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depresie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sentiment</a:t>
            </a:r>
            <a:r>
              <a:rPr lang="ro-RO" sz="4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u</a:t>
            </a:r>
            <a:r>
              <a:rPr lang="en-GB" sz="48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l de </a:t>
            </a:r>
            <a:r>
              <a:rPr lang="en-GB" sz="48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izolare</a:t>
            </a:r>
            <a:endParaRPr lang="en-GB" sz="48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uFillTx/>
              <a:latin typeface="FSAlbert"/>
              <a:cs typeface="Times New Roman"/>
            </a:endParaRPr>
          </a:p>
          <a:p>
            <a:pPr algn="l"/>
            <a:endParaRPr lang="en-US" dirty="0">
              <a:effectLst/>
              <a:latin typeface="Helvetica"/>
              <a:ea typeface="+mj-e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5819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D09FFB7-B61E-C06E-B15B-DBF986BA4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890BAA8-3515-0EBA-4A81-C466991E3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C76358-B58F-03EB-BB87-1F17F87883D1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954100" y="3273109"/>
            <a:ext cx="199445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5400" b="1" dirty="0">
                <a:latin typeface="FSAlbert"/>
              </a:rPr>
              <a:t>2.2 </a:t>
            </a:r>
            <a:r>
              <a:rPr lang="en-GB" sz="5400" b="1" dirty="0" err="1">
                <a:latin typeface="FSAlbert"/>
              </a:rPr>
              <a:t>Identifica</a:t>
            </a:r>
            <a:r>
              <a:rPr lang="ro-RO" sz="5400" b="1" dirty="0">
                <a:latin typeface="FSAlbert"/>
              </a:rPr>
              <a:t>ț</a:t>
            </a:r>
            <a:r>
              <a:rPr lang="en-GB" sz="5400" b="1" dirty="0">
                <a:latin typeface="FSAlbert"/>
              </a:rPr>
              <a:t>i </a:t>
            </a:r>
            <a:r>
              <a:rPr lang="en-GB" sz="5400" b="1" dirty="0" err="1">
                <a:latin typeface="FSAlbert"/>
              </a:rPr>
              <a:t>circumstan</a:t>
            </a:r>
            <a:r>
              <a:rPr lang="ro-RO" sz="5400" b="1" dirty="0">
                <a:latin typeface="FSAlbert"/>
              </a:rPr>
              <a:t>ț</a:t>
            </a:r>
            <a:r>
              <a:rPr lang="en-GB" sz="5400" b="1" dirty="0">
                <a:latin typeface="FSAlbert"/>
              </a:rPr>
              <a:t>e </a:t>
            </a:r>
            <a:r>
              <a:rPr lang="en-GB" sz="5400" b="1" dirty="0" err="1">
                <a:latin typeface="FSAlbert"/>
              </a:rPr>
              <a:t>personale</a:t>
            </a:r>
            <a:r>
              <a:rPr lang="en-GB" sz="5400" b="1" dirty="0">
                <a:latin typeface="FSAlbert"/>
              </a:rPr>
              <a:t> care au </a:t>
            </a:r>
            <a:r>
              <a:rPr lang="en-GB" sz="5400" b="1" dirty="0" err="1">
                <a:latin typeface="FSAlbert"/>
              </a:rPr>
              <a:t>fost</a:t>
            </a:r>
            <a:r>
              <a:rPr lang="en-GB" sz="5400" b="1" dirty="0">
                <a:latin typeface="FSAlbert"/>
              </a:rPr>
              <a:t> </a:t>
            </a:r>
            <a:r>
              <a:rPr lang="en-GB" sz="5400" b="1" dirty="0" err="1">
                <a:latin typeface="FSAlbert"/>
              </a:rPr>
              <a:t>afectate</a:t>
            </a:r>
            <a:r>
              <a:rPr lang="en-GB" sz="5400" b="1" dirty="0">
                <a:latin typeface="FSAlbert"/>
              </a:rPr>
              <a:t> de </a:t>
            </a:r>
            <a:r>
              <a:rPr lang="en-GB" sz="5400" b="1" dirty="0" err="1">
                <a:latin typeface="FSAlbert"/>
              </a:rPr>
              <a:t>schimb</a:t>
            </a:r>
            <a:r>
              <a:rPr lang="ro-RO" sz="5400" b="1" dirty="0">
                <a:latin typeface="FSAlbert"/>
              </a:rPr>
              <a:t>ă</a:t>
            </a:r>
            <a:r>
              <a:rPr lang="en-GB" sz="5400" b="1" dirty="0" err="1">
                <a:latin typeface="FSAlbert"/>
              </a:rPr>
              <a:t>ri</a:t>
            </a:r>
            <a:r>
              <a:rPr lang="en-GB" sz="5400" b="1" dirty="0">
                <a:latin typeface="FSAlbert"/>
              </a:rPr>
              <a:t> </a:t>
            </a:r>
            <a:r>
              <a:rPr lang="ro-RO" sz="5400" b="1" dirty="0">
                <a:latin typeface="FSAlbert"/>
              </a:rPr>
              <a:t>î</a:t>
            </a:r>
            <a:r>
              <a:rPr lang="en-GB" sz="5400" b="1" dirty="0">
                <a:latin typeface="FSAlbert"/>
              </a:rPr>
              <a:t>n </a:t>
            </a:r>
            <a:r>
              <a:rPr lang="en-GB" sz="5400" b="1" dirty="0" err="1">
                <a:latin typeface="FSAlbert"/>
              </a:rPr>
              <a:t>intensitatea</a:t>
            </a:r>
            <a:r>
              <a:rPr lang="en-GB" sz="5400" b="1" dirty="0">
                <a:latin typeface="FSAlbert"/>
              </a:rPr>
              <a:t> </a:t>
            </a:r>
            <a:r>
              <a:rPr lang="en-GB" sz="5400" b="1" dirty="0" err="1">
                <a:latin typeface="FSAlbert"/>
              </a:rPr>
              <a:t>motiva</a:t>
            </a:r>
            <a:r>
              <a:rPr lang="ro-RO" sz="5400" b="1" dirty="0">
                <a:latin typeface="FSAlbert"/>
              </a:rPr>
              <a:t>ț</a:t>
            </a:r>
            <a:r>
              <a:rPr lang="en-GB" sz="5400" b="1" dirty="0" err="1">
                <a:latin typeface="FSAlbert"/>
              </a:rPr>
              <a:t>iei</a:t>
            </a:r>
            <a:r>
              <a:rPr lang="en-GB" sz="5400" b="1" dirty="0">
                <a:latin typeface="FSAlbert"/>
              </a:rPr>
              <a:t>.</a:t>
            </a:r>
            <a:endParaRPr sz="5400" b="1" dirty="0">
              <a:latin typeface="FSAlbert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1942486" y="5819577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 rot="2433050" flipV="1">
            <a:off x="2355390" y="9949819"/>
            <a:ext cx="19944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000" dirty="0"/>
              <a:t>’.</a:t>
            </a:r>
            <a:endParaRPr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C2C49-DEC6-F34D-98B3-5FA89735F399}"/>
              </a:ext>
            </a:extLst>
          </p:cNvPr>
          <p:cNvSpPr txBox="1"/>
          <p:nvPr/>
        </p:nvSpPr>
        <p:spPr>
          <a:xfrm>
            <a:off x="1954100" y="6522074"/>
            <a:ext cx="19944550" cy="62889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Da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un r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spuns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individual (care vi se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potrive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te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personal).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V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pute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g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â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ndi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la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urm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toarele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aspecte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:</a:t>
            </a:r>
            <a:endParaRPr lang="en-GB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endParaRPr lang="en-GB" sz="54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Efectul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asupra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familiei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prietenilor</a:t>
            </a:r>
            <a:endParaRPr lang="en-GB" sz="54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Efectul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ce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e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ce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prive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te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munca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sau ș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coala</a:t>
            </a:r>
            <a:endParaRPr lang="en-GB" sz="54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Efectul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asupra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s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n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t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ii 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bun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st</a:t>
            </a:r>
            <a:r>
              <a:rPr lang="ro-RO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rii</a:t>
            </a:r>
            <a:r>
              <a:rPr lang="en-GB" sz="5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5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generale</a:t>
            </a:r>
            <a:endParaRPr lang="en-GB" sz="54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uFillTx/>
              <a:latin typeface="FSAlbert"/>
              <a:cs typeface="Times New Roman"/>
            </a:endParaRPr>
          </a:p>
          <a:p>
            <a:pPr algn="l"/>
            <a:endParaRPr lang="en-GB" sz="54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algn="l"/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716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E0B1AE3-2F50-89FE-CB9D-BD44761ED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995" y="812161"/>
            <a:ext cx="22715633" cy="121042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97234-3640-CAC2-F23C-6AEEBEAAC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95018" y="1277622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4F7B76-1F21-DFDD-E927-5DA6E50D0256}"/>
              </a:ext>
            </a:extLst>
          </p:cNvPr>
          <p:cNvCxnSpPr>
            <a:cxnSpLocks/>
          </p:cNvCxnSpPr>
          <p:nvPr/>
        </p:nvCxnSpPr>
        <p:spPr>
          <a:xfrm flipH="1">
            <a:off x="21807190" y="2484790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Motivation is something inside us that makes us want to achieve. It spurs us on to do things from tidying up…">
            <a:extLst>
              <a:ext uri="{FF2B5EF4-FFF2-40B4-BE49-F238E27FC236}">
                <a16:creationId xmlns:a16="http://schemas.microsoft.com/office/drawing/2014/main" id="{92115230-64D6-29DD-62F3-A59F4BAAB3CB}"/>
              </a:ext>
            </a:extLst>
          </p:cNvPr>
          <p:cNvSpPr txBox="1"/>
          <p:nvPr/>
        </p:nvSpPr>
        <p:spPr>
          <a:xfrm>
            <a:off x="2219723" y="3442309"/>
            <a:ext cx="1994455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it-IT" sz="5400" b="1" dirty="0"/>
              <a:t>3.1 Identific</a:t>
            </a:r>
            <a:r>
              <a:rPr lang="ro-RO" sz="5400" b="1" dirty="0"/>
              <a:t>ă</a:t>
            </a:r>
            <a:r>
              <a:rPr lang="it-IT" sz="5400" b="1" dirty="0"/>
              <a:t> ce emo</a:t>
            </a:r>
            <a:r>
              <a:rPr lang="ro-RO" sz="5400" b="1" dirty="0"/>
              <a:t>ț</a:t>
            </a:r>
            <a:r>
              <a:rPr lang="it-IT" sz="5400" b="1" dirty="0"/>
              <a:t>ii sim</a:t>
            </a:r>
            <a:r>
              <a:rPr lang="ro-RO" sz="5400" b="1" dirty="0"/>
              <a:t>ț</a:t>
            </a:r>
            <a:r>
              <a:rPr lang="it-IT" sz="5400" b="1" dirty="0"/>
              <a:t>i c</a:t>
            </a:r>
            <a:r>
              <a:rPr lang="ro-RO" sz="5400" b="1" dirty="0"/>
              <a:t>â</a:t>
            </a:r>
            <a:r>
              <a:rPr lang="it-IT" sz="5400" b="1" dirty="0"/>
              <a:t>nd ai o motiva</a:t>
            </a:r>
            <a:r>
              <a:rPr lang="ro-RO" sz="5400" b="1" dirty="0"/>
              <a:t>ț</a:t>
            </a:r>
            <a:r>
              <a:rPr lang="it-IT" sz="5400" b="1" dirty="0"/>
              <a:t>ie puternic</a:t>
            </a:r>
            <a:r>
              <a:rPr lang="ro-RO" sz="5400" b="1" dirty="0"/>
              <a:t>ă</a:t>
            </a:r>
            <a:endParaRPr lang="it-IT" sz="5400" b="1" dirty="0"/>
          </a:p>
        </p:txBody>
      </p:sp>
      <p:sp>
        <p:nvSpPr>
          <p:cNvPr id="13" name="Straight Connector 7">
            <a:extLst>
              <a:ext uri="{FF2B5EF4-FFF2-40B4-BE49-F238E27FC236}">
                <a16:creationId xmlns:a16="http://schemas.microsoft.com/office/drawing/2014/main" id="{13540C27-152B-4E7A-EFE9-B68B0F4E1107}"/>
              </a:ext>
            </a:extLst>
          </p:cNvPr>
          <p:cNvSpPr/>
          <p:nvPr/>
        </p:nvSpPr>
        <p:spPr>
          <a:xfrm>
            <a:off x="2219723" y="4699439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7" name="Our motivations are our reasons for doing things.">
            <a:extLst>
              <a:ext uri="{FF2B5EF4-FFF2-40B4-BE49-F238E27FC236}">
                <a16:creationId xmlns:a16="http://schemas.microsoft.com/office/drawing/2014/main" id="{75C4F53C-7E8F-B2E6-1410-FE34A02C68D9}"/>
              </a:ext>
            </a:extLst>
          </p:cNvPr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A774C1-4D62-FC7C-FB5E-6DC062A34FD4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5B1ADA-F409-FB73-EFEB-8A38C1FCE549}"/>
              </a:ext>
            </a:extLst>
          </p:cNvPr>
          <p:cNvSpPr txBox="1"/>
          <p:nvPr/>
        </p:nvSpPr>
        <p:spPr>
          <a:xfrm>
            <a:off x="2219723" y="8033504"/>
            <a:ext cx="2009163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2" spcCol="38100" rtlCol="0" anchor="ctr">
            <a:spAutoFit/>
          </a:bodyPr>
          <a:lstStyle/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fericit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entuziasmat</a:t>
            </a:r>
            <a:endParaRPr lang="en-GB" sz="4800" dirty="0">
              <a:solidFill>
                <a:srgbClr val="FFFFFF"/>
              </a:solidFill>
              <a:latin typeface="Calibri Light"/>
              <a:ea typeface="Calibri" panose="020F0502020204030204" pitchFamily="34" charset="0"/>
              <a:cs typeface="Calibri Light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independent</a:t>
            </a:r>
            <a:endParaRPr lang="en-GB" sz="480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pozitiv</a:t>
            </a:r>
            <a:endParaRPr lang="en-GB" sz="480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hotărât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  <a:endParaRPr lang="en-GB" sz="4800" dirty="0">
              <a:solidFill>
                <a:srgbClr val="FFFFFF"/>
              </a:solidFill>
              <a:latin typeface="Calibri Light" panose="020F0302020204030204"/>
              <a:ea typeface="Calibri" panose="020F0502020204030204" pitchFamily="34" charset="0"/>
              <a:cs typeface="Calibri Light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inspirat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pl-PL" sz="480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energic</a:t>
            </a:r>
            <a:endParaRPr lang="en-GB" sz="2000" dirty="0">
              <a:solidFill>
                <a:srgbClr val="FFFFFF"/>
              </a:solidFill>
              <a:latin typeface="Calibri Light" panose="020F0302020204030204"/>
              <a:ea typeface="Calibri" panose="020F0502020204030204" pitchFamily="34" charset="0"/>
              <a:cs typeface="Calibri Light" panose="020F0302020204030204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puternic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  <a:endParaRPr lang="en-GB" sz="2000" dirty="0">
              <a:solidFill>
                <a:srgbClr val="FFFFFF"/>
              </a:solidFill>
              <a:cs typeface="Calibri Light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optimist</a:t>
            </a:r>
            <a:r>
              <a:rPr lang="en-GB" sz="48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 	 	</a:t>
            </a:r>
            <a:endParaRPr lang="en-GB" sz="4800" dirty="0">
              <a:solidFill>
                <a:srgbClr val="FFFFFF"/>
              </a:solidFill>
              <a:latin typeface="Calibri Light" panose="020F0302020204030204"/>
              <a:ea typeface="Calibri" panose="020F0502020204030204" pitchFamily="34" charset="0"/>
              <a:cs typeface="Calibri Ligh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FD707F-5244-6D1D-B2AC-ED59A325978B}"/>
              </a:ext>
            </a:extLst>
          </p:cNvPr>
          <p:cNvSpPr txBox="1"/>
          <p:nvPr/>
        </p:nvSpPr>
        <p:spPr>
          <a:xfrm>
            <a:off x="2219723" y="5391081"/>
            <a:ext cx="170723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Da</a:t>
            </a:r>
            <a:r>
              <a:rPr lang="ro-RO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i un r</a:t>
            </a:r>
            <a:r>
              <a:rPr lang="ro-RO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ă</a:t>
            </a:r>
            <a:r>
              <a:rPr lang="it-IT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spuns individual (care vi se potrive</a:t>
            </a:r>
            <a:r>
              <a:rPr lang="ro-RO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ș</a:t>
            </a:r>
            <a:r>
              <a:rPr lang="it-IT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te personal). </a:t>
            </a:r>
          </a:p>
          <a:p>
            <a:pPr algn="l"/>
            <a:r>
              <a:rPr lang="en-GB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  <a:endParaRPr lang="pl-PL" sz="4800" dirty="0">
              <a:solidFill>
                <a:srgbClr val="FFFFFF"/>
              </a:solidFill>
              <a:latin typeface="FSAlbert" panose="02000603040000020004" pitchFamily="50" charset="0"/>
              <a:ea typeface="Calibri" panose="020F0502020204030204" pitchFamily="34" charset="0"/>
              <a:cs typeface="Times New Roman"/>
            </a:endParaRPr>
          </a:p>
          <a:p>
            <a:pPr algn="l"/>
            <a:r>
              <a:rPr lang="en-GB" sz="4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Cuvinte</a:t>
            </a:r>
            <a:r>
              <a:rPr lang="en-GB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cheie</a:t>
            </a:r>
            <a:r>
              <a:rPr lang="en-GB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: </a:t>
            </a:r>
            <a:endParaRPr lang="en-GB" sz="4400" dirty="0">
              <a:solidFill>
                <a:srgbClr val="FFFFFF"/>
              </a:solidFill>
              <a:latin typeface="FSAlbert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43184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  <p:bldP spid="17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C008D80-1809-CC04-39E2-CCE79E810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995" y="812161"/>
            <a:ext cx="22715633" cy="12104279"/>
          </a:xfrm>
          <a:prstGeom prst="rect">
            <a:avLst/>
          </a:prstGeom>
        </p:spPr>
      </p:pic>
      <p:sp>
        <p:nvSpPr>
          <p:cNvPr id="5" name="Motivation is something inside us that makes us want to achieve. It spurs us on to do things from tidying up…">
            <a:extLst>
              <a:ext uri="{FF2B5EF4-FFF2-40B4-BE49-F238E27FC236}">
                <a16:creationId xmlns:a16="http://schemas.microsoft.com/office/drawing/2014/main" id="{8653BF35-39CE-EBA9-A193-D7FBD9636AAA}"/>
              </a:ext>
            </a:extLst>
          </p:cNvPr>
          <p:cNvSpPr txBox="1"/>
          <p:nvPr/>
        </p:nvSpPr>
        <p:spPr>
          <a:xfrm>
            <a:off x="2219725" y="2740657"/>
            <a:ext cx="1994455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600" b="1" dirty="0">
                <a:latin typeface="FSAlbert"/>
              </a:rPr>
              <a:t>3.2 I</a:t>
            </a:r>
            <a:r>
              <a:rPr lang="ro-RO" sz="6600" b="1" dirty="0">
                <a:latin typeface="FSAlbert"/>
              </a:rPr>
              <a:t>dentifică propriile emoții atunci când nivelul de motivație este scăzut </a:t>
            </a:r>
            <a:endParaRPr sz="6600" b="1" dirty="0">
              <a:latin typeface="FSAlbert"/>
            </a:endParaRPr>
          </a:p>
        </p:txBody>
      </p:sp>
      <p:sp>
        <p:nvSpPr>
          <p:cNvPr id="6" name="Straight Connector 7">
            <a:extLst>
              <a:ext uri="{FF2B5EF4-FFF2-40B4-BE49-F238E27FC236}">
                <a16:creationId xmlns:a16="http://schemas.microsoft.com/office/drawing/2014/main" id="{E601F3D2-6DB7-9484-CACB-924531EB916D}"/>
              </a:ext>
            </a:extLst>
          </p:cNvPr>
          <p:cNvSpPr/>
          <p:nvPr/>
        </p:nvSpPr>
        <p:spPr>
          <a:xfrm>
            <a:off x="2219725" y="4883564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5BE73-A04A-BD2F-8D5C-131C430517BF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EBDE8D0-04BE-12C3-E42E-B67368809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95018" y="1277622"/>
            <a:ext cx="5133975" cy="828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A024B6-FCF2-B21C-1B6E-9FB7C502D0AF}"/>
              </a:ext>
            </a:extLst>
          </p:cNvPr>
          <p:cNvCxnSpPr>
            <a:cxnSpLocks/>
          </p:cNvCxnSpPr>
          <p:nvPr/>
        </p:nvCxnSpPr>
        <p:spPr>
          <a:xfrm flipH="1">
            <a:off x="21807190" y="2484790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81581B1-7031-8169-0504-AAB3F23B7DFD}"/>
              </a:ext>
            </a:extLst>
          </p:cNvPr>
          <p:cNvSpPr txBox="1"/>
          <p:nvPr/>
        </p:nvSpPr>
        <p:spPr>
          <a:xfrm>
            <a:off x="2219724" y="7929382"/>
            <a:ext cx="19944550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2" spcCol="38100" rtlCol="0" anchor="ctr">
            <a:spAutoFit/>
          </a:bodyPr>
          <a:lstStyle/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cs typeface="Times New Roman"/>
              </a:rPr>
              <a:t>trist</a:t>
            </a:r>
            <a:endParaRPr lang="en-GB" sz="4800" dirty="0">
              <a:solidFill>
                <a:srgbClr val="FFFFFF"/>
              </a:solidFill>
              <a:latin typeface="Calibri"/>
              <a:cs typeface="Times New Roman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cs typeface="Times New Roman"/>
              </a:rPr>
              <a:t>neinspirat</a:t>
            </a:r>
            <a:endParaRPr lang="en-GB" sz="4800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cs typeface="Times New Roman"/>
              </a:rPr>
              <a:t>deprimat</a:t>
            </a:r>
            <a:endParaRPr lang="en-GB" sz="4800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cs typeface="Times New Roman"/>
              </a:rPr>
              <a:t>negativ</a:t>
            </a:r>
            <a:endParaRPr lang="en-GB" sz="4800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4800" dirty="0">
                <a:solidFill>
                  <a:srgbClr val="FFFFFF"/>
                </a:solidFill>
                <a:latin typeface="Calibri"/>
                <a:cs typeface="Times New Roman"/>
              </a:rPr>
              <a:t>singur</a:t>
            </a:r>
            <a:endParaRPr lang="pl-PL" sz="4800" dirty="0">
              <a:solidFill>
                <a:srgbClr val="FFFFFF"/>
              </a:solidFill>
              <a:latin typeface="Calibri"/>
              <a:cs typeface="Times New Roman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5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izolat</a:t>
            </a:r>
            <a:endParaRPr lang="en-GB" sz="2400" dirty="0">
              <a:solidFill>
                <a:srgbClr val="FFFFFF"/>
              </a:solidFill>
              <a:latin typeface="Calibri Light" panose="020F0302020204030204"/>
              <a:ea typeface="Calibri" panose="020F0502020204030204" pitchFamily="34" charset="0"/>
              <a:cs typeface="Calibri Light" panose="020F0302020204030204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5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nepăsător</a:t>
            </a:r>
            <a:endParaRPr lang="en-GB" sz="540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5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Lipsit de putere</a:t>
            </a:r>
            <a:endParaRPr lang="en-GB" sz="540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Courier New"/>
              <a:buChar char="o"/>
            </a:pPr>
            <a:r>
              <a:rPr lang="ro-RO" sz="5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pesimist</a:t>
            </a:r>
            <a:endParaRPr lang="en-GB" sz="540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Courier New"/>
              <a:buChar char="o"/>
            </a:pPr>
            <a:r>
              <a:rPr lang="pl-PL" sz="5400" dirty="0">
                <a:solidFill>
                  <a:srgbClr val="FFFFFF"/>
                </a:solidFill>
                <a:latin typeface="Calibri"/>
                <a:ea typeface="Calibri" panose="020F0502020204030204" pitchFamily="34" charset="0"/>
                <a:cs typeface="Times New Roman"/>
              </a:rPr>
              <a:t>furios</a:t>
            </a:r>
            <a:endParaRPr lang="en-GB" sz="5400" dirty="0">
              <a:solidFill>
                <a:srgbClr val="FFFFFF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708F0-B830-718E-2BF6-DB70CD6968E6}"/>
              </a:ext>
            </a:extLst>
          </p:cNvPr>
          <p:cNvSpPr txBox="1"/>
          <p:nvPr/>
        </p:nvSpPr>
        <p:spPr>
          <a:xfrm>
            <a:off x="2219724" y="5252312"/>
            <a:ext cx="181839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Da</a:t>
            </a:r>
            <a:r>
              <a:rPr lang="ro-RO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ț</a:t>
            </a:r>
            <a:r>
              <a:rPr lang="it-IT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i un r</a:t>
            </a:r>
            <a:r>
              <a:rPr lang="ro-RO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ă</a:t>
            </a:r>
            <a:r>
              <a:rPr lang="it-IT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spuns individual (care vi se potrive</a:t>
            </a:r>
            <a:r>
              <a:rPr lang="ro-RO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ș</a:t>
            </a:r>
            <a:r>
              <a:rPr lang="it-IT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te personal). </a:t>
            </a:r>
          </a:p>
          <a:p>
            <a:pPr algn="l"/>
            <a:r>
              <a:rPr lang="en-GB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  <a:endParaRPr lang="pl-PL" sz="4800" dirty="0">
              <a:solidFill>
                <a:srgbClr val="FFFFFF"/>
              </a:solidFill>
              <a:latin typeface="FSAlbert" panose="02000603040000020004" pitchFamily="50" charset="0"/>
              <a:ea typeface="Calibri" panose="020F0502020204030204" pitchFamily="34" charset="0"/>
              <a:cs typeface="Times New Roman"/>
            </a:endParaRPr>
          </a:p>
          <a:p>
            <a:pPr algn="l"/>
            <a:r>
              <a:rPr lang="en-GB" sz="4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Cuvinte</a:t>
            </a:r>
            <a:r>
              <a:rPr lang="en-GB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cheie</a:t>
            </a:r>
            <a:r>
              <a:rPr lang="en-GB" sz="4800" dirty="0"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: </a:t>
            </a:r>
            <a:endParaRPr lang="en-GB" sz="4400" dirty="0">
              <a:solidFill>
                <a:srgbClr val="FFFFFF"/>
              </a:solidFill>
              <a:latin typeface="FSAlbert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48412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1533116-8533-46A0-8E1F-92BC49D1D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80326C3-9EF1-7C20-7841-199629836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78" y="1262981"/>
            <a:ext cx="5133975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4684F1-2EDE-2A2A-BC5B-8AA46386C89A}"/>
              </a:ext>
            </a:extLst>
          </p:cNvPr>
          <p:cNvSpPr txBox="1"/>
          <p:nvPr/>
        </p:nvSpPr>
        <p:spPr>
          <a:xfrm>
            <a:off x="1259446" y="2939508"/>
            <a:ext cx="21307945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Joc </a:t>
            </a:r>
            <a:r>
              <a:rPr kumimoji="0" lang="ro-RO" sz="13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„</a:t>
            </a:r>
            <a:r>
              <a:rPr lang="en-US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S</a:t>
            </a:r>
            <a:r>
              <a:rPr lang="ro-RO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ă</a:t>
            </a:r>
            <a:r>
              <a:rPr lang="en-US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 </a:t>
            </a:r>
            <a:r>
              <a:rPr lang="en-US" sz="13800" b="1" dirty="0" err="1">
                <a:solidFill>
                  <a:srgbClr val="F8F8F8"/>
                </a:solidFill>
                <a:latin typeface="FSAlbert" panose="02000603040000020004" pitchFamily="50" charset="0"/>
              </a:rPr>
              <a:t>spargem</a:t>
            </a:r>
            <a:r>
              <a:rPr lang="en-US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 </a:t>
            </a:r>
            <a:r>
              <a:rPr lang="en-US" sz="13800" b="1" dirty="0" err="1">
                <a:solidFill>
                  <a:srgbClr val="F8F8F8"/>
                </a:solidFill>
                <a:latin typeface="FSAlbert" panose="02000603040000020004" pitchFamily="50" charset="0"/>
              </a:rPr>
              <a:t>ghea</a:t>
            </a:r>
            <a:r>
              <a:rPr lang="ro-RO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ța</a:t>
            </a:r>
            <a:r>
              <a:rPr lang="en-US" sz="13800" b="1" dirty="0">
                <a:solidFill>
                  <a:srgbClr val="F8F8F8"/>
                </a:solidFill>
                <a:latin typeface="FSAlbert" panose="02000603040000020004" pitchFamily="50" charset="0"/>
              </a:rPr>
              <a:t>”!</a:t>
            </a:r>
            <a:r>
              <a:rPr kumimoji="0" lang="en-GB" sz="13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9142C6-37F4-73D7-D341-A29C05B7B88A}"/>
              </a:ext>
            </a:extLst>
          </p:cNvPr>
          <p:cNvCxnSpPr>
            <a:cxnSpLocks/>
          </p:cNvCxnSpPr>
          <p:nvPr/>
        </p:nvCxnSpPr>
        <p:spPr>
          <a:xfrm flipH="1">
            <a:off x="22002750" y="2470149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D4A01D-0A7A-8B22-D85B-2A3A73FF8971}"/>
              </a:ext>
            </a:extLst>
          </p:cNvPr>
          <p:cNvGrpSpPr/>
          <p:nvPr/>
        </p:nvGrpSpPr>
        <p:grpSpPr>
          <a:xfrm>
            <a:off x="1816608" y="5635116"/>
            <a:ext cx="21858350" cy="7073731"/>
            <a:chOff x="2266950" y="6075667"/>
            <a:chExt cx="21049487" cy="70737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0B0A7E-39BA-EE58-BB63-0E3CC990FB6C}"/>
                </a:ext>
              </a:extLst>
            </p:cNvPr>
            <p:cNvSpPr txBox="1"/>
            <p:nvPr/>
          </p:nvSpPr>
          <p:spPr>
            <a:xfrm>
              <a:off x="3249358" y="6075667"/>
              <a:ext cx="20067079" cy="7073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R="0" algn="l" defTabSz="2438337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Nume</a:t>
              </a:r>
              <a:endParaRPr kumimoji="0" lang="en-GB" sz="5400" b="0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endParaRPr>
            </a:p>
            <a:p>
              <a:pPr marR="0" algn="l" defTabSz="2438337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GB" sz="5400" dirty="0">
                  <a:solidFill>
                    <a:srgbClr val="F8F8F8"/>
                  </a:solidFill>
                  <a:latin typeface="FSAlbert" panose="02000603040000020004" pitchFamily="50" charset="0"/>
                </a:rPr>
                <a:t>Un aspect </a:t>
              </a:r>
              <a:r>
                <a:rPr lang="en-GB" sz="5400" dirty="0" err="1">
                  <a:solidFill>
                    <a:srgbClr val="F8F8F8"/>
                  </a:solidFill>
                  <a:latin typeface="FSAlbert" panose="02000603040000020004" pitchFamily="50" charset="0"/>
                </a:rPr>
                <a:t>interesant</a:t>
              </a:r>
              <a:r>
                <a:rPr lang="en-GB" sz="5400" dirty="0">
                  <a:solidFill>
                    <a:srgbClr val="F8F8F8"/>
                  </a:solidFill>
                  <a:latin typeface="FSAlbert" panose="02000603040000020004" pitchFamily="50" charset="0"/>
                </a:rPr>
                <a:t> </a:t>
              </a:r>
            </a:p>
            <a:p>
              <a:pPr marR="0" algn="l" defTabSz="2438337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Piesa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ro-RO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preferată de t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ehnologi</a:t>
              </a:r>
              <a:r>
                <a:rPr kumimoji="0" lang="ro-RO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e</a:t>
              </a:r>
              <a:endParaRPr kumimoji="0" lang="en-GB" sz="5400" b="0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endParaRPr>
            </a:p>
            <a:p>
              <a:pPr marR="0" algn="l" defTabSz="2438337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Povesteşte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-ne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despre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ceva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făcut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de tine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sau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ce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ai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făcut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tu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pentru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protejarea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5400" b="0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mediului</a:t>
              </a:r>
              <a:r>
                <a: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 </a:t>
              </a:r>
            </a:p>
            <a:p>
              <a:pPr marR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  <a:p>
              <a:pPr marR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9C0456E-A18C-1B5A-885A-605D13F20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66950" y="6525930"/>
              <a:ext cx="623888" cy="664139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0A25579-0557-9D82-C3D4-4E587D03B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66950" y="7681990"/>
              <a:ext cx="623888" cy="664139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885925D-02C1-418C-4519-2C4040CC0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66950" y="8838050"/>
              <a:ext cx="623888" cy="664139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049F880-54D0-442B-BAD9-B1A8DAD56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66950" y="9994110"/>
              <a:ext cx="623888" cy="66413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290308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">
            <a:extLst>
              <a:ext uri="{FF2B5EF4-FFF2-40B4-BE49-F238E27FC236}">
                <a16:creationId xmlns:a16="http://schemas.microsoft.com/office/drawing/2014/main" id="{7C268439-3722-F649-34CC-02A2EE90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514009C-1A90-E1AA-F414-C1D114835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DD6861-4DA0-EA88-4496-C308BCEF0066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942486" y="2747426"/>
            <a:ext cx="1994455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000" b="1" dirty="0">
                <a:solidFill>
                  <a:srgbClr val="AFCA0B"/>
                </a:solidFill>
                <a:latin typeface="FSAlbert"/>
              </a:rPr>
              <a:t>4.1 </a:t>
            </a:r>
            <a:r>
              <a:rPr lang="en-GB" sz="6000" b="1" dirty="0" err="1">
                <a:solidFill>
                  <a:srgbClr val="AFCA0B"/>
                </a:solidFill>
                <a:latin typeface="FSAlbert"/>
              </a:rPr>
              <a:t>Descrie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ț</a:t>
            </a:r>
            <a:r>
              <a:rPr lang="en-GB" sz="6000" b="1" dirty="0">
                <a:solidFill>
                  <a:srgbClr val="AFCA0B"/>
                </a:solidFill>
                <a:latin typeface="FSAlbert"/>
              </a:rPr>
              <a:t>i </a:t>
            </a:r>
            <a:r>
              <a:rPr lang="en-GB" sz="6000" b="1" dirty="0" err="1">
                <a:solidFill>
                  <a:srgbClr val="AFCA0B"/>
                </a:solidFill>
                <a:latin typeface="FSAlbert"/>
              </a:rPr>
              <a:t>modalit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ăț</a:t>
            </a:r>
            <a:r>
              <a:rPr lang="en-GB" sz="6000" b="1" dirty="0">
                <a:solidFill>
                  <a:srgbClr val="AFCA0B"/>
                </a:solidFill>
                <a:latin typeface="FSAlbert"/>
              </a:rPr>
              <a:t>i 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î</a:t>
            </a:r>
            <a:r>
              <a:rPr lang="en-GB" sz="6000" b="1" dirty="0">
                <a:solidFill>
                  <a:srgbClr val="AFCA0B"/>
                </a:solidFill>
                <a:latin typeface="FSAlbert"/>
              </a:rPr>
              <a:t>n care 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vă </a:t>
            </a:r>
            <a:r>
              <a:rPr lang="en-GB" sz="6000" b="1" dirty="0" err="1">
                <a:solidFill>
                  <a:srgbClr val="AFCA0B"/>
                </a:solidFill>
                <a:latin typeface="FSAlbert"/>
              </a:rPr>
              <a:t>pute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ț</a:t>
            </a:r>
            <a:r>
              <a:rPr lang="en-GB" sz="6000" b="1" dirty="0">
                <a:solidFill>
                  <a:srgbClr val="AFCA0B"/>
                </a:solidFill>
                <a:latin typeface="FSAlbert"/>
              </a:rPr>
              <a:t>i </a:t>
            </a:r>
            <a:r>
              <a:rPr lang="en-GB" sz="6000" b="1" dirty="0" err="1">
                <a:solidFill>
                  <a:srgbClr val="AFCA0B"/>
                </a:solidFill>
                <a:latin typeface="FSAlbert"/>
              </a:rPr>
              <a:t>cre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ș</a:t>
            </a:r>
            <a:r>
              <a:rPr lang="en-GB" sz="6000" b="1" dirty="0" err="1">
                <a:solidFill>
                  <a:srgbClr val="AFCA0B"/>
                </a:solidFill>
                <a:latin typeface="FSAlbert"/>
              </a:rPr>
              <a:t>te</a:t>
            </a:r>
            <a:r>
              <a:rPr lang="en-GB" sz="6000" b="1" dirty="0">
                <a:solidFill>
                  <a:srgbClr val="AFCA0B"/>
                </a:solidFill>
                <a:latin typeface="FSAlbert"/>
              </a:rPr>
              <a:t> 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nivelul de </a:t>
            </a:r>
            <a:r>
              <a:rPr lang="en-GB" sz="6000" b="1" dirty="0" err="1">
                <a:solidFill>
                  <a:srgbClr val="AFCA0B"/>
                </a:solidFill>
                <a:latin typeface="FSAlbert"/>
              </a:rPr>
              <a:t>motiva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ț</a:t>
            </a:r>
            <a:r>
              <a:rPr lang="en-GB" sz="6000" b="1" dirty="0">
                <a:solidFill>
                  <a:srgbClr val="AFCA0B"/>
                </a:solidFill>
                <a:latin typeface="FSAlbert"/>
              </a:rPr>
              <a:t>i</a:t>
            </a:r>
            <a:r>
              <a:rPr lang="ro-RO" sz="6000" b="1" dirty="0">
                <a:solidFill>
                  <a:srgbClr val="AFCA0B"/>
                </a:solidFill>
                <a:latin typeface="FSAlbert"/>
              </a:rPr>
              <a:t>e</a:t>
            </a:r>
            <a:endParaRPr sz="6000" b="1" dirty="0">
              <a:solidFill>
                <a:srgbClr val="AFCA0B"/>
              </a:solidFill>
              <a:latin typeface="FSAlbert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1942486" y="5073507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C2C49-DEC6-F34D-98B3-5FA89735F399}"/>
              </a:ext>
            </a:extLst>
          </p:cNvPr>
          <p:cNvSpPr txBox="1"/>
          <p:nvPr/>
        </p:nvSpPr>
        <p:spPr>
          <a:xfrm>
            <a:off x="1942486" y="6042276"/>
            <a:ext cx="19944550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V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rug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 s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un r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spuns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personal.  V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pute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g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â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ndi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la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urm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toarele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aspecte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:</a:t>
            </a:r>
          </a:p>
          <a:p>
            <a:pPr algn="l"/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Cum v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afecteaz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faptul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c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v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nconjura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de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al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oameni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care sunt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motiva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i. Lua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considerare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op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iunea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 a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deveni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membri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cluburi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sau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la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anumite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cursuri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Cere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ajutor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sprijin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 la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îndrumători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mentori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membri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ai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familiei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care v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pot sus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ine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ncerca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lucruri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noi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ncerca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s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v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l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rgi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cercul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perso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cunoscute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Fi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activi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citi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viziona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filme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inspira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ionale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asculta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discursuri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inspira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ionale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Afla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la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v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pricepe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fi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m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â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ndri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Cere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ajutor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sprijin</a:t>
            </a:r>
            <a:endParaRPr lang="en-US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8450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9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B40EAE2-771C-E3A0-3591-0116381C5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FBA6E0E-9E70-CBC1-1CD1-AA150FBE6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A5C303-6D22-F48C-1B6D-DC5BE7337908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4" name="Motivational Poster"/>
          <p:cNvSpPr txBox="1"/>
          <p:nvPr/>
        </p:nvSpPr>
        <p:spPr>
          <a:xfrm>
            <a:off x="5307440" y="3850508"/>
            <a:ext cx="13769119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25000" b="1" dirty="0" err="1">
                <a:latin typeface="FSAlbert"/>
              </a:rPr>
              <a:t>Felicit</a:t>
            </a:r>
            <a:r>
              <a:rPr lang="ro-RO" sz="25000" b="1" dirty="0">
                <a:latin typeface="FSAlbert"/>
              </a:rPr>
              <a:t>ă</a:t>
            </a:r>
            <a:r>
              <a:rPr lang="en-GB" sz="25000" b="1" dirty="0" err="1">
                <a:latin typeface="FSAlbert"/>
              </a:rPr>
              <a:t>ri</a:t>
            </a:r>
            <a:r>
              <a:rPr lang="en-GB" sz="25000" b="1" dirty="0">
                <a:latin typeface="FSAlbert"/>
              </a:rPr>
              <a:t>!</a:t>
            </a:r>
            <a:endParaRPr lang="en-US" sz="25000" b="1" dirty="0">
              <a:latin typeface="Helvetica Neue"/>
            </a:endParaRPr>
          </a:p>
        </p:txBody>
      </p:sp>
      <p:sp>
        <p:nvSpPr>
          <p:cNvPr id="366" name="Individual Activity"/>
          <p:cNvSpPr txBox="1"/>
          <p:nvPr/>
        </p:nvSpPr>
        <p:spPr>
          <a:xfrm>
            <a:off x="2670929" y="8659790"/>
            <a:ext cx="19786703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4400" b="1" dirty="0">
                <a:solidFill>
                  <a:srgbClr val="F8F8F8"/>
                </a:solidFill>
              </a:rPr>
              <a:t>A</a:t>
            </a:r>
            <a:r>
              <a:rPr lang="ro-RO" sz="4400" b="1" dirty="0">
                <a:solidFill>
                  <a:srgbClr val="F8F8F8"/>
                </a:solidFill>
              </a:rPr>
              <a:t>ț</a:t>
            </a:r>
            <a:r>
              <a:rPr lang="en-GB" sz="4400" b="1" dirty="0">
                <a:solidFill>
                  <a:srgbClr val="F8F8F8"/>
                </a:solidFill>
              </a:rPr>
              <a:t>i </a:t>
            </a:r>
            <a:r>
              <a:rPr lang="en-GB" sz="4400" b="1" dirty="0" err="1">
                <a:solidFill>
                  <a:srgbClr val="F8F8F8"/>
                </a:solidFill>
              </a:rPr>
              <a:t>dat</a:t>
            </a:r>
            <a:r>
              <a:rPr lang="en-GB" sz="4400" b="1" dirty="0">
                <a:solidFill>
                  <a:srgbClr val="F8F8F8"/>
                </a:solidFill>
              </a:rPr>
              <a:t> un start </a:t>
            </a:r>
            <a:r>
              <a:rPr lang="en-GB" sz="4400" b="1" dirty="0" err="1">
                <a:solidFill>
                  <a:srgbClr val="F8F8F8"/>
                </a:solidFill>
              </a:rPr>
              <a:t>excelent</a:t>
            </a:r>
            <a:r>
              <a:rPr lang="en-GB" sz="4400" b="1" dirty="0">
                <a:solidFill>
                  <a:srgbClr val="F8F8F8"/>
                </a:solidFill>
              </a:rPr>
              <a:t> la </a:t>
            </a:r>
            <a:r>
              <a:rPr lang="en-GB" sz="4400" b="1" dirty="0" err="1">
                <a:solidFill>
                  <a:srgbClr val="F8F8F8"/>
                </a:solidFill>
              </a:rPr>
              <a:t>programul</a:t>
            </a:r>
            <a:r>
              <a:rPr lang="en-GB" sz="4400" b="1" dirty="0">
                <a:solidFill>
                  <a:srgbClr val="F8F8F8"/>
                </a:solidFill>
              </a:rPr>
              <a:t> de </a:t>
            </a:r>
            <a:r>
              <a:rPr lang="en-GB" sz="4400" b="1" dirty="0" err="1">
                <a:solidFill>
                  <a:srgbClr val="F8F8F8"/>
                </a:solidFill>
              </a:rPr>
              <a:t>baza</a:t>
            </a:r>
            <a:r>
              <a:rPr lang="en-GB" sz="4400" b="1" dirty="0">
                <a:solidFill>
                  <a:srgbClr val="F8F8F8"/>
                </a:solidFill>
              </a:rPr>
              <a:t> </a:t>
            </a:r>
            <a:endParaRPr lang="en-GB" sz="4800" b="1" dirty="0">
              <a:solidFill>
                <a:srgbClr val="F8F8F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 err="1">
                <a:solidFill>
                  <a:srgbClr val="F8F8F8"/>
                </a:solidFill>
              </a:rPr>
              <a:t>pentru</a:t>
            </a:r>
            <a:r>
              <a:rPr lang="en-GB" sz="4400" b="1" dirty="0">
                <a:solidFill>
                  <a:srgbClr val="F8F8F8"/>
                </a:solidFill>
              </a:rPr>
              <a:t> </a:t>
            </a:r>
            <a:r>
              <a:rPr lang="en-GB" sz="4400" b="1" dirty="0" err="1">
                <a:solidFill>
                  <a:srgbClr val="F8F8F8"/>
                </a:solidFill>
              </a:rPr>
              <a:t>elevi</a:t>
            </a:r>
            <a:r>
              <a:rPr lang="ro-RO" sz="4400" b="1" dirty="0">
                <a:solidFill>
                  <a:srgbClr val="F8F8F8"/>
                </a:solidFill>
              </a:rPr>
              <a:t> al Fundației</a:t>
            </a:r>
            <a:r>
              <a:rPr lang="en-GB" sz="4400" b="1" dirty="0">
                <a:solidFill>
                  <a:srgbClr val="F8F8F8"/>
                </a:solidFill>
              </a:rPr>
              <a:t> GFG</a:t>
            </a:r>
            <a:endParaRPr lang="en-GB" sz="4800" dirty="0">
              <a:solidFill>
                <a:srgbClr val="F8F8F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04761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0F7F4BC-2B87-AF41-1C57-C62E6E9FB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4A096D-CD37-41C4-3746-7AF4D433C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9BE2F0-5A76-797C-B533-AAFD8696EBE6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4" name="Motivational Poster"/>
          <p:cNvSpPr txBox="1"/>
          <p:nvPr/>
        </p:nvSpPr>
        <p:spPr>
          <a:xfrm>
            <a:off x="1939379" y="2761936"/>
            <a:ext cx="1865323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12000" b="1" dirty="0" err="1">
                <a:latin typeface="FSAlbert"/>
              </a:rPr>
              <a:t>Postere</a:t>
            </a:r>
            <a:r>
              <a:rPr lang="en-GB" sz="12000" b="1" dirty="0">
                <a:latin typeface="FSAlbert"/>
              </a:rPr>
              <a:t> </a:t>
            </a:r>
            <a:r>
              <a:rPr lang="ro-RO" sz="12000" b="1" dirty="0">
                <a:latin typeface="FSAlbert"/>
              </a:rPr>
              <a:t>m</a:t>
            </a:r>
            <a:r>
              <a:rPr lang="en-GB" sz="12000" b="1" dirty="0" err="1">
                <a:latin typeface="FSAlbert"/>
              </a:rPr>
              <a:t>otiva</a:t>
            </a:r>
            <a:r>
              <a:rPr lang="ro-RO" sz="12000" b="1" dirty="0">
                <a:latin typeface="FSAlbert"/>
              </a:rPr>
              <a:t>ț</a:t>
            </a:r>
            <a:r>
              <a:rPr lang="en-GB" sz="12000" b="1" dirty="0" err="1">
                <a:latin typeface="FSAlbert"/>
              </a:rPr>
              <a:t>ionale</a:t>
            </a:r>
            <a:endParaRPr lang="en-GB" sz="12000" b="1" dirty="0">
              <a:latin typeface="FSAlbert"/>
            </a:endParaRPr>
          </a:p>
        </p:txBody>
      </p:sp>
      <p:sp>
        <p:nvSpPr>
          <p:cNvPr id="366" name="Individual Activity"/>
          <p:cNvSpPr txBox="1"/>
          <p:nvPr/>
        </p:nvSpPr>
        <p:spPr>
          <a:xfrm>
            <a:off x="2204208" y="6667263"/>
            <a:ext cx="17159557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5400" dirty="0" err="1">
                <a:solidFill>
                  <a:srgbClr val="F8F8F8"/>
                </a:solidFill>
                <a:latin typeface="FSAlbert"/>
              </a:rPr>
              <a:t>Activitate</a:t>
            </a:r>
            <a:r>
              <a:rPr lang="en-GB" sz="5400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5400" dirty="0">
                <a:solidFill>
                  <a:srgbClr val="F8F8F8"/>
                </a:solidFill>
                <a:latin typeface="FSAlbert"/>
              </a:rPr>
              <a:t>i</a:t>
            </a:r>
            <a:r>
              <a:rPr lang="en-GB" sz="5400" dirty="0" err="1">
                <a:solidFill>
                  <a:srgbClr val="F8F8F8"/>
                </a:solidFill>
                <a:latin typeface="FSAlbert"/>
              </a:rPr>
              <a:t>ndividual</a:t>
            </a:r>
            <a:r>
              <a:rPr lang="ro-RO" sz="5400" dirty="0">
                <a:solidFill>
                  <a:srgbClr val="F8F8F8"/>
                </a:solidFill>
                <a:latin typeface="FSAlbert"/>
              </a:rPr>
              <a:t>ă</a:t>
            </a:r>
            <a:endParaRPr lang="en-GB" sz="5400" dirty="0">
              <a:solidFill>
                <a:srgbClr val="F8F8F8"/>
              </a:solidFill>
              <a:latin typeface="FSAlbert"/>
            </a:endParaRPr>
          </a:p>
          <a:p>
            <a:endParaRPr lang="en-GB" sz="5400" dirty="0">
              <a:solidFill>
                <a:srgbClr val="F8F8F8"/>
              </a:solidFill>
              <a:latin typeface="FSAlbert"/>
            </a:endParaRPr>
          </a:p>
          <a:p>
            <a:r>
              <a:rPr lang="en-GB" sz="5400" dirty="0" err="1">
                <a:solidFill>
                  <a:srgbClr val="F8F8F8"/>
                </a:solidFill>
                <a:latin typeface="FSAlbert"/>
              </a:rPr>
              <a:t>Pute</a:t>
            </a:r>
            <a:r>
              <a:rPr lang="ro-RO" sz="5400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5400" dirty="0">
                <a:solidFill>
                  <a:srgbClr val="F8F8F8"/>
                </a:solidFill>
                <a:latin typeface="FSAlbert"/>
              </a:rPr>
              <a:t>i </a:t>
            </a:r>
            <a:r>
              <a:rPr lang="en-GB" sz="5400" dirty="0" err="1">
                <a:solidFill>
                  <a:srgbClr val="F8F8F8"/>
                </a:solidFill>
                <a:latin typeface="FSAlbert"/>
              </a:rPr>
              <a:t>lucra</a:t>
            </a:r>
            <a:r>
              <a:rPr lang="en-GB" sz="5400" dirty="0">
                <a:solidFill>
                  <a:srgbClr val="F8F8F8"/>
                </a:solidFill>
                <a:latin typeface="FSAlbert"/>
              </a:rPr>
              <a:t> la </a:t>
            </a:r>
            <a:r>
              <a:rPr lang="en-GB" sz="5400" dirty="0" err="1">
                <a:solidFill>
                  <a:srgbClr val="F8F8F8"/>
                </a:solidFill>
                <a:latin typeface="FSAlbert"/>
              </a:rPr>
              <a:t>aceast</a:t>
            </a:r>
            <a:r>
              <a:rPr lang="ro-RO" sz="5400" dirty="0">
                <a:solidFill>
                  <a:srgbClr val="F8F8F8"/>
                </a:solidFill>
                <a:latin typeface="FSAlbert"/>
              </a:rPr>
              <a:t>ă</a:t>
            </a:r>
            <a:r>
              <a:rPr lang="en-GB" sz="5400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5400" dirty="0" err="1">
                <a:solidFill>
                  <a:srgbClr val="F8F8F8"/>
                </a:solidFill>
                <a:latin typeface="FSAlbert"/>
              </a:rPr>
              <a:t>activitate</a:t>
            </a:r>
            <a:r>
              <a:rPr lang="en-GB" sz="5400" dirty="0">
                <a:solidFill>
                  <a:srgbClr val="F8F8F8"/>
                </a:solidFill>
                <a:latin typeface="FSAlbert"/>
              </a:rPr>
              <a:t> pe </a:t>
            </a:r>
            <a:r>
              <a:rPr lang="en-GB" sz="5400" dirty="0" err="1">
                <a:solidFill>
                  <a:srgbClr val="F8F8F8"/>
                </a:solidFill>
                <a:latin typeface="FSAlbert"/>
              </a:rPr>
              <a:t>parcursul</a:t>
            </a:r>
            <a:r>
              <a:rPr lang="en-GB" sz="5400" dirty="0">
                <a:solidFill>
                  <a:srgbClr val="F8F8F8"/>
                </a:solidFill>
                <a:latin typeface="FSAlbert"/>
              </a:rPr>
              <a:t> s</a:t>
            </a:r>
            <a:r>
              <a:rPr lang="ro-RO" sz="5400" dirty="0">
                <a:solidFill>
                  <a:srgbClr val="F8F8F8"/>
                </a:solidFill>
                <a:latin typeface="FSAlbert"/>
              </a:rPr>
              <a:t>ă</a:t>
            </a:r>
            <a:r>
              <a:rPr lang="en-GB" sz="5400" dirty="0" err="1">
                <a:solidFill>
                  <a:srgbClr val="F8F8F8"/>
                </a:solidFill>
                <a:latin typeface="FSAlbert"/>
              </a:rPr>
              <a:t>pt</a:t>
            </a:r>
            <a:r>
              <a:rPr lang="ro-RO" sz="5400" dirty="0">
                <a:solidFill>
                  <a:srgbClr val="F8F8F8"/>
                </a:solidFill>
                <a:latin typeface="FSAlbert"/>
              </a:rPr>
              <a:t>ă</a:t>
            </a:r>
            <a:r>
              <a:rPr lang="en-GB" sz="5400" dirty="0">
                <a:solidFill>
                  <a:srgbClr val="F8F8F8"/>
                </a:solidFill>
                <a:latin typeface="FSAlbert"/>
              </a:rPr>
              <a:t>m</a:t>
            </a:r>
            <a:r>
              <a:rPr lang="ro-RO" sz="5400" dirty="0">
                <a:solidFill>
                  <a:srgbClr val="F8F8F8"/>
                </a:solidFill>
                <a:latin typeface="FSAlbert"/>
              </a:rPr>
              <a:t>â</a:t>
            </a:r>
            <a:r>
              <a:rPr lang="en-GB" sz="5400" dirty="0" err="1">
                <a:solidFill>
                  <a:srgbClr val="F8F8F8"/>
                </a:solidFill>
                <a:latin typeface="FSAlbert"/>
              </a:rPr>
              <a:t>nii</a:t>
            </a:r>
            <a:r>
              <a:rPr lang="en-GB" sz="5400" dirty="0">
                <a:solidFill>
                  <a:srgbClr val="F8F8F8"/>
                </a:solidFill>
                <a:latin typeface="FSAlbert"/>
              </a:rPr>
              <a:t> </a:t>
            </a:r>
            <a:endParaRPr sz="5400" dirty="0">
              <a:solidFill>
                <a:srgbClr val="F8F8F8"/>
              </a:solidFill>
            </a:endParaRPr>
          </a:p>
        </p:txBody>
      </p:sp>
      <p:sp>
        <p:nvSpPr>
          <p:cNvPr id="2" name="Straight Connector 7">
            <a:extLst>
              <a:ext uri="{FF2B5EF4-FFF2-40B4-BE49-F238E27FC236}">
                <a16:creationId xmlns:a16="http://schemas.microsoft.com/office/drawing/2014/main" id="{057A1C5F-9534-FE3A-E2B9-2972BE8F5955}"/>
              </a:ext>
            </a:extLst>
          </p:cNvPr>
          <p:cNvSpPr/>
          <p:nvPr/>
        </p:nvSpPr>
        <p:spPr>
          <a:xfrm>
            <a:off x="1893601" y="5150651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81998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2DC4B66-C150-A6B1-9430-D7BB1F88A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sp>
        <p:nvSpPr>
          <p:cNvPr id="374" name="Motivational Poster"/>
          <p:cNvSpPr txBox="1"/>
          <p:nvPr/>
        </p:nvSpPr>
        <p:spPr>
          <a:xfrm>
            <a:off x="3611055" y="6037263"/>
            <a:ext cx="1716189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EA3F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5F872-903F-DC40-BA55-880E69A6A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3372" y="3449513"/>
            <a:ext cx="7294725" cy="72947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388293E-FEE0-249F-7903-765DD6EDA7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84479" y="3694176"/>
            <a:ext cx="8326149" cy="70866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CB4BAE-8054-B4B6-A5F8-CFE5FD0175CC}"/>
              </a:ext>
            </a:extLst>
          </p:cNvPr>
          <p:cNvSpPr/>
          <p:nvPr/>
        </p:nvSpPr>
        <p:spPr>
          <a:xfrm>
            <a:off x="13186655" y="6037263"/>
            <a:ext cx="7655171" cy="4597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en-GB" sz="287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kern="100" dirty="0" err="1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Ratezi</a:t>
            </a:r>
            <a:r>
              <a:rPr lang="en-GB" sz="5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400" kern="100" dirty="0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100% din </a:t>
            </a:r>
            <a:r>
              <a:rPr lang="en-GB" sz="5400" kern="100" dirty="0" err="1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golurile</a:t>
            </a:r>
            <a:r>
              <a:rPr lang="en-GB" sz="5400" kern="100" dirty="0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pe care nu </a:t>
            </a:r>
            <a:r>
              <a:rPr lang="ro-RO" sz="5400" kern="100" dirty="0"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en-GB" sz="5400" kern="100" dirty="0" err="1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ncerci</a:t>
            </a:r>
            <a:r>
              <a:rPr lang="en-GB" sz="5400" kern="100" dirty="0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ro-RO" sz="5400" kern="100" dirty="0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en-GB" sz="5400" kern="100" dirty="0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l</a:t>
            </a:r>
            <a:r>
              <a:rPr lang="ro-RO" sz="5400" kern="100" dirty="0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5400" kern="100" dirty="0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5400" kern="100" dirty="0" err="1">
                <a:ln>
                  <a:noFill/>
                </a:ln>
                <a:solidFill>
                  <a:srgbClr val="AFC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dai</a:t>
            </a:r>
            <a:endParaRPr lang="en-GB" sz="5400" kern="100" dirty="0">
              <a:ln>
                <a:noFill/>
              </a:ln>
              <a:solidFill>
                <a:srgbClr val="AFCA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SAlbert" panose="02000603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kern="100" dirty="0">
                <a:effectLst/>
                <a:latin typeface="FSAlbert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D11D3A-6B0D-0A8D-7021-995E9E59A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DD8259-E79E-DCD4-41EE-9569C0AD383C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2D4440B-39B0-3758-52FA-D98C271FF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EA4CF30-85C0-DCE3-D09A-5CE52BCA6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15866" y="2879976"/>
            <a:ext cx="8326149" cy="904904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0B6A0AC-C158-FF03-2077-640C8D7BC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0BB42B-9F21-7551-B54F-A9BE353C2327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4" name="Motivational Poster"/>
          <p:cNvSpPr txBox="1"/>
          <p:nvPr/>
        </p:nvSpPr>
        <p:spPr>
          <a:xfrm>
            <a:off x="3611055" y="6037263"/>
            <a:ext cx="1716189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EA3F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B25560-F497-B942-98D8-D7D61440DE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1985" y="2879976"/>
            <a:ext cx="8486656" cy="90490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DAFEC4-3526-27B9-9D4D-33C9366CE8F6}"/>
              </a:ext>
            </a:extLst>
          </p:cNvPr>
          <p:cNvSpPr/>
          <p:nvPr/>
        </p:nvSpPr>
        <p:spPr>
          <a:xfrm>
            <a:off x="13286844" y="7323058"/>
            <a:ext cx="6984191" cy="310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00"/>
              </a:lnSpc>
              <a:spcAft>
                <a:spcPts val="800"/>
              </a:spcAft>
            </a:pPr>
            <a:r>
              <a:rPr lang="en-GB" sz="239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sz="4400" kern="100" dirty="0"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 fiecare diminea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ță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ave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dou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op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iuni: s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continua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s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dormi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cu visurile pe care le ave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sau s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v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trezi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o-RO" sz="4400" kern="100" dirty="0"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s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4400" kern="100" dirty="0"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ncerca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s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ro-RO" sz="4400" kern="100" dirty="0"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ndeplini</a:t>
            </a:r>
            <a:r>
              <a:rPr lang="ro-RO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5400" kern="100" dirty="0">
              <a:ln>
                <a:noFill/>
              </a:ln>
              <a:solidFill>
                <a:srgbClr val="AFCA0B"/>
              </a:solidFill>
              <a:latin typeface="FSAlbert" panose="02000603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kern="100" dirty="0">
                <a:ln>
                  <a:noFill/>
                </a:ln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Carmelo Anthony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5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kern="100" dirty="0">
                <a:latin typeface="FSAlbert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93418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9C17DA0-0FD8-47A4-D7E9-21BE87729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93DD13-4281-47EA-19F0-7F2B961CC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3801EE-781B-87E6-A479-2BE60B3579DF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4" name="Motivational Poster"/>
          <p:cNvSpPr txBox="1"/>
          <p:nvPr/>
        </p:nvSpPr>
        <p:spPr>
          <a:xfrm>
            <a:off x="3611055" y="6037263"/>
            <a:ext cx="1716189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EA3F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51C3C-B30C-CD4E-ABED-48EF6CD80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4839" y="2956088"/>
            <a:ext cx="10622986" cy="850685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AC270B8-576B-281D-F763-8DF1A64A35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22701" y="2956088"/>
            <a:ext cx="8326149" cy="85458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CB86B5-EBD4-876D-D953-032C3E559531}"/>
              </a:ext>
            </a:extLst>
          </p:cNvPr>
          <p:cNvSpPr/>
          <p:nvPr/>
        </p:nvSpPr>
        <p:spPr>
          <a:xfrm>
            <a:off x="13893679" y="7399170"/>
            <a:ext cx="6984191" cy="2928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00"/>
              </a:lnSpc>
              <a:spcAft>
                <a:spcPts val="800"/>
              </a:spcAft>
            </a:pPr>
            <a:r>
              <a:rPr lang="en-GB" sz="239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FII TU schimbarea pe care vrei s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o vezi 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 lume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4400" kern="100" dirty="0">
              <a:ln>
                <a:noFill/>
              </a:ln>
              <a:solidFill>
                <a:srgbClr val="AFCA0B"/>
              </a:solidFill>
              <a:latin typeface="FSAlbert" panose="02000603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4400" kern="100" dirty="0">
              <a:ln>
                <a:noFill/>
              </a:ln>
              <a:solidFill>
                <a:srgbClr val="AFCA0B"/>
              </a:solidFill>
              <a:latin typeface="FSAlbert" panose="02000603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kern="100" dirty="0">
                <a:solidFill>
                  <a:srgbClr val="FFFFFF"/>
                </a:solidFill>
                <a:latin typeface="FSAlbert" panose="02000603040000020004" pitchFamily="50" charset="0"/>
                <a:cs typeface="Arial" panose="020B0604020202020204" pitchFamily="34" charset="0"/>
              </a:rPr>
              <a:t>Ghandi </a:t>
            </a:r>
            <a:r>
              <a:rPr lang="it-IT" sz="3200" kern="100" dirty="0">
                <a:ln>
                  <a:noFill/>
                </a:ln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5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kern="100" dirty="0">
                <a:latin typeface="FSAlbert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96918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40A7673-502F-56B9-17C2-8EACA2DEE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32A8D-47A0-7BA9-DF32-F3606E2C5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B8E8B-79A3-EC4F-024F-13AD48FC37B0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4" name="Motivational Poster"/>
          <p:cNvSpPr txBox="1"/>
          <p:nvPr/>
        </p:nvSpPr>
        <p:spPr>
          <a:xfrm>
            <a:off x="2216368" y="2737987"/>
            <a:ext cx="17161890" cy="6981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EA3F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19900" b="1" dirty="0" err="1">
                <a:solidFill>
                  <a:srgbClr val="FFFFFF"/>
                </a:solidFill>
                <a:latin typeface="FSAlbert"/>
              </a:rPr>
              <a:t>Partea</a:t>
            </a:r>
            <a:r>
              <a:rPr lang="en-GB" sz="19900" b="1" dirty="0">
                <a:solidFill>
                  <a:srgbClr val="FFFFFF"/>
                </a:solidFill>
                <a:latin typeface="FSAlbert"/>
              </a:rPr>
              <a:t> 1. </a:t>
            </a: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8000" b="1" dirty="0">
              <a:solidFill>
                <a:srgbClr val="AFCA0B"/>
              </a:solidFill>
              <a:latin typeface="FSAlbert"/>
            </a:endParaRPr>
          </a:p>
          <a:p>
            <a:pPr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800" dirty="0" err="1">
                <a:solidFill>
                  <a:srgbClr val="FFFFFF"/>
                </a:solidFill>
                <a:latin typeface="FSAlbert"/>
              </a:rPr>
              <a:t>Creati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un poster (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afi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ș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) care s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motiveze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oamenii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sa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ac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ționeze 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la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nivel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personal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 și să facă lucruri 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care s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sprijine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mediul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nconjur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tor</a:t>
            </a:r>
            <a:r>
              <a:rPr lang="en-GB" sz="4800" dirty="0">
                <a:solidFill>
                  <a:srgbClr val="FFFFFF"/>
                </a:solidFill>
                <a:latin typeface="FSAlbert"/>
                <a:sym typeface="Helvetica Neue"/>
              </a:rPr>
              <a:t>.</a:t>
            </a:r>
            <a:endParaRPr lang="en-GB" sz="6600" dirty="0">
              <a:solidFill>
                <a:srgbClr val="FFFFFF"/>
              </a:solidFill>
              <a:latin typeface="FSAlbert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7200" dirty="0">
              <a:solidFill>
                <a:srgbClr val="AFCA0B"/>
              </a:solidFill>
              <a:sym typeface="Helvetica Neue"/>
            </a:endParaRPr>
          </a:p>
        </p:txBody>
      </p:sp>
      <p:sp>
        <p:nvSpPr>
          <p:cNvPr id="4" name="Straight Connector 7">
            <a:extLst>
              <a:ext uri="{FF2B5EF4-FFF2-40B4-BE49-F238E27FC236}">
                <a16:creationId xmlns:a16="http://schemas.microsoft.com/office/drawing/2014/main" id="{08A5D68F-578A-7AA6-E175-F0741FB7247D}"/>
              </a:ext>
            </a:extLst>
          </p:cNvPr>
          <p:cNvSpPr/>
          <p:nvPr/>
        </p:nvSpPr>
        <p:spPr>
          <a:xfrm>
            <a:off x="2216368" y="6062890"/>
            <a:ext cx="19944550" cy="1"/>
          </a:xfrm>
          <a:prstGeom prst="line">
            <a:avLst/>
          </a:prstGeom>
          <a:ln w="28575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6193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7088BA0-72C3-EEB8-2D49-84E4248C8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4761F17-1C43-08CF-93B0-F320FF350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B543E1-B8DB-9780-E9AB-9370A8F73B6D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2" name="Day 1 Recap"/>
          <p:cNvSpPr txBox="1"/>
          <p:nvPr/>
        </p:nvSpPr>
        <p:spPr>
          <a:xfrm>
            <a:off x="5377" y="5698709"/>
            <a:ext cx="24378134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4400" b="1" dirty="0" err="1">
                <a:latin typeface="FSAlbert" panose="02000603040000020004" pitchFamily="50" charset="0"/>
              </a:rPr>
              <a:t>Ziua</a:t>
            </a:r>
            <a:r>
              <a:rPr sz="14400" b="1" dirty="0">
                <a:latin typeface="FSAlbert" panose="02000603040000020004" pitchFamily="50" charset="0"/>
              </a:rPr>
              <a:t> 1</a:t>
            </a:r>
            <a:r>
              <a:rPr lang="en-US" sz="14400" b="1" dirty="0">
                <a:latin typeface="FSAlbert" panose="02000603040000020004" pitchFamily="50" charset="0"/>
              </a:rPr>
              <a:t> -</a:t>
            </a:r>
            <a:r>
              <a:rPr sz="14400" b="1" dirty="0">
                <a:latin typeface="FSAlbert" panose="02000603040000020004" pitchFamily="50" charset="0"/>
              </a:rPr>
              <a:t> Recap</a:t>
            </a:r>
            <a:r>
              <a:rPr lang="en-GB" sz="14400" b="1" dirty="0" err="1">
                <a:latin typeface="FSAlbert" panose="02000603040000020004" pitchFamily="50" charset="0"/>
              </a:rPr>
              <a:t>itulare</a:t>
            </a:r>
            <a:endParaRPr lang="en-US" sz="14400" b="1" dirty="0">
              <a:latin typeface="FSAlbert" panose="02000603040000020004" pitchFamily="50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4B4D940-314F-C401-6E12-1C6747B25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E40890D-9A86-31F0-DD44-69CDEF2CD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CE04CF-BE37-3CD6-1629-A30CE8690D0C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1" name="Day 2 Introduction"/>
          <p:cNvSpPr txBox="1"/>
          <p:nvPr/>
        </p:nvSpPr>
        <p:spPr>
          <a:xfrm>
            <a:off x="3191334" y="4289285"/>
            <a:ext cx="17963481" cy="513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11500" b="1" dirty="0" err="1">
                <a:latin typeface="FSAlbert" panose="02000603040000020004" pitchFamily="50" charset="0"/>
              </a:rPr>
              <a:t>Ziua</a:t>
            </a:r>
            <a:r>
              <a:rPr sz="11500" b="1" dirty="0">
                <a:latin typeface="FSAlbert" panose="02000603040000020004" pitchFamily="50" charset="0"/>
              </a:rPr>
              <a:t> 2</a:t>
            </a:r>
            <a:r>
              <a:rPr lang="en-GB" sz="11500" b="1" dirty="0">
                <a:latin typeface="FSAlbert" panose="02000603040000020004" pitchFamily="50" charset="0"/>
              </a:rPr>
              <a:t>-  </a:t>
            </a:r>
            <a:r>
              <a:rPr sz="11500" b="1" dirty="0" err="1">
                <a:latin typeface="FSAlbert" panose="02000603040000020004" pitchFamily="50" charset="0"/>
              </a:rPr>
              <a:t>Introduc</a:t>
            </a:r>
            <a:r>
              <a:rPr lang="en-GB" sz="11500" b="1" dirty="0">
                <a:latin typeface="FSAlbert" panose="02000603040000020004" pitchFamily="50" charset="0"/>
              </a:rPr>
              <a:t>ere:  </a:t>
            </a:r>
            <a:endParaRPr lang="en-US" sz="11500" b="1" dirty="0">
              <a:latin typeface="FSAlbert" panose="02000603040000020004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ro-RO" sz="11500" b="1" dirty="0">
                <a:latin typeface="FSAlbert" panose="02000603040000020004" pitchFamily="50" charset="0"/>
              </a:rPr>
              <a:t>Preocuparea față de mediu</a:t>
            </a:r>
            <a:r>
              <a:rPr lang="en-GB" sz="11500" b="1" dirty="0">
                <a:latin typeface="FSAlbert" panose="02000603040000020004" pitchFamily="50" charset="0"/>
              </a:rPr>
              <a:t> </a:t>
            </a:r>
            <a:endParaRPr sz="11500" b="1" dirty="0">
              <a:latin typeface="FSAlbert" panose="02000603040000020004" pitchFamily="50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BB8506E-F9A9-B66D-6AF0-01C06C97F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3" y="805860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A798639-B5BB-EE75-37DD-D5CE27418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95018" y="1277622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073433-EABB-A353-FEEA-8A4E2E299C1C}"/>
              </a:ext>
            </a:extLst>
          </p:cNvPr>
          <p:cNvCxnSpPr>
            <a:cxnSpLocks/>
          </p:cNvCxnSpPr>
          <p:nvPr/>
        </p:nvCxnSpPr>
        <p:spPr>
          <a:xfrm flipH="1">
            <a:off x="21807190" y="2484790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Day 2 Timetable">
            <a:extLst>
              <a:ext uri="{FF2B5EF4-FFF2-40B4-BE49-F238E27FC236}">
                <a16:creationId xmlns:a16="http://schemas.microsoft.com/office/drawing/2014/main" id="{199224FF-732A-CC9B-8663-3AF5FFE2A01A}"/>
              </a:ext>
            </a:extLst>
          </p:cNvPr>
          <p:cNvSpPr txBox="1"/>
          <p:nvPr/>
        </p:nvSpPr>
        <p:spPr>
          <a:xfrm>
            <a:off x="2223749" y="2386127"/>
            <a:ext cx="938609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6600" b="1" dirty="0" err="1">
                <a:latin typeface="FSAlbert"/>
              </a:rPr>
              <a:t>Ziua</a:t>
            </a:r>
            <a:r>
              <a:rPr lang="en-GB" sz="6600" b="1" dirty="0">
                <a:latin typeface="FSAlbert"/>
              </a:rPr>
              <a:t> 2</a:t>
            </a:r>
            <a:r>
              <a:rPr lang="ro-RO" sz="6600" b="1" dirty="0">
                <a:latin typeface="FSAlbert"/>
              </a:rPr>
              <a:t>, </a:t>
            </a:r>
            <a:r>
              <a:rPr lang="en-GB" sz="6600" b="1" dirty="0" err="1">
                <a:latin typeface="FSAlbert"/>
              </a:rPr>
              <a:t>Orar</a:t>
            </a:r>
            <a:endParaRPr lang="en-GB" sz="6600" b="1" dirty="0">
              <a:latin typeface="FSAlbert"/>
            </a:endParaRPr>
          </a:p>
        </p:txBody>
      </p:sp>
      <p:sp>
        <p:nvSpPr>
          <p:cNvPr id="13" name="10:00 - 10:15:  Introduction and Importance of Digital Skills…">
            <a:extLst>
              <a:ext uri="{FF2B5EF4-FFF2-40B4-BE49-F238E27FC236}">
                <a16:creationId xmlns:a16="http://schemas.microsoft.com/office/drawing/2014/main" id="{525B13ED-51DB-B023-250D-261DE1DBFD34}"/>
              </a:ext>
            </a:extLst>
          </p:cNvPr>
          <p:cNvSpPr txBox="1"/>
          <p:nvPr/>
        </p:nvSpPr>
        <p:spPr>
          <a:xfrm>
            <a:off x="2245536" y="4481520"/>
            <a:ext cx="19944550" cy="742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2800" dirty="0">
                <a:latin typeface="FSAlbert"/>
                <a:cs typeface="Calibri"/>
              </a:rPr>
              <a:t>9:00 - </a:t>
            </a:r>
            <a:r>
              <a:rPr lang="en-GB" sz="2800" dirty="0">
                <a:latin typeface="FSAlbert"/>
                <a:cs typeface="Calibri"/>
              </a:rPr>
              <a:t>9:15</a:t>
            </a:r>
            <a:endParaRPr lang="en-US" sz="2800" dirty="0">
              <a:latin typeface="FSAlbert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dirty="0" err="1">
                <a:latin typeface="FSAlbert"/>
                <a:cs typeface="Calibri"/>
              </a:rPr>
              <a:t>Ziua</a:t>
            </a:r>
            <a:r>
              <a:rPr lang="en-GB" sz="2800" dirty="0">
                <a:latin typeface="FSAlbert"/>
                <a:cs typeface="Calibri"/>
              </a:rPr>
              <a:t> 2 </a:t>
            </a:r>
            <a:r>
              <a:rPr lang="ro-RO" sz="2800" dirty="0">
                <a:latin typeface="FSAlbert"/>
                <a:cs typeface="Calibri"/>
              </a:rPr>
              <a:t>Prezentare</a:t>
            </a:r>
            <a:r>
              <a:rPr lang="en-GB" sz="2800" dirty="0">
                <a:latin typeface="FSAlbert"/>
                <a:cs typeface="Calibri"/>
              </a:rPr>
              <a:t> </a:t>
            </a:r>
            <a:r>
              <a:rPr lang="ro-RO" sz="2800" dirty="0">
                <a:latin typeface="FSAlbert"/>
                <a:cs typeface="Calibri"/>
              </a:rPr>
              <a:t>și </a:t>
            </a:r>
            <a:r>
              <a:rPr lang="en-GB" sz="2800" dirty="0" err="1">
                <a:latin typeface="FSAlbert"/>
                <a:cs typeface="Calibri"/>
              </a:rPr>
              <a:t>Orar</a:t>
            </a:r>
            <a:endParaRPr lang="en-GB" sz="2800" dirty="0"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sz="2800" dirty="0">
              <a:latin typeface="FSAlbert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2800" dirty="0">
                <a:latin typeface="FSAlbert"/>
                <a:cs typeface="Calibri"/>
              </a:rPr>
              <a:t>9:15 </a:t>
            </a:r>
            <a:r>
              <a:rPr lang="en-GB" sz="2800" dirty="0">
                <a:latin typeface="FSAlbert"/>
                <a:cs typeface="Calibri"/>
              </a:rPr>
              <a:t>–</a:t>
            </a:r>
            <a:r>
              <a:rPr sz="2800" dirty="0">
                <a:latin typeface="FSAlbert"/>
                <a:cs typeface="Calibri"/>
              </a:rPr>
              <a:t> </a:t>
            </a:r>
            <a:r>
              <a:rPr lang="en-GB" sz="2800" dirty="0">
                <a:latin typeface="FSAlbert"/>
                <a:cs typeface="Calibri"/>
              </a:rPr>
              <a:t>10.30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dirty="0">
                <a:latin typeface="FSAlbert"/>
                <a:cs typeface="Calibri"/>
              </a:rPr>
              <a:t>Joc</a:t>
            </a:r>
            <a:r>
              <a:rPr lang="ro-RO" sz="2800" dirty="0">
                <a:latin typeface="FSAlbert"/>
                <a:cs typeface="Calibri"/>
              </a:rPr>
              <a:t>u</a:t>
            </a:r>
            <a:r>
              <a:rPr lang="en-GB" sz="2800" dirty="0">
                <a:latin typeface="FSAlbert"/>
                <a:cs typeface="Calibri"/>
              </a:rPr>
              <a:t>l </a:t>
            </a:r>
            <a:r>
              <a:rPr lang="ro-RO" sz="2800" dirty="0">
                <a:latin typeface="FSAlbert"/>
                <a:cs typeface="Calibri"/>
              </a:rPr>
              <a:t>cu m</a:t>
            </a:r>
            <a:r>
              <a:rPr lang="en-GB" sz="2800" dirty="0" err="1">
                <a:latin typeface="FSAlbert"/>
                <a:cs typeface="Calibri"/>
              </a:rPr>
              <a:t>ediul</a:t>
            </a:r>
            <a:r>
              <a:rPr lang="ro-RO" sz="2800" dirty="0">
                <a:latin typeface="FSAlbert"/>
                <a:cs typeface="Calibri"/>
              </a:rPr>
              <a:t> î</a:t>
            </a:r>
            <a:r>
              <a:rPr lang="en-GB" sz="2800" dirty="0" err="1">
                <a:latin typeface="FSAlbert"/>
                <a:cs typeface="Calibri"/>
              </a:rPr>
              <a:t>nconjur</a:t>
            </a:r>
            <a:r>
              <a:rPr lang="ro-RO" sz="2800" dirty="0">
                <a:latin typeface="FSAlbert"/>
                <a:cs typeface="Calibri"/>
              </a:rPr>
              <a:t>ă</a:t>
            </a:r>
            <a:r>
              <a:rPr lang="en-GB" sz="2800" dirty="0">
                <a:latin typeface="FSAlbert"/>
                <a:cs typeface="Calibri"/>
              </a:rPr>
              <a:t>tor</a:t>
            </a:r>
            <a:r>
              <a:rPr lang="ro-RO" sz="2800" dirty="0">
                <a:latin typeface="FSAlbert"/>
                <a:cs typeface="Calibri"/>
              </a:rPr>
              <a:t>, </a:t>
            </a:r>
            <a:r>
              <a:rPr lang="en-GB" sz="2800" dirty="0">
                <a:latin typeface="FSAlbert"/>
                <a:cs typeface="Calibri"/>
              </a:rPr>
              <a:t>Vide</a:t>
            </a:r>
            <a:r>
              <a:rPr lang="ro-RO" sz="2800" dirty="0">
                <a:latin typeface="FSAlbert"/>
                <a:cs typeface="Calibri"/>
              </a:rPr>
              <a:t>o</a:t>
            </a:r>
            <a:r>
              <a:rPr lang="en-GB" sz="2800" dirty="0" err="1">
                <a:latin typeface="FSAlbert"/>
                <a:cs typeface="Calibri"/>
              </a:rPr>
              <a:t>clipul</a:t>
            </a:r>
            <a:r>
              <a:rPr lang="en-GB" sz="2800" dirty="0">
                <a:latin typeface="FSAlbert"/>
                <a:cs typeface="Calibri"/>
              </a:rPr>
              <a:t> GREENSTEEL </a:t>
            </a:r>
            <a:r>
              <a:rPr lang="ro-RO" sz="2800" dirty="0">
                <a:latin typeface="FSAlbert"/>
                <a:cs typeface="Calibri"/>
              </a:rPr>
              <a:t>și </a:t>
            </a:r>
            <a:r>
              <a:rPr lang="en-GB" sz="2800" dirty="0" err="1">
                <a:latin typeface="FSAlbert"/>
                <a:cs typeface="Calibri"/>
              </a:rPr>
              <a:t>Jocul</a:t>
            </a:r>
            <a:r>
              <a:rPr lang="en-GB" sz="2800" dirty="0">
                <a:latin typeface="FSAlbert"/>
                <a:cs typeface="Calibri"/>
              </a:rPr>
              <a:t> GREEN STEEL. </a:t>
            </a:r>
            <a:r>
              <a:rPr lang="ro-RO" sz="2800" dirty="0">
                <a:latin typeface="FSAlbert"/>
                <a:cs typeface="Calibri"/>
              </a:rPr>
              <a:t>Î</a:t>
            </a:r>
            <a:r>
              <a:rPr lang="en-GB" sz="2800" dirty="0" err="1">
                <a:latin typeface="FSAlbert"/>
                <a:cs typeface="Calibri"/>
              </a:rPr>
              <a:t>ntreb</a:t>
            </a:r>
            <a:r>
              <a:rPr lang="ro-RO" sz="2800" dirty="0">
                <a:latin typeface="FSAlbert"/>
                <a:cs typeface="Calibri"/>
              </a:rPr>
              <a:t>ă</a:t>
            </a:r>
            <a:r>
              <a:rPr lang="en-GB" sz="2800" dirty="0">
                <a:latin typeface="FSAlbert"/>
                <a:cs typeface="Calibri"/>
              </a:rPr>
              <a:t>rile 1 &amp; 2.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FSAlbert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dirty="0">
                <a:latin typeface="FSAlbert"/>
                <a:cs typeface="Calibri"/>
              </a:rPr>
              <a:t>10.30 - 12:00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dirty="0" err="1">
                <a:latin typeface="FSAlbert"/>
                <a:cs typeface="Calibri"/>
              </a:rPr>
              <a:t>Provocarea</a:t>
            </a:r>
            <a:r>
              <a:rPr lang="en-GB" sz="2800" dirty="0">
                <a:latin typeface="FSAlbert"/>
                <a:cs typeface="Calibri"/>
              </a:rPr>
              <a:t> de a </a:t>
            </a:r>
            <a:r>
              <a:rPr lang="en-GB" sz="2800" dirty="0" err="1">
                <a:latin typeface="FSAlbert"/>
                <a:cs typeface="Calibri"/>
              </a:rPr>
              <a:t>crea</a:t>
            </a:r>
            <a:r>
              <a:rPr lang="en-GB" sz="2800" dirty="0">
                <a:latin typeface="FSAlbert"/>
                <a:cs typeface="Calibri"/>
              </a:rPr>
              <a:t> </a:t>
            </a:r>
            <a:r>
              <a:rPr lang="ro-RO" sz="2800" dirty="0">
                <a:latin typeface="FSAlbert"/>
                <a:cs typeface="Calibri"/>
              </a:rPr>
              <a:t>b</a:t>
            </a:r>
            <a:r>
              <a:rPr lang="en-GB" sz="2800" dirty="0" err="1">
                <a:latin typeface="FSAlbert"/>
                <a:cs typeface="Calibri"/>
              </a:rPr>
              <a:t>oxa</a:t>
            </a:r>
            <a:r>
              <a:rPr lang="en-GB" sz="2800" dirty="0">
                <a:latin typeface="FSAlbert"/>
                <a:cs typeface="Calibri"/>
              </a:rPr>
              <a:t> STEAM &amp; </a:t>
            </a:r>
            <a:r>
              <a:rPr lang="ro-RO" sz="2800" dirty="0">
                <a:latin typeface="FSAlbert"/>
                <a:cs typeface="Calibri"/>
              </a:rPr>
              <a:t>Î</a:t>
            </a:r>
            <a:r>
              <a:rPr lang="en-GB" sz="2800" dirty="0" err="1">
                <a:latin typeface="FSAlbert"/>
                <a:cs typeface="Calibri"/>
              </a:rPr>
              <a:t>ntrebarea</a:t>
            </a:r>
            <a:r>
              <a:rPr lang="en-GB" sz="2800" dirty="0">
                <a:latin typeface="FSAlbert"/>
                <a:cs typeface="Calibri"/>
              </a:rPr>
              <a:t> 3.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FSAlbert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2800" dirty="0">
                <a:latin typeface="FSAlbert"/>
                <a:cs typeface="Calibri"/>
              </a:rPr>
              <a:t>12:00 -</a:t>
            </a:r>
            <a:r>
              <a:rPr lang="en-GB" sz="2800" dirty="0">
                <a:latin typeface="FSAlbert"/>
                <a:cs typeface="Calibri"/>
              </a:rPr>
              <a:t>12:45</a:t>
            </a:r>
            <a:endParaRPr lang="en-GB" sz="2800" dirty="0">
              <a:latin typeface="FSAlbert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dirty="0" err="1">
                <a:latin typeface="FSAlbert"/>
                <a:cs typeface="Calibri"/>
              </a:rPr>
              <a:t>Pauza</a:t>
            </a:r>
            <a:r>
              <a:rPr lang="en-GB" sz="2800" dirty="0">
                <a:latin typeface="FSAlbert"/>
                <a:cs typeface="Calibri"/>
              </a:rPr>
              <a:t> de </a:t>
            </a:r>
            <a:r>
              <a:rPr lang="ro-RO" sz="2800" dirty="0">
                <a:latin typeface="FSAlbert"/>
                <a:cs typeface="Calibri"/>
              </a:rPr>
              <a:t>p</a:t>
            </a:r>
            <a:r>
              <a:rPr lang="en-GB" sz="2800" dirty="0">
                <a:latin typeface="FSAlbert"/>
                <a:cs typeface="Calibri"/>
              </a:rPr>
              <a:t>r</a:t>
            </a:r>
            <a:r>
              <a:rPr lang="ro-RO" sz="2800" dirty="0">
                <a:latin typeface="FSAlbert"/>
                <a:cs typeface="Calibri"/>
              </a:rPr>
              <a:t>â</a:t>
            </a:r>
            <a:r>
              <a:rPr lang="en-GB" sz="2800" dirty="0" err="1">
                <a:latin typeface="FSAlbert"/>
                <a:cs typeface="Calibri"/>
              </a:rPr>
              <a:t>nz</a:t>
            </a:r>
            <a:r>
              <a:rPr lang="en-GB" sz="2800" dirty="0">
                <a:latin typeface="FSAlbert"/>
                <a:cs typeface="Calibri"/>
              </a:rPr>
              <a:t>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pl-PL" sz="2800" dirty="0">
              <a:latin typeface="FSAlbert"/>
              <a:cs typeface="Calibri"/>
            </a:endParaRPr>
          </a:p>
          <a:p>
            <a:pPr algn="l"/>
            <a:r>
              <a:rPr lang="en-GB" sz="2800" b="1" dirty="0">
                <a:solidFill>
                  <a:srgbClr val="FFFFFF"/>
                </a:solidFill>
                <a:latin typeface="FSAlbert"/>
                <a:cs typeface="Segoe UI"/>
              </a:rPr>
              <a:t>12:45 - 13:55</a:t>
            </a:r>
            <a:r>
              <a:rPr lang="en-GB" sz="2800" dirty="0">
                <a:latin typeface="FSAlbert"/>
                <a:cs typeface="Segoe UI"/>
              </a:rPr>
              <a:t>​</a:t>
            </a:r>
            <a:endParaRPr lang="en-US" sz="2800" dirty="0">
              <a:cs typeface="Calibri Light"/>
            </a:endParaRPr>
          </a:p>
          <a:p>
            <a:pPr algn="l"/>
            <a:r>
              <a:rPr lang="en-GB" sz="2800" b="1" dirty="0" err="1">
                <a:solidFill>
                  <a:srgbClr val="FFFFFF"/>
                </a:solidFill>
                <a:latin typeface="FSAlbert"/>
                <a:cs typeface="Segoe UI"/>
              </a:rPr>
              <a:t>Jocul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Segoe UI"/>
              </a:rPr>
              <a:t> de 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Segoe UI"/>
              </a:rPr>
              <a:t>cartona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Segoe UI"/>
              </a:rPr>
              <a:t>ș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Segoe UI"/>
              </a:rPr>
              <a:t>e ECHIPA 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Segoe UI"/>
              </a:rPr>
              <a:t>VERDE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Segoe UI"/>
              </a:rPr>
              <a:t> &amp; 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Segoe UI"/>
              </a:rPr>
              <a:t>Intrebarea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Segoe UI"/>
              </a:rPr>
              <a:t> 4.</a:t>
            </a:r>
          </a:p>
          <a:p>
            <a:pPr algn="l"/>
            <a:r>
              <a:rPr lang="en-GB" sz="2800" dirty="0">
                <a:latin typeface="FSAlbert"/>
                <a:cs typeface="Segoe UI"/>
              </a:rPr>
              <a:t>​</a:t>
            </a:r>
          </a:p>
          <a:p>
            <a:pPr algn="l"/>
            <a:r>
              <a:rPr lang="en-GB" sz="2800" b="1" dirty="0">
                <a:solidFill>
                  <a:srgbClr val="FFFFFF"/>
                </a:solidFill>
                <a:latin typeface="FSAlbert"/>
                <a:cs typeface="Segoe UI"/>
              </a:rPr>
              <a:t>13:55 - 14:00</a:t>
            </a:r>
            <a:r>
              <a:rPr lang="en-GB" sz="2800" dirty="0">
                <a:latin typeface="FSAlbert"/>
                <a:cs typeface="Segoe UI"/>
              </a:rPr>
              <a:t>​</a:t>
            </a:r>
          </a:p>
          <a:p>
            <a:pPr algn="l"/>
            <a:r>
              <a:rPr lang="en-GB" sz="2800" b="1" dirty="0" err="1">
                <a:solidFill>
                  <a:srgbClr val="FFFFFF"/>
                </a:solidFill>
                <a:latin typeface="FSAlbert"/>
                <a:cs typeface="Segoe UI"/>
              </a:rPr>
              <a:t>Recapitu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Segoe UI"/>
              </a:rPr>
              <a:t>l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Segoe UI"/>
              </a:rPr>
              <a:t>are.</a:t>
            </a:r>
          </a:p>
        </p:txBody>
      </p:sp>
      <p:sp>
        <p:nvSpPr>
          <p:cNvPr id="15" name="Straight Connector 7">
            <a:extLst>
              <a:ext uri="{FF2B5EF4-FFF2-40B4-BE49-F238E27FC236}">
                <a16:creationId xmlns:a16="http://schemas.microsoft.com/office/drawing/2014/main" id="{4120A457-D18A-88EF-74F3-03298652D663}"/>
              </a:ext>
            </a:extLst>
          </p:cNvPr>
          <p:cNvSpPr/>
          <p:nvPr/>
        </p:nvSpPr>
        <p:spPr>
          <a:xfrm>
            <a:off x="2219725" y="3882873"/>
            <a:ext cx="19944550" cy="2"/>
          </a:xfrm>
          <a:prstGeom prst="line">
            <a:avLst/>
          </a:prstGeom>
          <a:ln w="5715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7" name="Straight Connector 7">
            <a:extLst>
              <a:ext uri="{FF2B5EF4-FFF2-40B4-BE49-F238E27FC236}">
                <a16:creationId xmlns:a16="http://schemas.microsoft.com/office/drawing/2014/main" id="{6A363C43-D866-D6A4-9DC9-54E4E5DFF4A6}"/>
              </a:ext>
            </a:extLst>
          </p:cNvPr>
          <p:cNvSpPr/>
          <p:nvPr/>
        </p:nvSpPr>
        <p:spPr>
          <a:xfrm>
            <a:off x="2245536" y="9530107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8C6D87A2-7C07-960F-3410-64734179052F}"/>
              </a:ext>
            </a:extLst>
          </p:cNvPr>
          <p:cNvSpPr/>
          <p:nvPr/>
        </p:nvSpPr>
        <p:spPr>
          <a:xfrm>
            <a:off x="2245536" y="7010728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1" name="Straight Connector 7">
            <a:extLst>
              <a:ext uri="{FF2B5EF4-FFF2-40B4-BE49-F238E27FC236}">
                <a16:creationId xmlns:a16="http://schemas.microsoft.com/office/drawing/2014/main" id="{CC2CDA31-6FD1-9216-00F1-5B5D48487FFE}"/>
              </a:ext>
            </a:extLst>
          </p:cNvPr>
          <p:cNvSpPr/>
          <p:nvPr/>
        </p:nvSpPr>
        <p:spPr>
          <a:xfrm>
            <a:off x="2245536" y="8197506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3" name="Straight Connector 7">
            <a:extLst>
              <a:ext uri="{FF2B5EF4-FFF2-40B4-BE49-F238E27FC236}">
                <a16:creationId xmlns:a16="http://schemas.microsoft.com/office/drawing/2014/main" id="{679A7F43-059B-BE90-3D6D-FCDD8284D6E2}"/>
              </a:ext>
            </a:extLst>
          </p:cNvPr>
          <p:cNvSpPr/>
          <p:nvPr/>
        </p:nvSpPr>
        <p:spPr>
          <a:xfrm>
            <a:off x="2245536" y="5668997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4" name="Straight Connector 7">
            <a:extLst>
              <a:ext uri="{FF2B5EF4-FFF2-40B4-BE49-F238E27FC236}">
                <a16:creationId xmlns:a16="http://schemas.microsoft.com/office/drawing/2014/main" id="{2BFE5DB3-3726-FA85-90DC-EC02487EBB3E}"/>
              </a:ext>
            </a:extLst>
          </p:cNvPr>
          <p:cNvSpPr/>
          <p:nvPr/>
        </p:nvSpPr>
        <p:spPr>
          <a:xfrm>
            <a:off x="2245536" y="10762855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135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19DAB1-6B75-498F-0DA9-5197B7421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28" y="742655"/>
            <a:ext cx="22656669" cy="121720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CBD9B19-BDEE-A71A-6788-D3DA9FBAB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58E0B3-B29C-3577-3D50-078E7BC81966}"/>
              </a:ext>
            </a:extLst>
          </p:cNvPr>
          <p:cNvSpPr txBox="1"/>
          <p:nvPr/>
        </p:nvSpPr>
        <p:spPr>
          <a:xfrm>
            <a:off x="2223491" y="2548776"/>
            <a:ext cx="17930044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5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Orarul</a:t>
            </a:r>
            <a:r>
              <a:rPr kumimoji="0" lang="en-GB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S</a:t>
            </a:r>
            <a:r>
              <a:rPr lang="ro-RO" sz="11500" b="1" dirty="0">
                <a:solidFill>
                  <a:srgbClr val="F8F8F8"/>
                </a:solidFill>
                <a:latin typeface="FSAlbert" panose="02000603040000020004" pitchFamily="50" charset="0"/>
              </a:rPr>
              <a:t>ă</a:t>
            </a:r>
            <a:r>
              <a:rPr kumimoji="0" lang="en-GB" sz="115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pt</a:t>
            </a:r>
            <a:r>
              <a:rPr kumimoji="0" lang="ro-RO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GB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m</a:t>
            </a:r>
            <a:r>
              <a:rPr kumimoji="0" lang="ro-RO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â</a:t>
            </a:r>
            <a:r>
              <a:rPr kumimoji="0" lang="en-GB" sz="115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nii</a:t>
            </a:r>
            <a:endParaRPr kumimoji="0" lang="en-GB" sz="11500" b="1" i="0" u="none" strike="noStrike" cap="none" spc="0" normalizeH="0" baseline="0" dirty="0">
              <a:ln>
                <a:noFill/>
              </a:ln>
              <a:solidFill>
                <a:srgbClr val="F8F8F8"/>
              </a:solidFill>
              <a:effectLst/>
              <a:uFillTx/>
              <a:latin typeface="FSAlbert" panose="02000603040000020004" pitchFamily="50" charset="0"/>
              <a:sym typeface="Helvetica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645ABB-3B3A-8194-F5A1-E5137E285E8A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4A3F3F-0F8A-46A5-C2AA-EFE791FB9176}"/>
              </a:ext>
            </a:extLst>
          </p:cNvPr>
          <p:cNvGrpSpPr/>
          <p:nvPr/>
        </p:nvGrpSpPr>
        <p:grpSpPr>
          <a:xfrm>
            <a:off x="1966305" y="6152483"/>
            <a:ext cx="21301917" cy="4534575"/>
            <a:chOff x="1541041" y="6152483"/>
            <a:chExt cx="21301917" cy="45345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CAAE3A-416F-1A86-863D-604BFE3E2893}"/>
                </a:ext>
              </a:extLst>
            </p:cNvPr>
            <p:cNvSpPr txBox="1"/>
            <p:nvPr/>
          </p:nvSpPr>
          <p:spPr>
            <a:xfrm>
              <a:off x="1541041" y="6152483"/>
              <a:ext cx="21301917" cy="4534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5" spcCol="2880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Ziua</a:t>
              </a:r>
              <a:r>
                <a:rPr kumimoji="0" lang="en-GB" sz="48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 1.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Motiva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ț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</a:t>
              </a:r>
              <a:endParaRPr lang="en-GB" sz="4400" dirty="0">
                <a:solidFill>
                  <a:srgbClr val="F8F8F8"/>
                </a:solidFill>
                <a:latin typeface="Avenir Next LT Pro Light" panose="020B0304020202020204" pitchFamily="34" charset="0"/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Ziua</a:t>
              </a:r>
              <a:r>
                <a:rPr lang="en-GB" sz="4800" b="1" dirty="0">
                  <a:solidFill>
                    <a:srgbClr val="F8F8F8"/>
                  </a:solidFill>
                </a:rPr>
                <a:t> 2.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Preocupare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față de mediu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 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Ziua</a:t>
              </a:r>
              <a:r>
                <a:rPr lang="en-GB" sz="4800" b="1" dirty="0">
                  <a:solidFill>
                    <a:srgbClr val="F8F8F8"/>
                  </a:solidFill>
                </a:rPr>
                <a:t> 3.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Campani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p</a:t>
              </a: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ublicitar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d</a:t>
              </a: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igital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 </a:t>
              </a: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Ziua</a:t>
              </a:r>
              <a:r>
                <a:rPr lang="en-GB" sz="4800" b="1" dirty="0">
                  <a:solidFill>
                    <a:srgbClr val="F8F8F8"/>
                  </a:solidFill>
                </a:rPr>
                <a:t> 4.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Campani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p</a:t>
              </a: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ublicitar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d</a:t>
              </a: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igital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48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Ziua</a:t>
              </a:r>
              <a:r>
                <a:rPr lang="en-GB" sz="4800" b="1" dirty="0">
                  <a:solidFill>
                    <a:srgbClr val="F8F8F8"/>
                  </a:solidFill>
                </a:rPr>
                <a:t> 5.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800" dirty="0">
                <a:solidFill>
                  <a:srgbClr val="F8F8F8"/>
                </a:solidFill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Expozi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ț</a:t>
              </a: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ie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, 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p</a:t>
              </a: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rezent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ri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ș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 </a:t>
              </a:r>
              <a:r>
                <a:rPr lang="ro-RO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f</a:t>
              </a:r>
              <a:r>
                <a:rPr lang="en-GB" sz="4400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estivitate</a:t>
              </a:r>
              <a:r>
                <a:rPr lang="en-GB" sz="4400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 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77D327-C8FC-4DE5-9C4E-3EDE9B77881D}"/>
                </a:ext>
              </a:extLst>
            </p:cNvPr>
            <p:cNvCxnSpPr>
              <a:cxnSpLocks/>
            </p:cNvCxnSpPr>
            <p:nvPr/>
          </p:nvCxnSpPr>
          <p:spPr>
            <a:xfrm>
              <a:off x="1541041" y="7315200"/>
              <a:ext cx="3011909" cy="0"/>
            </a:xfrm>
            <a:prstGeom prst="line">
              <a:avLst/>
            </a:prstGeom>
            <a:noFill/>
            <a:ln w="25400" cap="flat">
              <a:solidFill>
                <a:srgbClr val="AFCA0B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1BC3C1A-43A1-C191-7FF8-921160C3616B}"/>
                </a:ext>
              </a:extLst>
            </p:cNvPr>
            <p:cNvCxnSpPr>
              <a:cxnSpLocks/>
            </p:cNvCxnSpPr>
            <p:nvPr/>
          </p:nvCxnSpPr>
          <p:spPr>
            <a:xfrm>
              <a:off x="5789191" y="7277100"/>
              <a:ext cx="3011909" cy="0"/>
            </a:xfrm>
            <a:prstGeom prst="line">
              <a:avLst/>
            </a:prstGeom>
            <a:noFill/>
            <a:ln w="25400" cap="flat">
              <a:solidFill>
                <a:srgbClr val="AFCA0B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9E6396-841D-B68F-89D3-8E8A1F46A4EC}"/>
                </a:ext>
              </a:extLst>
            </p:cNvPr>
            <p:cNvCxnSpPr>
              <a:cxnSpLocks/>
            </p:cNvCxnSpPr>
            <p:nvPr/>
          </p:nvCxnSpPr>
          <p:spPr>
            <a:xfrm>
              <a:off x="10170691" y="7277100"/>
              <a:ext cx="3011909" cy="0"/>
            </a:xfrm>
            <a:prstGeom prst="line">
              <a:avLst/>
            </a:prstGeom>
            <a:noFill/>
            <a:ln w="25400" cap="flat">
              <a:solidFill>
                <a:srgbClr val="AFCA0B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015A30-D322-12E1-D756-41F2365E7048}"/>
                </a:ext>
              </a:extLst>
            </p:cNvPr>
            <p:cNvCxnSpPr>
              <a:cxnSpLocks/>
            </p:cNvCxnSpPr>
            <p:nvPr/>
          </p:nvCxnSpPr>
          <p:spPr>
            <a:xfrm>
              <a:off x="14342641" y="7258050"/>
              <a:ext cx="3011909" cy="0"/>
            </a:xfrm>
            <a:prstGeom prst="line">
              <a:avLst/>
            </a:prstGeom>
            <a:noFill/>
            <a:ln w="25400" cap="flat">
              <a:solidFill>
                <a:srgbClr val="AFCA0B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8E4CBC-CED6-57D9-74D9-0326DC8D779F}"/>
                </a:ext>
              </a:extLst>
            </p:cNvPr>
            <p:cNvCxnSpPr>
              <a:cxnSpLocks/>
            </p:cNvCxnSpPr>
            <p:nvPr/>
          </p:nvCxnSpPr>
          <p:spPr>
            <a:xfrm>
              <a:off x="18666991" y="7258050"/>
              <a:ext cx="3011909" cy="0"/>
            </a:xfrm>
            <a:prstGeom prst="line">
              <a:avLst/>
            </a:prstGeom>
            <a:noFill/>
            <a:ln w="25400" cap="flat">
              <a:solidFill>
                <a:srgbClr val="AFCA0B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540808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CEDA8CD-EC37-DCFD-E1C5-AF1B1C32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45010A5-FD21-7C7A-6D21-2EF087CFB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24442C-A644-CC34-1EA5-B3B611ECA45D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0" name="Day 2 Timetable"/>
          <p:cNvSpPr txBox="1"/>
          <p:nvPr/>
        </p:nvSpPr>
        <p:spPr>
          <a:xfrm>
            <a:off x="1920240" y="3664586"/>
            <a:ext cx="19842480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just">
              <a:spcAft>
                <a:spcPts val="0"/>
              </a:spcAft>
            </a:pP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Preocuparea față de mediu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î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nseamn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s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fii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con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ș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tient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de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mediul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natural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ș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i s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ai un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stil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de via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ță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care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să 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nu d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unez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aerul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ui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, ap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ei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sau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p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m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â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ntul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ui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. A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cea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sta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este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ceea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ce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numim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ecologic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sau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„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verde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”.</a:t>
            </a:r>
          </a:p>
          <a:p>
            <a:pPr algn="just">
              <a:spcAft>
                <a:spcPts val="0"/>
              </a:spcAft>
            </a:pPr>
            <a:endParaRPr lang="en-GB" sz="48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De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exemplu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putem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s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recicl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m,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să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folosi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m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bunuri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care nu sunt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toxice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putem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conserva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energie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ș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i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putem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folosi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ș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i sus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ț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ine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organiza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ț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ii care sunt con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ș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tiente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de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impactul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pe care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î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l au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asupra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mediului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.  </a:t>
            </a:r>
            <a:endParaRPr lang="en-GB" sz="48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48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Times New Roman" panose="02020603050405020304" pitchFamily="18" charset="0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Dorin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ț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a de a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deveni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mai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c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preocupați față de mediu „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mai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verzi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”,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poate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fi un factor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motivant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Times New Roman"/>
              </a:rPr>
              <a:t>puternic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Times New Roman"/>
              </a:rPr>
              <a:t>.</a:t>
            </a:r>
            <a:endParaRPr lang="en-GB" sz="48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02" name="10:00 - 10:15:  Introduction and Importance of Digital Skills…"/>
          <p:cNvSpPr txBox="1"/>
          <p:nvPr/>
        </p:nvSpPr>
        <p:spPr>
          <a:xfrm>
            <a:off x="13290550" y="7342736"/>
            <a:ext cx="9386097" cy="73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80876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CEDA8CD-EC37-DCFD-E1C5-AF1B1C32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2660478-1204-62AE-F75B-E5D531AC7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F34489-3570-6D87-9E9A-0C6C9DA31014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0" name="Day 2 Timetable"/>
          <p:cNvSpPr txBox="1"/>
          <p:nvPr/>
        </p:nvSpPr>
        <p:spPr>
          <a:xfrm>
            <a:off x="3176368" y="4336785"/>
            <a:ext cx="19153279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A fi mai preocupat față de mediu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ș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a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crea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un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viitor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mai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verde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pentru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rasa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uman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î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nseamn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ă să ai î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n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vedere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unele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aspecte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, cum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ar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fi: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schimb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rile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climatice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biodiversitatea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ș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atingerea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ț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intei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-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neutralitate din punctul de vedereal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emisii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lor 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de carbon. </a:t>
            </a:r>
            <a:endParaRPr lang="en-GB" sz="4800" b="1" dirty="0">
              <a:solidFill>
                <a:schemeClr val="tx2">
                  <a:lumMod val="20000"/>
                  <a:lumOff val="80000"/>
                </a:schemeClr>
              </a:solidFill>
              <a:latin typeface="FSAlbert" panose="0200060304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8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 panose="02000603040000020004" pitchFamily="50" charset="0"/>
              <a:ea typeface="Calibri" panose="020F0502020204030204" pitchFamily="34" charset="0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Pentru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a v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ajuta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s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î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ntelege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ț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mai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bine,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juca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ț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urm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torul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joc</a:t>
            </a:r>
            <a:r>
              <a:rPr lang="en-GB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: </a:t>
            </a:r>
            <a:r>
              <a:rPr lang="ro-RO" sz="4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„</a:t>
            </a:r>
            <a:r>
              <a:rPr lang="en-GB" sz="4800" b="1" i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Jocul</a:t>
            </a:r>
            <a:r>
              <a:rPr lang="en-GB" sz="4800" b="1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m</a:t>
            </a:r>
            <a:r>
              <a:rPr lang="en-GB" sz="4800" b="1" i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ediul</a:t>
            </a:r>
            <a:r>
              <a:rPr lang="ro-RO" sz="4800" b="1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4800" b="1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o-RO" sz="4800" b="1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î</a:t>
            </a:r>
            <a:r>
              <a:rPr lang="ro-RO" sz="48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n</a:t>
            </a:r>
            <a:r>
              <a:rPr lang="en-GB" sz="4800" b="1" i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conjur</a:t>
            </a:r>
            <a:r>
              <a:rPr lang="ro-RO" sz="4800" b="1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ă</a:t>
            </a:r>
            <a:r>
              <a:rPr lang="en-GB" sz="4800" b="1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/>
              </a:rPr>
              <a:t>tor”</a:t>
            </a:r>
          </a:p>
          <a:p>
            <a:pPr>
              <a:spcAft>
                <a:spcPts val="0"/>
              </a:spcAft>
            </a:pPr>
            <a:r>
              <a:rPr lang="en-GB" sz="4800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 panose="0200060304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i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2" name="10:00 - 10:15:  Introduction and Importance of Digital Skills…"/>
          <p:cNvSpPr txBox="1"/>
          <p:nvPr/>
        </p:nvSpPr>
        <p:spPr>
          <a:xfrm>
            <a:off x="13290550" y="7342736"/>
            <a:ext cx="9386097" cy="73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78428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BCA2E0E-2BB2-546F-2E74-2066D153D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AE1EB01-5D8A-5D1A-79AD-8DEDFED19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E447BE-D466-7241-FE43-F04F4FB161AB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0" name="Greensteel"/>
          <p:cNvSpPr txBox="1"/>
          <p:nvPr/>
        </p:nvSpPr>
        <p:spPr>
          <a:xfrm>
            <a:off x="832454" y="5883374"/>
            <a:ext cx="22707417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2000" b="1" dirty="0" err="1">
                <a:latin typeface="FSAlbert"/>
              </a:rPr>
              <a:t>Jocul</a:t>
            </a:r>
            <a:r>
              <a:rPr lang="en-GB" sz="12000" b="1" dirty="0">
                <a:latin typeface="FSAlbert"/>
              </a:rPr>
              <a:t> </a:t>
            </a:r>
            <a:r>
              <a:rPr lang="ro-RO" sz="12000" b="1" dirty="0">
                <a:latin typeface="FSAlbert"/>
              </a:rPr>
              <a:t>m</a:t>
            </a:r>
            <a:r>
              <a:rPr lang="en-GB" sz="12000" b="1" dirty="0" err="1">
                <a:latin typeface="FSAlbert"/>
              </a:rPr>
              <a:t>ediul</a:t>
            </a:r>
            <a:r>
              <a:rPr lang="en-GB" sz="12000" b="1" dirty="0">
                <a:latin typeface="FSAlbert"/>
              </a:rPr>
              <a:t> </a:t>
            </a:r>
            <a:r>
              <a:rPr lang="ro-RO" sz="12000" b="1" dirty="0">
                <a:latin typeface="FSAlbert"/>
              </a:rPr>
              <a:t>înconjurător</a:t>
            </a:r>
            <a:r>
              <a:rPr lang="en-GB" sz="11500" b="1" dirty="0">
                <a:latin typeface="FSAlbert"/>
              </a:rPr>
              <a:t> </a:t>
            </a:r>
            <a:endParaRPr lang="en-US" sz="11500" b="1" dirty="0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5486C71-2C13-9844-0055-605EAD2E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D4AD785-E416-F9ED-BA6A-CC590DA75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CB893D-900D-BF28-FFA5-C70E1DA7A6AA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8" name="Straight Connector 7"/>
          <p:cNvSpPr/>
          <p:nvPr/>
        </p:nvSpPr>
        <p:spPr>
          <a:xfrm>
            <a:off x="2216079" y="4683881"/>
            <a:ext cx="19944550" cy="1"/>
          </a:xfrm>
          <a:prstGeom prst="line">
            <a:avLst/>
          </a:prstGeom>
          <a:ln w="28575">
            <a:solidFill>
              <a:srgbClr val="ED7D3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9" name="Greensteel"/>
          <p:cNvSpPr txBox="1"/>
          <p:nvPr/>
        </p:nvSpPr>
        <p:spPr>
          <a:xfrm>
            <a:off x="2216079" y="2540778"/>
            <a:ext cx="1714500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lang="en-GB" b="1" dirty="0" err="1">
                <a:latin typeface="FSAlbert"/>
              </a:rPr>
              <a:t>Jocul</a:t>
            </a:r>
            <a:r>
              <a:rPr lang="en-GB" b="1" dirty="0">
                <a:latin typeface="FSAlbert"/>
              </a:rPr>
              <a:t> </a:t>
            </a:r>
            <a:r>
              <a:rPr lang="ro-RO" b="1" dirty="0">
                <a:latin typeface="FSAlbert"/>
              </a:rPr>
              <a:t>m</a:t>
            </a:r>
            <a:r>
              <a:rPr lang="en-GB" b="1" dirty="0" err="1">
                <a:latin typeface="FSAlbert"/>
              </a:rPr>
              <a:t>ediul</a:t>
            </a:r>
            <a:r>
              <a:rPr lang="ro-RO" b="1" dirty="0">
                <a:latin typeface="FSAlbert"/>
              </a:rPr>
              <a:t> î</a:t>
            </a:r>
            <a:r>
              <a:rPr lang="en-GB" b="1" dirty="0" err="1">
                <a:latin typeface="FSAlbert"/>
              </a:rPr>
              <a:t>nconjur</a:t>
            </a:r>
            <a:r>
              <a:rPr lang="ro-RO" b="1" dirty="0">
                <a:latin typeface="FSAlbert"/>
              </a:rPr>
              <a:t>ă</a:t>
            </a:r>
            <a:r>
              <a:rPr lang="en-GB" b="1" dirty="0">
                <a:latin typeface="FSAlbert"/>
              </a:rPr>
              <a:t>tor</a:t>
            </a:r>
            <a:endParaRPr lang="en-US" b="1" dirty="0">
              <a:latin typeface="FSAlber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8D409-FC70-784F-8B1F-C6392CE33396}"/>
              </a:ext>
            </a:extLst>
          </p:cNvPr>
          <p:cNvSpPr txBox="1"/>
          <p:nvPr/>
        </p:nvSpPr>
        <p:spPr>
          <a:xfrm>
            <a:off x="2221744" y="5922584"/>
            <a:ext cx="20918348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Car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tonașul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cu 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nstruc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iuni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.</a:t>
            </a:r>
          </a:p>
          <a:p>
            <a:pPr algn="l">
              <a:spcAft>
                <a:spcPts val="0"/>
              </a:spcAft>
            </a:pPr>
            <a:endParaRPr lang="en-GB" sz="32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Museo Sans 300"/>
              <a:cs typeface="Museo Sans 300"/>
            </a:endParaRPr>
          </a:p>
          <a:p>
            <a:pPr algn="l"/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Ave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 4 car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tonașe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tematice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: Carbon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Neutru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(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Neutralitate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din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punct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ul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de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vedere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al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emisiilor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de carbon), 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Biodiversitate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, Schimb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ă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ri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Cl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i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matice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, 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GFG &amp; VIITORUL 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VERDE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.</a:t>
            </a:r>
            <a:endParaRPr lang="en-GB" sz="32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Museo Sans 300"/>
              <a:cs typeface="Museo Sans 300"/>
            </a:endParaRPr>
          </a:p>
          <a:p>
            <a:pPr algn="l">
              <a:spcAft>
                <a:spcPts val="0"/>
              </a:spcAft>
            </a:pPr>
            <a:endParaRPr lang="en-GB" sz="32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Museo Sans 300"/>
              <a:cs typeface="Museo Sans 300"/>
            </a:endParaRPr>
          </a:p>
          <a:p>
            <a:pPr algn="l"/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Sunt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,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de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asemenea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,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4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plicuri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- 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fiecare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con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ine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cartona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ș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e 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pe care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este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scris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ă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c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â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te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 o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propozi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ie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.</a:t>
            </a:r>
          </a:p>
          <a:p>
            <a:pPr algn="l">
              <a:spcAft>
                <a:spcPts val="0"/>
              </a:spcAft>
            </a:pP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Museo Sans 300"/>
              <a:cs typeface="Museo Sans 300"/>
            </a:endParaRPr>
          </a:p>
          <a:p>
            <a:pPr algn="l"/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Potrivi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 car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tonașul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tematic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cu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propozi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iile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,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î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n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ordinea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corect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ă, 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î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n a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ș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a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fel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Museo Sans 300"/>
                <a:cs typeface="Museo Sans 300"/>
              </a:rPr>
              <a:t>î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nc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â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t s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ă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ob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ine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 o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explica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ț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ie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pentru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fiecare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 </a:t>
            </a:r>
            <a:r>
              <a:rPr lang="en-US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tematic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ă</a:t>
            </a: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Museo Sans 300"/>
                <a:cs typeface="Museo Sans 300"/>
              </a:rPr>
              <a:t>.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Museo Sans 300"/>
                <a:ea typeface="Museo Sans 300"/>
                <a:cs typeface="Museo Sans 300"/>
              </a:rPr>
              <a:t> </a:t>
            </a:r>
            <a:endParaRPr lang="en-GB" sz="36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Museo Sans 300"/>
              <a:ea typeface="Museo Sans 300"/>
              <a:cs typeface="Museo Sans 30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C6EE062-FF59-B043-B0A6-5250EC13E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CFDB46F-FD6A-5229-E75F-E73E9AABC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2CBE38-DB67-AE7C-D551-0C68FCE995B4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3" name="Group Discussion"/>
          <p:cNvSpPr txBox="1"/>
          <p:nvPr/>
        </p:nvSpPr>
        <p:spPr>
          <a:xfrm>
            <a:off x="13290550" y="7095646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28" name="Accreditation Questions 1"/>
          <p:cNvSpPr txBox="1"/>
          <p:nvPr/>
        </p:nvSpPr>
        <p:spPr>
          <a:xfrm>
            <a:off x="2212176" y="3485187"/>
            <a:ext cx="19304192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b="1" dirty="0" err="1">
                <a:latin typeface="FSAlbert"/>
              </a:rPr>
              <a:t>Sectiunea</a:t>
            </a:r>
            <a:r>
              <a:rPr lang="en-GB" b="1" dirty="0">
                <a:latin typeface="FSAlbert"/>
              </a:rPr>
              <a:t> A</a:t>
            </a:r>
            <a:r>
              <a:rPr lang="ro-RO" b="1" dirty="0">
                <a:latin typeface="FSAlbert"/>
              </a:rPr>
              <a:t>, Î</a:t>
            </a:r>
            <a:r>
              <a:rPr lang="en-GB" sz="9600" b="1" dirty="0" err="1">
                <a:latin typeface="FSAlbert"/>
              </a:rPr>
              <a:t>ntrebarea</a:t>
            </a:r>
            <a:r>
              <a:rPr sz="9600" b="1" dirty="0">
                <a:latin typeface="FSAlbert"/>
              </a:rPr>
              <a:t> 1</a:t>
            </a:r>
            <a:endParaRPr lang="en-US" sz="9600" b="1" dirty="0">
              <a:latin typeface="FSAlber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813D6-B036-D943-AA41-64B127FFB4CE}"/>
              </a:ext>
            </a:extLst>
          </p:cNvPr>
          <p:cNvSpPr txBox="1"/>
          <p:nvPr/>
        </p:nvSpPr>
        <p:spPr>
          <a:xfrm>
            <a:off x="2204211" y="6605882"/>
            <a:ext cx="19960064" cy="3457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Rewise </a:t>
            </a:r>
            <a:r>
              <a:rPr lang="ro-RO" sz="40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vă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lang="ro-RO" sz="40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r</a:t>
            </a:r>
            <a:r>
              <a:rPr kumimoji="0" lang="en-US" sz="4000" b="1" i="1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eaminte</a:t>
            </a:r>
            <a:r>
              <a:rPr kumimoji="0" lang="ro-RO" sz="4000" b="1" i="1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ș</a:t>
            </a:r>
            <a:r>
              <a:rPr kumimoji="0" lang="en-US" sz="4000" b="1" i="1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te</a:t>
            </a: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!</a:t>
            </a:r>
            <a:endParaRPr lang="en-US" sz="40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algn="l"/>
            <a:endParaRPr lang="en-US" sz="4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SAlbert"/>
              <a:ea typeface="+mj-ea"/>
              <a:cs typeface="+mj-cs"/>
            </a:endParaRPr>
          </a:p>
          <a:p>
            <a:pPr algn="l"/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Î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ncerca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 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î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ntotdeauna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s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scrie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 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două 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propozi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ii 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î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ntregi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, 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CU PROP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R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IILE CUVINTE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, î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n afar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de 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cazul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î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n care vi se cere s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DESCRIE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I; 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î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n 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acest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caz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, 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î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ncerca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 s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scrie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  3 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propozi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ii 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î</a:t>
            </a:r>
            <a:r>
              <a:rPr lang="en-GB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ntregi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, 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tot 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cu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PROP</a:t>
            </a:r>
            <a:r>
              <a:rPr lang="ro-RO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R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IILE CUVINTE</a:t>
            </a:r>
            <a:r>
              <a:rPr lang="en-GB" sz="40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.</a:t>
            </a:r>
            <a:endParaRPr lang="en-GB" sz="40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730F29F-2EA0-1ED4-8C18-67E5A01C8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08B04B0-186F-913C-860E-EE5C3E82B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09D9D4-A92E-3EF1-C899-7C206DC7A5B2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219725" y="4586872"/>
            <a:ext cx="1994455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7200" b="1" dirty="0" err="1">
                <a:solidFill>
                  <a:srgbClr val="FFFFFF"/>
                </a:solidFill>
                <a:latin typeface="FSAlbert"/>
              </a:rPr>
              <a:t>Acum</a:t>
            </a:r>
            <a:r>
              <a:rPr lang="en-GB" sz="72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7200" b="1" dirty="0">
                <a:solidFill>
                  <a:srgbClr val="FFFFFF"/>
                </a:solidFill>
                <a:latin typeface="FSAlbert"/>
              </a:rPr>
              <a:t>deschideți </a:t>
            </a:r>
            <a:r>
              <a:rPr lang="en-US" sz="7200" b="1" dirty="0" err="1">
                <a:solidFill>
                  <a:srgbClr val="FFFFFF"/>
                </a:solidFill>
                <a:latin typeface="FSAlbert"/>
              </a:rPr>
              <a:t>caietul</a:t>
            </a:r>
            <a:r>
              <a:rPr lang="en-GB" sz="7200" b="1" dirty="0">
                <a:solidFill>
                  <a:srgbClr val="FFFFFF"/>
                </a:solidFill>
                <a:latin typeface="FSAlbert"/>
              </a:rPr>
              <a:t> de </a:t>
            </a:r>
            <a:r>
              <a:rPr lang="en-GB" sz="7200" b="1" dirty="0" err="1">
                <a:solidFill>
                  <a:srgbClr val="FFFFFF"/>
                </a:solidFill>
                <a:latin typeface="FSAlbert"/>
              </a:rPr>
              <a:t>lucru</a:t>
            </a:r>
            <a:r>
              <a:rPr lang="ro-RO" sz="7200" b="1" dirty="0">
                <a:solidFill>
                  <a:srgbClr val="FFFFFF"/>
                </a:solidFill>
                <a:latin typeface="FSAlbert"/>
              </a:rPr>
              <a:t> la </a:t>
            </a:r>
            <a:r>
              <a:rPr lang="en-GB" sz="7200" b="1" dirty="0" err="1">
                <a:solidFill>
                  <a:srgbClr val="FFFFFF"/>
                </a:solidFill>
                <a:latin typeface="FSAlbert"/>
              </a:rPr>
              <a:t>pagina</a:t>
            </a:r>
            <a:r>
              <a:rPr lang="en-GB" sz="7200" b="1" dirty="0">
                <a:solidFill>
                  <a:srgbClr val="FFFFFF"/>
                </a:solidFill>
                <a:latin typeface="FSAlbert"/>
              </a:rPr>
              <a:t> 7</a:t>
            </a:r>
            <a:endParaRPr lang="en-US" sz="7200" b="1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19727" y="7721050"/>
            <a:ext cx="1994455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800" dirty="0">
                <a:solidFill>
                  <a:srgbClr val="FFFFFF"/>
                </a:solidFill>
                <a:latin typeface="FSAlbert"/>
                <a:sym typeface="Helvetica Neue"/>
              </a:rPr>
              <a:t>1.1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Defini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i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termenul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„preocupare față de mediu</a:t>
            </a:r>
            <a:r>
              <a:rPr lang="en-US" sz="4800" dirty="0">
                <a:solidFill>
                  <a:srgbClr val="FFFFFF"/>
                </a:solidFill>
                <a:latin typeface="FSAlbert"/>
              </a:rPr>
              <a:t>”</a:t>
            </a:r>
            <a:endParaRPr lang="en-US" sz="4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2" name="Straight Connector 7">
            <a:extLst>
              <a:ext uri="{FF2B5EF4-FFF2-40B4-BE49-F238E27FC236}">
                <a16:creationId xmlns:a16="http://schemas.microsoft.com/office/drawing/2014/main" id="{A88E96DC-AB59-2ABC-3EEB-F62AC17B9A9F}"/>
              </a:ext>
            </a:extLst>
          </p:cNvPr>
          <p:cNvSpPr/>
          <p:nvPr/>
        </p:nvSpPr>
        <p:spPr>
          <a:xfrm>
            <a:off x="2219727" y="6731482"/>
            <a:ext cx="19944550" cy="2"/>
          </a:xfrm>
          <a:prstGeom prst="line">
            <a:avLst/>
          </a:prstGeom>
          <a:ln w="57150">
            <a:solidFill>
              <a:srgbClr val="F39204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3818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C268439-3722-F649-34CC-02A2EE90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4453C44-B18A-EFAB-0D9A-0F3371CB1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D6DFA9-A7AA-E1DD-9E4B-16E5A99061CC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8" name="Greensteel"/>
          <p:cNvSpPr txBox="1"/>
          <p:nvPr/>
        </p:nvSpPr>
        <p:spPr>
          <a:xfrm>
            <a:off x="819550" y="5016858"/>
            <a:ext cx="22739240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2000" b="1" dirty="0">
                <a:latin typeface="FSAlbert"/>
              </a:rPr>
              <a:t>GREENSTEEL / </a:t>
            </a:r>
          </a:p>
          <a:p>
            <a:pPr algn="ctr"/>
            <a:r>
              <a:rPr lang="en-GB" sz="14400" b="1" dirty="0">
                <a:latin typeface="FSAlbert"/>
              </a:rPr>
              <a:t>O</a:t>
            </a:r>
            <a:r>
              <a:rPr lang="ro-RO" sz="14400" b="1" dirty="0">
                <a:latin typeface="FSAlbert"/>
              </a:rPr>
              <a:t>Ț</a:t>
            </a:r>
            <a:r>
              <a:rPr lang="en-GB" sz="14400" b="1" dirty="0">
                <a:latin typeface="FSAlbert"/>
              </a:rPr>
              <a:t>EL VERDE</a:t>
            </a:r>
            <a:endParaRPr lang="en-US" sz="14400" b="1" dirty="0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reensteel Video"/>
          <p:cNvSpPr txBox="1"/>
          <p:nvPr/>
        </p:nvSpPr>
        <p:spPr>
          <a:xfrm>
            <a:off x="5675558" y="5461003"/>
            <a:ext cx="1302778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EA3F38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b="1" dirty="0">
                <a:latin typeface="FSAlbert"/>
              </a:rPr>
              <a:t>Greensteel</a:t>
            </a:r>
            <a:r>
              <a:rPr lang="en-GB" b="1" dirty="0">
                <a:latin typeface="FSAlbert"/>
              </a:rPr>
              <a:t>/ O</a:t>
            </a:r>
            <a:r>
              <a:rPr lang="ro-RO" b="1" dirty="0">
                <a:latin typeface="FSAlbert"/>
              </a:rPr>
              <a:t>ț</a:t>
            </a:r>
            <a:r>
              <a:rPr lang="en-GB" b="1" dirty="0" err="1">
                <a:latin typeface="FSAlbert"/>
              </a:rPr>
              <a:t>el</a:t>
            </a:r>
            <a:r>
              <a:rPr lang="en-GB" b="1" dirty="0">
                <a:latin typeface="FSAlbert"/>
              </a:rPr>
              <a:t> </a:t>
            </a:r>
            <a:r>
              <a:rPr lang="en-GB" b="1" dirty="0" err="1">
                <a:latin typeface="FSAlbert"/>
              </a:rPr>
              <a:t>verde</a:t>
            </a:r>
            <a:endParaRPr lang="en-GB" b="1" dirty="0">
              <a:latin typeface="FSAlbert"/>
            </a:endParaRPr>
          </a:p>
          <a:p>
            <a:pPr algn="ctr"/>
            <a:r>
              <a:rPr sz="9600" b="1" dirty="0">
                <a:latin typeface="FSAlbert"/>
              </a:rPr>
              <a:t>Video</a:t>
            </a:r>
            <a:r>
              <a:rPr lang="en-GB" sz="9600" b="1" dirty="0">
                <a:latin typeface="FSAlbert"/>
              </a:rPr>
              <a:t>clip</a:t>
            </a:r>
            <a:endParaRPr lang="en-US" sz="9600" b="1" dirty="0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C268439-3722-F649-34CC-02A2EE90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E1A65E-7F12-8AC3-5725-491F7BBB3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94E18F-A026-7135-EC64-1875E36A8271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5" name="Missing Word Game"/>
          <p:cNvSpPr txBox="1"/>
          <p:nvPr/>
        </p:nvSpPr>
        <p:spPr>
          <a:xfrm>
            <a:off x="12929041" y="4116253"/>
            <a:ext cx="9386097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>
              <a:solidFill>
                <a:schemeClr val="accent4"/>
              </a:solidFill>
            </a:endParaRPr>
          </a:p>
        </p:txBody>
      </p:sp>
      <p:sp>
        <p:nvSpPr>
          <p:cNvPr id="457" name="Practical Activity"/>
          <p:cNvSpPr txBox="1"/>
          <p:nvPr/>
        </p:nvSpPr>
        <p:spPr>
          <a:xfrm>
            <a:off x="833802" y="4896810"/>
            <a:ext cx="22694385" cy="3703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9600" b="1" dirty="0" err="1">
                <a:solidFill>
                  <a:srgbClr val="FFFFFF"/>
                </a:solidFill>
                <a:latin typeface="FSAlbert"/>
              </a:rPr>
              <a:t>Jocul</a:t>
            </a:r>
            <a:r>
              <a:rPr lang="en-GB" sz="9600" b="1" dirty="0">
                <a:solidFill>
                  <a:srgbClr val="FFFFFF"/>
                </a:solidFill>
                <a:latin typeface="FSAlbert"/>
              </a:rPr>
              <a:t> GREENSTEEL/ </a:t>
            </a:r>
          </a:p>
          <a:p>
            <a:pPr algn="ctr"/>
            <a:r>
              <a:rPr lang="en-GB" sz="13800" b="1" dirty="0">
                <a:solidFill>
                  <a:srgbClr val="FFFFFF"/>
                </a:solidFill>
                <a:latin typeface="FSAlbert"/>
              </a:rPr>
              <a:t>O</a:t>
            </a:r>
            <a:r>
              <a:rPr lang="ro-RO" sz="138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13800" b="1" dirty="0">
                <a:solidFill>
                  <a:srgbClr val="FFFFFF"/>
                </a:solidFill>
                <a:latin typeface="FSAlbert"/>
              </a:rPr>
              <a:t>EL VERDE</a:t>
            </a:r>
            <a:endParaRPr lang="en-US" sz="13800" b="1" dirty="0">
              <a:solidFill>
                <a:srgbClr val="FFFFFF"/>
              </a:solidFill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1">
            <a:extLst>
              <a:ext uri="{FF2B5EF4-FFF2-40B4-BE49-F238E27FC236}">
                <a16:creationId xmlns:a16="http://schemas.microsoft.com/office/drawing/2014/main" id="{7C268439-3722-F649-34CC-02A2EE90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974" y="812161"/>
            <a:ext cx="22715633" cy="12104279"/>
          </a:xfrm>
          <a:prstGeom prst="rect">
            <a:avLst/>
          </a:prstGeom>
        </p:spPr>
      </p:pic>
      <p:pic>
        <p:nvPicPr>
          <p:cNvPr id="3" name="Graphic 1">
            <a:extLst>
              <a:ext uri="{FF2B5EF4-FFF2-40B4-BE49-F238E27FC236}">
                <a16:creationId xmlns:a16="http://schemas.microsoft.com/office/drawing/2014/main" id="{7C268439-3722-F649-34CC-02A2EE90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CB0415D-AA70-E753-1168-013F2BE3C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C9684-B8F5-8B31-B5A6-7B015CBF677D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5" name="Missing Word Game"/>
          <p:cNvSpPr txBox="1"/>
          <p:nvPr/>
        </p:nvSpPr>
        <p:spPr>
          <a:xfrm>
            <a:off x="12929041" y="4116253"/>
            <a:ext cx="9386097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>
              <a:solidFill>
                <a:schemeClr val="accent4"/>
              </a:solidFill>
            </a:endParaRPr>
          </a:p>
        </p:txBody>
      </p:sp>
      <p:sp>
        <p:nvSpPr>
          <p:cNvPr id="457" name="Practical Activity"/>
          <p:cNvSpPr txBox="1"/>
          <p:nvPr/>
        </p:nvSpPr>
        <p:spPr>
          <a:xfrm>
            <a:off x="12929041" y="6658927"/>
            <a:ext cx="1009114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sz="9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E4ECF-BDB4-E246-A27B-9BFF20CFAF57}"/>
              </a:ext>
            </a:extLst>
          </p:cNvPr>
          <p:cNvSpPr txBox="1"/>
          <p:nvPr/>
        </p:nvSpPr>
        <p:spPr>
          <a:xfrm>
            <a:off x="1929950" y="3272547"/>
            <a:ext cx="12705485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8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Instruc</a:t>
            </a:r>
            <a:r>
              <a:rPr kumimoji="0" lang="ro-RO" sz="138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ț</a:t>
            </a:r>
            <a:r>
              <a:rPr kumimoji="0" lang="en-US" sz="138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iuni</a:t>
            </a:r>
            <a:endParaRPr lang="en-US" sz="13800" dirty="0">
              <a:solidFill>
                <a:schemeClr val="tx2">
                  <a:lumMod val="20000"/>
                  <a:lumOff val="80000"/>
                </a:schemeClr>
              </a:solidFill>
              <a:latin typeface="FSAlbert" panose="0200060304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8093D-0299-DE43-94B6-C6577CEFD3D6}"/>
              </a:ext>
            </a:extLst>
          </p:cNvPr>
          <p:cNvSpPr txBox="1"/>
          <p:nvPr/>
        </p:nvSpPr>
        <p:spPr>
          <a:xfrm>
            <a:off x="1929950" y="7371728"/>
            <a:ext cx="18953387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În spațiile libere, așezați </a:t>
            </a:r>
            <a:r>
              <a:rPr lang="en-US" sz="6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cartona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ș</a:t>
            </a:r>
            <a:r>
              <a:rPr lang="en-US" sz="6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ele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 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cu cuvinte î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n a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ș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a </a:t>
            </a:r>
            <a:r>
              <a:rPr lang="en-US" sz="6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fel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 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î</a:t>
            </a:r>
            <a:r>
              <a:rPr lang="en-US" sz="6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nc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â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t </a:t>
            </a:r>
            <a:r>
              <a:rPr lang="en-US" sz="6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rezumatul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 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v</a:t>
            </a:r>
            <a:r>
              <a:rPr lang="en-US" sz="6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ideoclipul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ui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 GREENSTEEL/ O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Ț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EL VERDE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 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s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ă</a:t>
            </a: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 </a:t>
            </a:r>
            <a:r>
              <a:rPr lang="ro-RO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aibă </a:t>
            </a:r>
            <a:r>
              <a:rPr lang="en-US" sz="6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sens</a:t>
            </a:r>
            <a:r>
              <a:rPr kumimoji="0" lang="en-US" sz="60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.</a:t>
            </a:r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FSAlbert" panose="02000603040000020004" pitchFamily="50" charset="0"/>
            </a:endParaRPr>
          </a:p>
        </p:txBody>
      </p:sp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E6D99F52-6D45-CDBE-76DC-4080A4680C90}"/>
              </a:ext>
            </a:extLst>
          </p:cNvPr>
          <p:cNvSpPr/>
          <p:nvPr/>
        </p:nvSpPr>
        <p:spPr>
          <a:xfrm>
            <a:off x="1929950" y="5757728"/>
            <a:ext cx="19944550" cy="1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2394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B42994A-0FB2-3914-C80A-4ABE0DEB2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351" y="738721"/>
            <a:ext cx="22647629" cy="122385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79C09FF-C6F3-CFB5-9C47-FD1649639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78" y="1262981"/>
            <a:ext cx="5133975" cy="8286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16A22F-B1CC-E3A0-F784-0180254C561B}"/>
              </a:ext>
            </a:extLst>
          </p:cNvPr>
          <p:cNvSpPr txBox="1"/>
          <p:nvPr/>
        </p:nvSpPr>
        <p:spPr>
          <a:xfrm>
            <a:off x="1798228" y="1612622"/>
            <a:ext cx="17930044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5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Orarul</a:t>
            </a:r>
            <a:r>
              <a:rPr kumimoji="0" lang="en-GB" sz="115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GB" sz="115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Zilei</a:t>
            </a:r>
            <a:endParaRPr kumimoji="0" lang="en-GB" sz="11500" b="1" i="0" u="none" strike="noStrike" cap="none" spc="0" normalizeH="0" baseline="0" dirty="0">
              <a:ln>
                <a:noFill/>
              </a:ln>
              <a:solidFill>
                <a:srgbClr val="F8F8F8"/>
              </a:solidFill>
              <a:effectLst/>
              <a:uFillTx/>
              <a:latin typeface="FSAlbert" panose="02000603040000020004" pitchFamily="50" charset="0"/>
              <a:sym typeface="Helvetica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FCB6A5-B0E1-E721-3A8F-6377B5A13C13}"/>
              </a:ext>
            </a:extLst>
          </p:cNvPr>
          <p:cNvCxnSpPr>
            <a:cxnSpLocks/>
          </p:cNvCxnSpPr>
          <p:nvPr/>
        </p:nvCxnSpPr>
        <p:spPr>
          <a:xfrm flipH="1">
            <a:off x="22002750" y="2470149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959C53-939D-CA78-F951-B405156DDFEE}"/>
              </a:ext>
            </a:extLst>
          </p:cNvPr>
          <p:cNvGrpSpPr/>
          <p:nvPr/>
        </p:nvGrpSpPr>
        <p:grpSpPr>
          <a:xfrm>
            <a:off x="2465971" y="3703684"/>
            <a:ext cx="19841579" cy="6853160"/>
            <a:chOff x="1541042" y="5317898"/>
            <a:chExt cx="19841579" cy="68531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EA6424-1629-7147-C0FB-3B66EF4FF1ED}"/>
                </a:ext>
              </a:extLst>
            </p:cNvPr>
            <p:cNvSpPr txBox="1"/>
            <p:nvPr/>
          </p:nvSpPr>
          <p:spPr>
            <a:xfrm>
              <a:off x="1541043" y="5317898"/>
              <a:ext cx="19452058" cy="6853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2880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Orarul</a:t>
              </a:r>
              <a:r>
                <a:rPr kumimoji="0" lang="en-GB" sz="36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 </a:t>
              </a:r>
              <a:r>
                <a:rPr kumimoji="0" lang="en-GB" sz="36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Zilei</a:t>
              </a:r>
              <a:endParaRPr kumimoji="0" lang="en-GB" sz="36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3600" dirty="0">
                <a:solidFill>
                  <a:srgbClr val="F8F8F8"/>
                </a:solidFill>
                <a:latin typeface="FSAlbert" panose="02000603040000020004" pitchFamily="50" charset="0"/>
              </a:endParaRP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>
                  <a:solidFill>
                    <a:srgbClr val="F8F8F8"/>
                  </a:solidFill>
                  <a:latin typeface="FSAlbert-Bold" panose="02000803040000020004" pitchFamily="50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9:00 - 9:15: 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>
                  <a:solidFill>
                    <a:srgbClr val="F8F8F8"/>
                  </a:solidFill>
                  <a:latin typeface="FSAlbert-Bold" panose="02000803040000020004" pitchFamily="50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9:15 - 10:00: 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>
                  <a:solidFill>
                    <a:srgbClr val="F8F8F8"/>
                  </a:solidFill>
                  <a:latin typeface="FSAlbert-Bold" panose="02000803040000020004" pitchFamily="50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	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>
                  <a:solidFill>
                    <a:srgbClr val="F8F8F8"/>
                  </a:solidFill>
                  <a:latin typeface="FSAlbert-Bold" panose="02000803040000020004" pitchFamily="50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10:00 - 12:00: 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endParaRPr lang="en-GB" sz="2800" dirty="0">
                <a:solidFill>
                  <a:srgbClr val="F8F8F8"/>
                </a:solidFill>
                <a:latin typeface="FSAlbert-Bold" panose="02000803040000020004" pitchFamily="50" charset="0"/>
                <a:ea typeface="Source Sans Pro Light" panose="020B040303040302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>
                  <a:solidFill>
                    <a:srgbClr val="F8F8F8"/>
                  </a:solidFill>
                  <a:latin typeface="FSAlbert-Bold" panose="02000803040000020004" pitchFamily="50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12:00 - 12:45: 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>
                  <a:solidFill>
                    <a:srgbClr val="F8F8F8"/>
                  </a:solidFill>
                  <a:latin typeface="FSAlbert-Bold" panose="02000803040000020004" pitchFamily="50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12:45 - 13:55: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>
                  <a:solidFill>
                    <a:srgbClr val="F8F8F8"/>
                  </a:solidFill>
                  <a:latin typeface="FSAlbert-Bold" panose="02000803040000020004" pitchFamily="50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13:55 - 14:00:</a:t>
              </a:r>
              <a:endParaRPr lang="en-GB" sz="2800" dirty="0">
                <a:solidFill>
                  <a:srgbClr val="F8F8F8"/>
                </a:solidFill>
                <a:latin typeface="FSAlbert-Bold" panose="02000803040000020004" pitchFamily="50" charset="0"/>
                <a:ea typeface="Source Sans Pro Light" panose="020B0403030403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6B692B-3AF1-501D-3C8C-6E77E6C07D47}"/>
                </a:ext>
              </a:extLst>
            </p:cNvPr>
            <p:cNvCxnSpPr>
              <a:cxnSpLocks/>
            </p:cNvCxnSpPr>
            <p:nvPr/>
          </p:nvCxnSpPr>
          <p:spPr>
            <a:xfrm>
              <a:off x="1541042" y="6311153"/>
              <a:ext cx="19452058" cy="0"/>
            </a:xfrm>
            <a:prstGeom prst="line">
              <a:avLst/>
            </a:prstGeom>
            <a:noFill/>
            <a:ln w="25400" cap="flat">
              <a:solidFill>
                <a:srgbClr val="F39204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03C5F-AE9E-4BFF-DF9D-02AD1636373D}"/>
                </a:ext>
              </a:extLst>
            </p:cNvPr>
            <p:cNvSpPr txBox="1"/>
            <p:nvPr/>
          </p:nvSpPr>
          <p:spPr>
            <a:xfrm>
              <a:off x="4438651" y="5441010"/>
              <a:ext cx="16943970" cy="6730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2880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3600" dirty="0">
                <a:solidFill>
                  <a:srgbClr val="F8F8F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  <a:p>
              <a:pPr marL="0" marR="0" indent="0" algn="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2800" dirty="0">
                <a:solidFill>
                  <a:srgbClr val="F8F8F8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Sosire, înregistrare</a:t>
              </a:r>
              <a:endParaRPr lang="en-GB" sz="2800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Prezentare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de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ansamblu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despre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c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urs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. 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Noțiuni introductive privind 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GFG, Rewise &amp; 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Jocul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„</a:t>
              </a:r>
              <a:r>
                <a:rPr lang="en-US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S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ă spargem gheața</a:t>
              </a:r>
              <a:r>
                <a:rPr lang="en-US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”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.  Ce sunt STEAM &amp;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Abilit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ăț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i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le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Ecolog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i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ce</a:t>
              </a:r>
              <a:r>
                <a:rPr lang="en-US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?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Prezentarea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conceputului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de Motiva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ț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ie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ș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i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Modele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de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Urmat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,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folosind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vide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o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clipuri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,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jocuri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cu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cartona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ș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e 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ș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i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discu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ț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ii. 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Î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ntrebari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î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n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Caietele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de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lucru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. (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Pauza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inclus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ă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– la d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ecizia îndrumătprilor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) 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Pr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â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nz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Î</a:t>
              </a:r>
              <a:r>
                <a:rPr lang="it-IT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ntreb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ă</a:t>
              </a:r>
              <a:r>
                <a:rPr lang="it-IT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ri 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î</a:t>
              </a:r>
              <a:r>
                <a:rPr lang="it-IT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n Caietele de Lucru &amp; Postere Motiva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ț</a:t>
              </a:r>
              <a:r>
                <a:rPr lang="it-IT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ionale.</a:t>
              </a:r>
            </a:p>
            <a:p>
              <a:pPr algn="l">
                <a:lnSpc>
                  <a:spcPts val="5500"/>
                </a:lnSpc>
                <a:defRPr sz="4000" b="1">
                  <a:solidFill>
                    <a:srgbClr val="FFFFFF"/>
                  </a:solidFill>
                  <a:latin typeface="Agenda Bold"/>
                  <a:ea typeface="Agenda Bold"/>
                  <a:cs typeface="Agenda Bold"/>
                  <a:sym typeface="Agenda Bold"/>
                </a:defRPr>
              </a:pP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Recapitulare</a:t>
              </a:r>
              <a:r>
                <a:rPr lang="ro-RO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</a:t>
              </a:r>
              <a:r>
                <a:rPr lang="en-GB" sz="2800" dirty="0" err="1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Ziua</a:t>
              </a:r>
              <a:r>
                <a:rPr lang="en-GB" sz="2800" dirty="0">
                  <a:solidFill>
                    <a:srgbClr val="F8F8F8"/>
                  </a:solidFill>
                  <a:latin typeface="Avenir Next LT Pro Light" panose="020B0304020202020204" pitchFamily="34" charset="0"/>
                  <a:ea typeface="Source Sans Pro Light" panose="020B0403030403020204" pitchFamily="34" charset="0"/>
                  <a:cs typeface="Calibri" panose="020F0502020204030204" pitchFamily="34" charset="0"/>
                </a:rPr>
                <a:t> 1.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AAA39F-E315-0168-E563-FC3D3B65A2B6}"/>
              </a:ext>
            </a:extLst>
          </p:cNvPr>
          <p:cNvSpPr txBox="1"/>
          <p:nvPr/>
        </p:nvSpPr>
        <p:spPr>
          <a:xfrm>
            <a:off x="2465972" y="10950554"/>
            <a:ext cx="19841578" cy="153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>
                <a:solidFill>
                  <a:srgbClr val="F8F8F8"/>
                </a:solidFill>
                <a:latin typeface="FSAlbert-Bold" panose="02000803040000020004" pitchFamily="50" charset="0"/>
                <a:ea typeface="Source Sans Pro Light" panose="020B0403030403020204" pitchFamily="34" charset="0"/>
                <a:cs typeface="Calibri" panose="020F0502020204030204" pitchFamily="34" charset="0"/>
              </a:rPr>
              <a:t>OBSERVATIE:</a:t>
            </a:r>
          </a:p>
          <a:p>
            <a:pPr algn="l">
              <a:lnSpc>
                <a:spcPts val="40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Ast</a:t>
            </a:r>
            <a:r>
              <a:rPr lang="ro-RO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ă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zi,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ni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se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vor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al</a:t>
            </a:r>
            <a:r>
              <a:rPr lang="ro-RO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ă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tura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antrenorul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Dorinel Munteanu </a:t>
            </a:r>
            <a:r>
              <a:rPr lang="ro-RO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ș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i </a:t>
            </a:r>
            <a:r>
              <a:rPr lang="ro-RO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că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pitanul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George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Cârjan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  de la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Clubul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de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Fotbal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O</a:t>
            </a:r>
            <a:r>
              <a:rPr lang="ro-RO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ț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elul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 </a:t>
            </a:r>
            <a:r>
              <a:rPr lang="ro-RO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. Î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mpreun</a:t>
            </a:r>
            <a:r>
              <a:rPr lang="ro-RO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ă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,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vom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discuta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  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despre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 Motiva</a:t>
            </a:r>
            <a:r>
              <a:rPr lang="ro-RO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ț</a:t>
            </a:r>
            <a:r>
              <a:rPr lang="en-GB" sz="2000" b="1" dirty="0" err="1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ie</a:t>
            </a:r>
            <a:r>
              <a:rPr lang="en-GB" sz="2000" b="1" dirty="0">
                <a:solidFill>
                  <a:srgbClr val="F8F8F8"/>
                </a:solidFill>
                <a:latin typeface="Avenir Next LT Pro Light" panose="020B0304020202020204" pitchFamily="34" charset="0"/>
                <a:ea typeface="Source Sans Pro Light" panose="020B0403030403020204" pitchFamily="34" charset="0"/>
                <a:cs typeface="Calibri" panose="020F0502020204030204" pitchFamily="34" charset="0"/>
                <a:sym typeface="Helvetica Neue"/>
              </a:rPr>
              <a:t>.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82313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CB67FCD-4C60-5D33-FB28-29DBABAED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4889AC1-5CD1-FB1F-7366-B0440F427A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B76833-1C98-DFF9-1D50-7460024996D7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4" name="Missing Word Game"/>
          <p:cNvSpPr txBox="1"/>
          <p:nvPr/>
        </p:nvSpPr>
        <p:spPr>
          <a:xfrm>
            <a:off x="1939880" y="2243032"/>
            <a:ext cx="1788794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8000" b="1" dirty="0" err="1">
                <a:latin typeface="FSAlbert" panose="02000603040000020004" pitchFamily="50" charset="0"/>
              </a:rPr>
              <a:t>Jocul</a:t>
            </a:r>
            <a:r>
              <a:rPr lang="en-GB" sz="8000" b="1" dirty="0">
                <a:latin typeface="FSAlbert" panose="02000603040000020004" pitchFamily="50" charset="0"/>
              </a:rPr>
              <a:t> </a:t>
            </a:r>
            <a:r>
              <a:rPr lang="ro-RO" sz="8000" b="1" dirty="0">
                <a:latin typeface="FSAlbert" panose="02000603040000020004" pitchFamily="50" charset="0"/>
              </a:rPr>
              <a:t>„</a:t>
            </a:r>
            <a:r>
              <a:rPr lang="en-GB" sz="8000" b="1" dirty="0">
                <a:latin typeface="FSAlbert" panose="02000603040000020004" pitchFamily="50" charset="0"/>
              </a:rPr>
              <a:t>G</a:t>
            </a:r>
            <a:r>
              <a:rPr lang="ro-RO" sz="8000" b="1" dirty="0">
                <a:latin typeface="FSAlbert" panose="02000603040000020004" pitchFamily="50" charset="0"/>
              </a:rPr>
              <a:t>ă</a:t>
            </a:r>
            <a:r>
              <a:rPr lang="en-GB" sz="8000" b="1" dirty="0">
                <a:latin typeface="FSAlbert" panose="02000603040000020004" pitchFamily="50" charset="0"/>
              </a:rPr>
              <a:t>se</a:t>
            </a:r>
            <a:r>
              <a:rPr lang="ro-RO" sz="8000" b="1" dirty="0">
                <a:latin typeface="FSAlbert" panose="02000603040000020004" pitchFamily="50" charset="0"/>
              </a:rPr>
              <a:t>ș</a:t>
            </a:r>
            <a:r>
              <a:rPr lang="en-GB" sz="8000" b="1" dirty="0" err="1">
                <a:latin typeface="FSAlbert" panose="02000603040000020004" pitchFamily="50" charset="0"/>
              </a:rPr>
              <a:t>te</a:t>
            </a:r>
            <a:r>
              <a:rPr lang="en-GB" sz="8000" b="1" dirty="0">
                <a:latin typeface="FSAlbert" panose="02000603040000020004" pitchFamily="50" charset="0"/>
              </a:rPr>
              <a:t> </a:t>
            </a:r>
            <a:r>
              <a:rPr lang="en-GB" sz="8000" b="1" dirty="0" err="1">
                <a:latin typeface="FSAlbert" panose="02000603040000020004" pitchFamily="50" charset="0"/>
              </a:rPr>
              <a:t>cuv</a:t>
            </a:r>
            <a:r>
              <a:rPr lang="ro-RO" sz="8000" b="1" dirty="0">
                <a:latin typeface="FSAlbert" panose="02000603040000020004" pitchFamily="50" charset="0"/>
              </a:rPr>
              <a:t>â</a:t>
            </a:r>
            <a:r>
              <a:rPr lang="en-GB" sz="8000" b="1" dirty="0" err="1">
                <a:latin typeface="FSAlbert" panose="02000603040000020004" pitchFamily="50" charset="0"/>
              </a:rPr>
              <a:t>ntul</a:t>
            </a:r>
            <a:r>
              <a:rPr lang="en-GB" sz="8000" b="1" dirty="0">
                <a:latin typeface="FSAlbert" panose="02000603040000020004" pitchFamily="50" charset="0"/>
              </a:rPr>
              <a:t> care </a:t>
            </a:r>
            <a:r>
              <a:rPr lang="en-GB" sz="8000" b="1" dirty="0" err="1">
                <a:latin typeface="FSAlbert" panose="02000603040000020004" pitchFamily="50" charset="0"/>
              </a:rPr>
              <a:t>lipse</a:t>
            </a:r>
            <a:r>
              <a:rPr lang="ro-RO" sz="8000" b="1" dirty="0">
                <a:latin typeface="FSAlbert" panose="02000603040000020004" pitchFamily="50" charset="0"/>
              </a:rPr>
              <a:t>ș</a:t>
            </a:r>
            <a:r>
              <a:rPr lang="en-GB" sz="8000" b="1" dirty="0" err="1">
                <a:latin typeface="FSAlbert" panose="02000603040000020004" pitchFamily="50" charset="0"/>
              </a:rPr>
              <a:t>te</a:t>
            </a:r>
            <a:r>
              <a:rPr lang="en-US" sz="8000" b="1" dirty="0">
                <a:latin typeface="FSAlbert" panose="02000603040000020004" pitchFamily="50" charset="0"/>
              </a:rPr>
              <a:t>”</a:t>
            </a:r>
            <a:endParaRPr sz="8000" b="1" dirty="0">
              <a:latin typeface="FSAlbert" panose="02000603040000020004" pitchFamily="50" charset="0"/>
            </a:endParaRPr>
          </a:p>
        </p:txBody>
      </p:sp>
      <p:sp>
        <p:nvSpPr>
          <p:cNvPr id="465" name="Straight Connector 7"/>
          <p:cNvSpPr/>
          <p:nvPr/>
        </p:nvSpPr>
        <p:spPr>
          <a:xfrm>
            <a:off x="1939880" y="3740466"/>
            <a:ext cx="19944550" cy="1"/>
          </a:xfrm>
          <a:prstGeom prst="line">
            <a:avLst/>
          </a:prstGeom>
          <a:ln w="5715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6" name="GREENSTEEL  - Is it a low carbon ________?…"/>
          <p:cNvSpPr txBox="1"/>
          <p:nvPr/>
        </p:nvSpPr>
        <p:spPr>
          <a:xfrm>
            <a:off x="1906304" y="4314893"/>
            <a:ext cx="20738543" cy="7922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Bef>
                <a:spcPts val="100"/>
              </a:spcBef>
              <a:defRPr sz="3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GREENSTEEL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/O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Ț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ELUL VERDE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 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o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________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    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viitor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reducerea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ilor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carbon?</a:t>
            </a:r>
            <a:endParaRPr lang="en-US" sz="2800" dirty="0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spcBef>
                <a:spcPts val="100"/>
              </a:spcBef>
              <a:defRPr sz="3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Trecutul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industriei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o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ț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el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ului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este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asociat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cu o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poluare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_______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transformare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respect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mediul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nconjurator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__________. </a:t>
            </a:r>
            <a:endParaRPr sz="2800" dirty="0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spcBef>
                <a:spcPts val="100"/>
              </a:spcBef>
              <a:defRPr sz="3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endParaRPr lang="en-GB" sz="2800" dirty="0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spcBef>
                <a:spcPts val="100"/>
              </a:spcBef>
              <a:defRPr sz="3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Dar cu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________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cu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investi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ț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ia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corect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ă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viitorul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ului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centrul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schimb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rilor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climatice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viitor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sz="2800" dirty="0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________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GFG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este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angajat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ă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n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transformarea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industriei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o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ț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el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ului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. 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urma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urmei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bun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exist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dorin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 a ne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800" dirty="0" err="1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Alian</a:t>
            </a:r>
            <a:r>
              <a:rPr lang="ro-RO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GFG </a:t>
            </a:r>
            <a:r>
              <a:rPr lang="en-GB" sz="2800" dirty="0" err="1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structurat</a:t>
            </a:r>
            <a:r>
              <a:rPr lang="ro-RO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2800" dirty="0" err="1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piloni 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industrial</a:t>
            </a:r>
            <a:r>
              <a:rPr lang="ro-RO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principal</a:t>
            </a:r>
            <a:r>
              <a:rPr lang="ro-RO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LIBERTY</a:t>
            </a:r>
            <a:r>
              <a:rPr lang="en-GB" sz="2800" i="1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Steel, ALVANCE Aluminium Group </a:t>
            </a:r>
            <a:r>
              <a:rPr lang="ro-RO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 </a:t>
            </a:r>
            <a:r>
              <a:rPr lang="en-GB" sz="2800" dirty="0">
                <a:solidFill>
                  <a:srgbClr val="F8F8F8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SIMEC Energy Group.</a:t>
            </a:r>
            <a:r>
              <a:rPr lang="en-GB" sz="2800" dirty="0">
                <a:solidFill>
                  <a:srgbClr val="F8F8F8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800" dirty="0">
              <a:solidFill>
                <a:srgbClr val="F8F8F8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defRPr sz="3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endParaRPr lang="en-GB" sz="2800" dirty="0">
              <a:solidFill>
                <a:srgbClr val="F8F8F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spcBef>
                <a:spcPts val="100"/>
              </a:spcBef>
              <a:defRPr sz="3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toare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unite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_________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de a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crea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un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viitor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________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pentru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societ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ate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,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prin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GREENSTEEL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/ O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Ț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EL VERDE</a:t>
            </a:r>
            <a:r>
              <a:rPr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. 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Alianta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GFG are 35,000 de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angaja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30 de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ță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Alian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lider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durabile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misiunea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deveni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_______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emisiile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carbon p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anul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2030.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Construc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Combinatului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LIBERTY GALATI a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nceput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Iulie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1961.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integrat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nceput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ulie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1968 ,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atunci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â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toate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fluxurile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fost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realizate iar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prima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șarjă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o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fost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produs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2800" dirty="0">
              <a:solidFill>
                <a:srgbClr val="F8F8F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spcBef>
                <a:spcPts val="100"/>
              </a:spcBef>
              <a:defRPr sz="3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pPr>
            <a:endParaRPr sz="2800" dirty="0">
              <a:solidFill>
                <a:srgbClr val="F8F8F8"/>
              </a:solidFill>
              <a:latin typeface="Calibri" panose="020F0502020204030204" pitchFamily="34" charset="0"/>
              <a:ea typeface="Times Roman"/>
              <a:cs typeface="Calibri" panose="020F0502020204030204" pitchFamily="34" charset="0"/>
            </a:endParaRPr>
          </a:p>
          <a:p>
            <a:pPr algn="l"/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Grupul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Liberty House,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din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Alian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ț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GFG Alliance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proprietatea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Sanjeev Gupta, a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finalizat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achizi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ionarea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ombinatului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iderurgic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Galati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data de 1 Iulie 2019.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Combinatul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fost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redenumit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LIBERTY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Galaţi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GB" sz="2800" dirty="0">
                <a:solidFill>
                  <a:srgbClr val="F8F8F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Azi,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Rom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Combinatul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Siderurgic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Liberty Gala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inoveze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o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technologii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proiecte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800" dirty="0" err="1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propus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urm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torii 3 ani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Combinatul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Siderurgic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Liberty Gala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o-RO" sz="2800" dirty="0">
                <a:solidFill>
                  <a:srgbClr val="F8F8F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ntr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unitate de producție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sustenabil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punct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800" dirty="0" err="1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vedere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economic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și </a:t>
            </a:r>
            <a:r>
              <a:rPr lang="en-GB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ro-RO" sz="2800" dirty="0">
                <a:solidFill>
                  <a:srgbClr val="F8F8F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în urma unir investiții de 1 miliard de euro. </a:t>
            </a:r>
            <a:endParaRPr lang="en-GB" sz="2800" dirty="0">
              <a:solidFill>
                <a:srgbClr val="F8F8F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91DF2BE-2900-8C53-9AC8-920741610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DF50F20-06FA-944A-F3AE-2A7BD6FF0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E02F19-21B6-098E-687D-3DF5C65BEC00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3" name="Group Discussion"/>
          <p:cNvSpPr txBox="1"/>
          <p:nvPr/>
        </p:nvSpPr>
        <p:spPr>
          <a:xfrm>
            <a:off x="13290550" y="7095646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28" name="Accreditation Questions 1"/>
          <p:cNvSpPr txBox="1"/>
          <p:nvPr/>
        </p:nvSpPr>
        <p:spPr>
          <a:xfrm>
            <a:off x="1933445" y="3527244"/>
            <a:ext cx="22715051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11500" b="1" dirty="0" err="1">
                <a:latin typeface="FSAlbert"/>
              </a:rPr>
              <a:t>Sectiunea</a:t>
            </a:r>
            <a:r>
              <a:rPr lang="en-GB" sz="11500" b="1" dirty="0">
                <a:latin typeface="FSAlbert"/>
              </a:rPr>
              <a:t> A: </a:t>
            </a:r>
            <a:r>
              <a:rPr lang="ro-RO" sz="11500" b="1" dirty="0">
                <a:latin typeface="FSAlbert"/>
              </a:rPr>
              <a:t>Î</a:t>
            </a:r>
            <a:r>
              <a:rPr lang="en-GB" sz="11500" b="1" dirty="0" err="1">
                <a:latin typeface="FSAlbert"/>
              </a:rPr>
              <a:t>ntrebarea</a:t>
            </a:r>
            <a:r>
              <a:rPr lang="en-GB" sz="11500" b="1" dirty="0">
                <a:latin typeface="FSAlbert"/>
              </a:rPr>
              <a:t> 2</a:t>
            </a:r>
            <a:endParaRPr lang="en-US" sz="11500" b="1" dirty="0">
              <a:latin typeface="FSAlber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D3E14-E03D-9B47-B205-3A80209AF633}"/>
              </a:ext>
            </a:extLst>
          </p:cNvPr>
          <p:cNvSpPr txBox="1"/>
          <p:nvPr/>
        </p:nvSpPr>
        <p:spPr>
          <a:xfrm>
            <a:off x="2115671" y="7371654"/>
            <a:ext cx="18270070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Pentru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2.1 </a:t>
            </a:r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Cel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pu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in </a:t>
            </a: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do</a:t>
            </a: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u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400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chestiuni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pentru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fiecare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.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     </a:t>
            </a:r>
            <a:endParaRPr lang="en-GB" sz="44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en-GB" sz="44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  <a:p>
            <a:pPr algn="l"/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Pentru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2.3 </a:t>
            </a:r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Cel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pu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in </a:t>
            </a: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patru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schimb</a:t>
            </a:r>
            <a:r>
              <a:rPr lang="ro-RO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4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ri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.</a:t>
            </a:r>
            <a:r>
              <a:rPr lang="en-GB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    </a:t>
            </a:r>
            <a:endParaRPr lang="en-GB" sz="44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1942DB39-31D6-76FB-97C6-1B53E741D305}"/>
              </a:ext>
            </a:extLst>
          </p:cNvPr>
          <p:cNvSpPr/>
          <p:nvPr/>
        </p:nvSpPr>
        <p:spPr>
          <a:xfrm>
            <a:off x="1929950" y="6061940"/>
            <a:ext cx="19944550" cy="1"/>
          </a:xfrm>
          <a:prstGeom prst="line">
            <a:avLst/>
          </a:prstGeom>
          <a:ln w="57150">
            <a:solidFill>
              <a:srgbClr val="ED7D3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037054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9733A4C-1E40-461A-33FB-DF15DAD1A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DC50B6-CA0E-B8B3-432A-1C35D9C22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534B3-13C5-0AFF-20B3-10498660C81D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243875" y="4623505"/>
            <a:ext cx="1994455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8000" b="1" dirty="0" err="1">
                <a:solidFill>
                  <a:srgbClr val="FFFFFF"/>
                </a:solidFill>
                <a:latin typeface="FSAlbert"/>
              </a:rPr>
              <a:t>Acum</a:t>
            </a:r>
            <a:r>
              <a:rPr lang="en-GB" sz="8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8000" b="1" dirty="0">
                <a:solidFill>
                  <a:srgbClr val="FFFFFF"/>
                </a:solidFill>
                <a:latin typeface="FSAlbert"/>
              </a:rPr>
              <a:t>deschideți p</a:t>
            </a:r>
            <a:r>
              <a:rPr lang="en-GB" sz="8000" b="1" dirty="0" err="1">
                <a:solidFill>
                  <a:srgbClr val="FFFFFF"/>
                </a:solidFill>
                <a:latin typeface="FSAlbert"/>
              </a:rPr>
              <a:t>agina</a:t>
            </a:r>
            <a:r>
              <a:rPr lang="en-GB" sz="8000" b="1" dirty="0">
                <a:solidFill>
                  <a:srgbClr val="FFFFFF"/>
                </a:solidFill>
                <a:latin typeface="FSAlbert"/>
              </a:rPr>
              <a:t> 7 din </a:t>
            </a:r>
            <a:r>
              <a:rPr lang="en-GB" sz="8000" b="1" dirty="0" err="1">
                <a:solidFill>
                  <a:srgbClr val="FFFFFF"/>
                </a:solidFill>
                <a:latin typeface="FSAlbert"/>
              </a:rPr>
              <a:t>caietul</a:t>
            </a:r>
            <a:r>
              <a:rPr lang="en-GB" sz="8000" b="1" dirty="0">
                <a:solidFill>
                  <a:srgbClr val="FFFFFF"/>
                </a:solidFill>
                <a:latin typeface="FSAlbert"/>
              </a:rPr>
              <a:t> de </a:t>
            </a:r>
            <a:r>
              <a:rPr lang="en-GB" sz="8000" b="1" dirty="0" err="1">
                <a:solidFill>
                  <a:srgbClr val="FFFFFF"/>
                </a:solidFill>
                <a:latin typeface="FSAlbert"/>
              </a:rPr>
              <a:t>lucru</a:t>
            </a:r>
            <a:r>
              <a:rPr lang="en-GB" sz="8000" b="1" dirty="0">
                <a:solidFill>
                  <a:srgbClr val="FFFFFF"/>
                </a:solidFill>
                <a:latin typeface="FSAlbert"/>
              </a:rPr>
              <a:t>.</a:t>
            </a:r>
            <a:endParaRPr lang="en-US" sz="8000" b="1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19727" y="7921015"/>
            <a:ext cx="1994455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800" dirty="0">
                <a:solidFill>
                  <a:srgbClr val="FFFFFF"/>
                </a:solidFill>
                <a:latin typeface="FSAlbert"/>
                <a:sym typeface="Helvetica Neue"/>
              </a:rPr>
              <a:t>1.2 </a:t>
            </a:r>
            <a:r>
              <a:rPr lang="en-GB" sz="4800" dirty="0" err="1">
                <a:solidFill>
                  <a:srgbClr val="FFFFFF"/>
                </a:solidFill>
                <a:latin typeface="FSAlbert"/>
                <a:sym typeface="Helvetica Neue"/>
              </a:rPr>
              <a:t>D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escrie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i de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ce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este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important s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protej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m 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mediul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4800" dirty="0" err="1">
                <a:solidFill>
                  <a:srgbClr val="FFFFFF"/>
                </a:solidFill>
                <a:latin typeface="FSAlbert"/>
              </a:rPr>
              <a:t>nconjur</a:t>
            </a:r>
            <a:r>
              <a:rPr lang="ro-RO" sz="48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800" dirty="0">
                <a:solidFill>
                  <a:srgbClr val="FFFFFF"/>
                </a:solidFill>
                <a:latin typeface="FSAlbert"/>
              </a:rPr>
              <a:t>tor.</a:t>
            </a:r>
            <a:endParaRPr lang="en-US" sz="4800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2" name="Straight Connector 7">
            <a:extLst>
              <a:ext uri="{FF2B5EF4-FFF2-40B4-BE49-F238E27FC236}">
                <a16:creationId xmlns:a16="http://schemas.microsoft.com/office/drawing/2014/main" id="{5EB6F2C2-2650-99AE-45D0-0ECB3F299F20}"/>
              </a:ext>
            </a:extLst>
          </p:cNvPr>
          <p:cNvSpPr/>
          <p:nvPr/>
        </p:nvSpPr>
        <p:spPr>
          <a:xfrm>
            <a:off x="2219727" y="6803926"/>
            <a:ext cx="19944550" cy="2"/>
          </a:xfrm>
          <a:prstGeom prst="line">
            <a:avLst/>
          </a:prstGeom>
          <a:ln w="5715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6318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5F2ED19-CA2F-9163-8719-99773E9C8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6792847-E233-D919-A998-2A4D28ED7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5E8612-9EBD-4CFD-297B-9C8441312DCA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9" y="-85232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192375" y="1942292"/>
            <a:ext cx="21654426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16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IDEI:</a:t>
            </a:r>
            <a:endParaRPr lang="en-US" sz="19900" b="1" dirty="0">
              <a:solidFill>
                <a:schemeClr val="tx2">
                  <a:lumMod val="20000"/>
                  <a:lumOff val="80000"/>
                </a:schemeClr>
              </a:solidFill>
              <a:highlight>
                <a:srgbClr val="808000"/>
              </a:highlight>
              <a:latin typeface="FSAlbert"/>
              <a:cs typeface="Times New Roman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2184155" y="10640738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19729" y="8333663"/>
            <a:ext cx="1994455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 dirty="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7" y="11488501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E1CF-95E6-B947-840F-002B48D468FF}"/>
              </a:ext>
            </a:extLst>
          </p:cNvPr>
          <p:cNvSpPr txBox="1"/>
          <p:nvPr/>
        </p:nvSpPr>
        <p:spPr>
          <a:xfrm>
            <a:off x="11718758" y="9366092"/>
            <a:ext cx="726066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38338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52411-FB6D-184A-8761-610A93C3626D}"/>
              </a:ext>
            </a:extLst>
          </p:cNvPr>
          <p:cNvSpPr txBox="1"/>
          <p:nvPr/>
        </p:nvSpPr>
        <p:spPr>
          <a:xfrm>
            <a:off x="2219985" y="10982685"/>
            <a:ext cx="19956469" cy="1887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Nu </a:t>
            </a:r>
            <a:r>
              <a:rPr lang="en-GB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uitati</a:t>
            </a:r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  - </a:t>
            </a:r>
            <a:r>
              <a:rPr lang="en-GB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scrieti</a:t>
            </a:r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in </a:t>
            </a:r>
            <a:r>
              <a:rPr lang="en-GB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propriile</a:t>
            </a:r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GB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voastre</a:t>
            </a:r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GB" sz="2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cuvinte</a:t>
            </a:r>
            <a:r>
              <a:rPr lang="en-GB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  </a:t>
            </a:r>
          </a:p>
          <a:p>
            <a:endParaRPr lang="en-GB" sz="28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r>
              <a: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1.2 are </a:t>
            </a:r>
            <a:r>
              <a:rPr lang="en-GB" sz="2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nevoie</a:t>
            </a:r>
            <a:r>
              <a: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de un minim de 4 </a:t>
            </a:r>
            <a:r>
              <a:rPr lang="en-GB" sz="28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propozitii</a:t>
            </a:r>
            <a:r>
              <a:rPr lang="en-GB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</a:t>
            </a:r>
          </a:p>
          <a:p>
            <a:pPr defTabSz="2438338"/>
            <a:endParaRPr lang="en-GB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EE81D2-FE7B-A14B-854C-8FA99A31AD73}"/>
              </a:ext>
            </a:extLst>
          </p:cNvPr>
          <p:cNvSpPr txBox="1"/>
          <p:nvPr/>
        </p:nvSpPr>
        <p:spPr>
          <a:xfrm>
            <a:off x="2499024" y="5223675"/>
            <a:ext cx="12850068" cy="5016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Să salvăm vieți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	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Să creăm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locuri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munc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.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Să conservăm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resursel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planetei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Să protejăm 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vi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ața în sălbăticie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Să prevenim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dezastrel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naturale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.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Să sprijinim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biodiversit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atea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Să reparăm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daunele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 f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cute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deja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Times New Roman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Să garantăm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viitorul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copiilor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Times New Roman"/>
            </a:endParaRPr>
          </a:p>
        </p:txBody>
      </p:sp>
      <p:sp>
        <p:nvSpPr>
          <p:cNvPr id="13" name="Straight Connector 7">
            <a:extLst>
              <a:ext uri="{FF2B5EF4-FFF2-40B4-BE49-F238E27FC236}">
                <a16:creationId xmlns:a16="http://schemas.microsoft.com/office/drawing/2014/main" id="{CD4D1316-A582-F0D2-3685-2413A7887C2A}"/>
              </a:ext>
            </a:extLst>
          </p:cNvPr>
          <p:cNvSpPr/>
          <p:nvPr/>
        </p:nvSpPr>
        <p:spPr>
          <a:xfrm>
            <a:off x="2219985" y="4638259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3966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28B122-5F35-CAC1-5C40-20894E4E5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A6628D7-53E0-F7D3-B7A0-5F0E8B036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4D556B-4900-4D08-CDAB-A6AA231D58DE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025346" y="3737808"/>
            <a:ext cx="20637430" cy="5734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600" b="1" dirty="0">
                <a:solidFill>
                  <a:srgbClr val="F8F8F8"/>
                </a:solidFill>
                <a:latin typeface="FSAlbert"/>
              </a:rPr>
              <a:t>2.1 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Identifica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i 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probleme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le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 de 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mediu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 cu care se 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confrunt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ă</a:t>
            </a:r>
            <a:endParaRPr lang="en-GB" sz="6600" b="1" dirty="0">
              <a:solidFill>
                <a:srgbClr val="F8F8F8"/>
              </a:solidFill>
              <a:latin typeface="FSAlbert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6000" dirty="0">
              <a:solidFill>
                <a:srgbClr val="F8F8F8"/>
              </a:solidFill>
              <a:latin typeface="FSAlbert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6000" dirty="0">
              <a:solidFill>
                <a:srgbClr val="F8F8F8"/>
              </a:solidFill>
              <a:latin typeface="FSAlbert"/>
            </a:endParaRPr>
          </a:p>
          <a:p>
            <a:pPr marL="857250" indent="-857250" algn="l">
              <a:buFont typeface="Courier New" panose="02070309020205020404" pitchFamily="49" charset="0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000" dirty="0" err="1">
                <a:solidFill>
                  <a:srgbClr val="F8F8F8"/>
                </a:solidFill>
                <a:latin typeface="FSAlbert"/>
              </a:rPr>
              <a:t>Comunitatea</a:t>
            </a:r>
            <a:r>
              <a:rPr lang="en-GB" sz="6000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6000" dirty="0" err="1">
                <a:solidFill>
                  <a:srgbClr val="F8F8F8"/>
                </a:solidFill>
                <a:latin typeface="FSAlbert"/>
              </a:rPr>
              <a:t>voastr</a:t>
            </a:r>
            <a:r>
              <a:rPr lang="ro-RO" sz="6000" dirty="0">
                <a:solidFill>
                  <a:srgbClr val="F8F8F8"/>
                </a:solidFill>
                <a:latin typeface="FSAlbert"/>
              </a:rPr>
              <a:t>ă</a:t>
            </a:r>
            <a:r>
              <a:rPr lang="en-GB" sz="6000" dirty="0">
                <a:solidFill>
                  <a:srgbClr val="F8F8F8"/>
                </a:solidFill>
                <a:latin typeface="FSAlbert"/>
              </a:rPr>
              <a:t> / </a:t>
            </a:r>
            <a:r>
              <a:rPr lang="en-GB" sz="6000" dirty="0" err="1">
                <a:solidFill>
                  <a:srgbClr val="F8F8F8"/>
                </a:solidFill>
                <a:latin typeface="FSAlbert"/>
              </a:rPr>
              <a:t>comunitatea</a:t>
            </a:r>
            <a:r>
              <a:rPr lang="en-GB" sz="6000" dirty="0">
                <a:solidFill>
                  <a:srgbClr val="F8F8F8"/>
                </a:solidFill>
                <a:latin typeface="FSAlbert"/>
              </a:rPr>
              <a:t> local</a:t>
            </a:r>
            <a:r>
              <a:rPr lang="ro-RO" sz="6000" dirty="0">
                <a:solidFill>
                  <a:srgbClr val="F8F8F8"/>
                </a:solidFill>
                <a:latin typeface="FSAlbert"/>
              </a:rPr>
              <a:t>ă</a:t>
            </a:r>
            <a:endParaRPr lang="en-GB" sz="6000" dirty="0">
              <a:solidFill>
                <a:srgbClr val="F8F8F8"/>
              </a:solidFill>
              <a:latin typeface="FSAlbert"/>
            </a:endParaRPr>
          </a:p>
          <a:p>
            <a:pPr marL="857250" indent="-857250" algn="l">
              <a:buFont typeface="Courier New" panose="02070309020205020404" pitchFamily="49" charset="0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ro-RO" sz="6000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6000" dirty="0" err="1">
                <a:solidFill>
                  <a:srgbClr val="F8F8F8"/>
                </a:solidFill>
                <a:latin typeface="FSAlbert"/>
              </a:rPr>
              <a:t>ara</a:t>
            </a:r>
            <a:r>
              <a:rPr lang="en-GB" sz="6000" dirty="0">
                <a:solidFill>
                  <a:srgbClr val="F8F8F8"/>
                </a:solidFill>
                <a:latin typeface="FSAlbert"/>
              </a:rPr>
              <a:t> </a:t>
            </a:r>
            <a:r>
              <a:rPr lang="en-GB" sz="6000" dirty="0" err="1">
                <a:solidFill>
                  <a:srgbClr val="F8F8F8"/>
                </a:solidFill>
                <a:latin typeface="FSAlbert"/>
              </a:rPr>
              <a:t>voastră</a:t>
            </a:r>
            <a:r>
              <a:rPr lang="en-GB" sz="6000" dirty="0">
                <a:solidFill>
                  <a:srgbClr val="F8F8F8"/>
                </a:solidFill>
                <a:latin typeface="FSAlbert"/>
              </a:rPr>
              <a:t> </a:t>
            </a:r>
          </a:p>
          <a:p>
            <a:pPr marL="857250" indent="-857250" algn="l">
              <a:buFont typeface="Courier New" panose="02070309020205020404" pitchFamily="49" charset="0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000" dirty="0" err="1">
                <a:solidFill>
                  <a:srgbClr val="F8F8F8"/>
                </a:solidFill>
                <a:latin typeface="FSAlbert"/>
              </a:rPr>
              <a:t>Comunitatea</a:t>
            </a:r>
            <a:r>
              <a:rPr lang="en-GB" sz="6000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6000" dirty="0">
                <a:solidFill>
                  <a:srgbClr val="F8F8F8"/>
                </a:solidFill>
                <a:latin typeface="FSAlbert"/>
              </a:rPr>
              <a:t>g</a:t>
            </a:r>
            <a:r>
              <a:rPr lang="en-GB" sz="6000" dirty="0">
                <a:solidFill>
                  <a:srgbClr val="F8F8F8"/>
                </a:solidFill>
                <a:latin typeface="FSAlbert"/>
              </a:rPr>
              <a:t>lobal</a:t>
            </a:r>
            <a:r>
              <a:rPr lang="ro-RO" sz="6000" dirty="0">
                <a:solidFill>
                  <a:srgbClr val="F8F8F8"/>
                </a:solidFill>
                <a:latin typeface="FSAlbert"/>
              </a:rPr>
              <a:t>ă</a:t>
            </a:r>
            <a:endParaRPr sz="6000" dirty="0">
              <a:solidFill>
                <a:srgbClr val="F8F8F8"/>
              </a:solidFill>
              <a:latin typeface="FSAlbert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2073739" y="5382586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3721397" y="11438035"/>
            <a:ext cx="19944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70796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23D1DBE-0EEC-F748-8DC3-8C3C64B2A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4955523-8B7F-9739-2B54-5DB0CADCB6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E6A471-F433-A18F-1691-8274F929700C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736771" y="3047943"/>
            <a:ext cx="1995426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000" b="1" dirty="0">
                <a:solidFill>
                  <a:srgbClr val="FFFFFF"/>
                </a:solidFill>
                <a:latin typeface="FSAlbert"/>
              </a:rPr>
              <a:t>C</a:t>
            </a:r>
            <a:r>
              <a:rPr lang="ro-RO" sz="6000" b="1" dirty="0">
                <a:solidFill>
                  <a:srgbClr val="FFFFFF"/>
                </a:solidFill>
                <a:latin typeface="FSAlbert"/>
              </a:rPr>
              <a:t>â</a:t>
            </a:r>
            <a:r>
              <a:rPr lang="en-GB" sz="6000" b="1" dirty="0" err="1">
                <a:solidFill>
                  <a:srgbClr val="FFFFFF"/>
                </a:solidFill>
                <a:latin typeface="FSAlbert"/>
              </a:rPr>
              <a:t>nd</a:t>
            </a:r>
            <a:r>
              <a:rPr lang="en-GB" sz="6000" b="1" dirty="0">
                <a:solidFill>
                  <a:srgbClr val="FFFFFF"/>
                </a:solidFill>
                <a:latin typeface="FSAlbert"/>
              </a:rPr>
              <a:t> r</a:t>
            </a:r>
            <a:r>
              <a:rPr lang="ro-RO" sz="6000" b="1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6000" b="1" dirty="0" err="1">
                <a:solidFill>
                  <a:srgbClr val="FFFFFF"/>
                </a:solidFill>
                <a:latin typeface="FSAlbert"/>
              </a:rPr>
              <a:t>spunde</a:t>
            </a:r>
            <a:r>
              <a:rPr lang="ro-RO" sz="60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6000" b="1" dirty="0">
                <a:solidFill>
                  <a:srgbClr val="FFFFFF"/>
                </a:solidFill>
                <a:latin typeface="FSAlbert"/>
              </a:rPr>
              <a:t>i la 2.1, </a:t>
            </a:r>
            <a:r>
              <a:rPr lang="ro-RO" sz="6000" b="1" dirty="0">
                <a:solidFill>
                  <a:srgbClr val="FFFFFF"/>
                </a:solidFill>
                <a:latin typeface="FSAlbert"/>
              </a:rPr>
              <a:t>gândiți-vă la</a:t>
            </a:r>
            <a:r>
              <a:rPr lang="en-GB" sz="6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FSAlbert"/>
              </a:rPr>
              <a:t>urm</a:t>
            </a:r>
            <a:r>
              <a:rPr lang="ro-RO" sz="6000" b="1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6000" b="1" dirty="0" err="1">
                <a:solidFill>
                  <a:srgbClr val="FFFFFF"/>
                </a:solidFill>
                <a:latin typeface="FSAlbert"/>
              </a:rPr>
              <a:t>toarele</a:t>
            </a:r>
            <a:r>
              <a:rPr lang="en-GB" sz="6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FSAlbert"/>
              </a:rPr>
              <a:t>aspecte</a:t>
            </a:r>
            <a:r>
              <a:rPr lang="en-GB" sz="6000" b="1" dirty="0">
                <a:solidFill>
                  <a:srgbClr val="FFFFFF"/>
                </a:solidFill>
                <a:latin typeface="FSAlbert"/>
              </a:rPr>
              <a:t>:</a:t>
            </a: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1746483" y="4777875"/>
            <a:ext cx="19944550" cy="2"/>
          </a:xfrm>
          <a:prstGeom prst="line">
            <a:avLst/>
          </a:prstGeom>
          <a:ln w="5715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19729" y="8333663"/>
            <a:ext cx="1994455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 dirty="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2715379" y="11488501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E1CF-95E6-B947-840F-002B48D468FF}"/>
              </a:ext>
            </a:extLst>
          </p:cNvPr>
          <p:cNvSpPr txBox="1"/>
          <p:nvPr/>
        </p:nvSpPr>
        <p:spPr>
          <a:xfrm>
            <a:off x="11718758" y="9366092"/>
            <a:ext cx="726066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38338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52411-FB6D-184A-8761-610A93C3626D}"/>
              </a:ext>
            </a:extLst>
          </p:cNvPr>
          <p:cNvSpPr txBox="1"/>
          <p:nvPr/>
        </p:nvSpPr>
        <p:spPr>
          <a:xfrm>
            <a:off x="1734757" y="5688616"/>
            <a:ext cx="19956275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4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4000" u="sng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n </a:t>
            </a:r>
            <a:r>
              <a:rPr lang="en-GB" sz="4000" u="sng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comunitatea</a:t>
            </a:r>
            <a:r>
              <a:rPr lang="en-GB" sz="4000" u="sng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u="sng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voastr</a:t>
            </a:r>
            <a:r>
              <a:rPr lang="ro-RO" sz="4000" u="sng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: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aruncarea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gunoaie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transportul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care se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foloseste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combustibili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fosili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lipsa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fonduri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locale,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lipsa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facilit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ilor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reciclare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571500" indent="-57150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o-RO" sz="4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4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 </a:t>
            </a:r>
            <a:r>
              <a:rPr lang="ro-RO" sz="4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ara</a:t>
            </a:r>
            <a:r>
              <a:rPr lang="en-GB" sz="4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</a:t>
            </a:r>
            <a:r>
              <a:rPr lang="en-GB" sz="4000" u="sng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oastr</a:t>
            </a:r>
            <a:r>
              <a:rPr lang="ro-RO" sz="4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: transport,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emisiile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gaz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cu efect 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de ser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generate 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de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industria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local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inunda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secet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furtuni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  <a:p>
            <a:pPr marL="571500" lvl="0" indent="-5715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4000" u="sng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Comunitatea</a:t>
            </a:r>
            <a:r>
              <a:rPr lang="en-GB" sz="4000" u="sng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g</a:t>
            </a:r>
            <a:r>
              <a:rPr lang="en-GB" sz="4000" u="sng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lobal</a:t>
            </a:r>
            <a:r>
              <a:rPr lang="ro-RO" sz="4000" u="sng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: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amprenta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mare de carbon a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unor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ță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ri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vreme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extrem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avia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nc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lzirea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globala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de la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combustibili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folosil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risipa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de m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â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ncare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pierderea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biodiversit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ii,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poluare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 cu 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plastic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pierderea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p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durilor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pescuitul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excesiv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agricultura</a:t>
            </a:r>
            <a:r>
              <a:rPr lang="en-GB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0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intens</a:t>
            </a:r>
            <a:r>
              <a:rPr lang="ro-RO" sz="40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endParaRPr lang="en-GB" sz="40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70511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EC9FA9-15F3-3F90-0662-8E40AB76A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4B12A90-89DF-D87B-9FB9-ABC7FE68F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C7BCBE-B082-F138-F016-8D3F4B281E75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216254" y="3964594"/>
            <a:ext cx="19657051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600" b="1" dirty="0">
                <a:solidFill>
                  <a:srgbClr val="F8F8F8"/>
                </a:solidFill>
                <a:latin typeface="FSAlbert"/>
              </a:rPr>
              <a:t>2.2 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Identifica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i 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modalit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ă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ti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prin 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care 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problemele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de mediu </a:t>
            </a:r>
            <a:r>
              <a:rPr lang="en-GB" sz="6600" b="1" dirty="0" err="1">
                <a:solidFill>
                  <a:srgbClr val="F8F8F8"/>
                </a:solidFill>
                <a:latin typeface="FSAlbert"/>
              </a:rPr>
              <a:t>ar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fi putut 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fi </a:t>
            </a:r>
            <a:r>
              <a:rPr lang="ro-RO" sz="6600" b="1" dirty="0">
                <a:solidFill>
                  <a:srgbClr val="F8F8F8"/>
                </a:solidFill>
                <a:latin typeface="FSAlbert"/>
              </a:rPr>
              <a:t>provocate</a:t>
            </a:r>
            <a:r>
              <a:rPr lang="en-GB" sz="6600" b="1" dirty="0">
                <a:solidFill>
                  <a:srgbClr val="F8F8F8"/>
                </a:solidFill>
                <a:latin typeface="FSAlbert"/>
              </a:rPr>
              <a:t> de:</a:t>
            </a: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6000" b="1" dirty="0">
              <a:solidFill>
                <a:srgbClr val="F8F8F8"/>
              </a:solidFill>
              <a:latin typeface="FSAlbert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6000" b="1" dirty="0">
              <a:solidFill>
                <a:srgbClr val="F8F8F8"/>
              </a:solidFill>
              <a:latin typeface="FSAlbert"/>
            </a:endParaRPr>
          </a:p>
          <a:p>
            <a:pPr marL="857250" indent="-857250" algn="l">
              <a:buFont typeface="Arial" panose="020B0604020202020204" pitchFamily="34" charset="0"/>
              <a:buChar char="•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800" dirty="0">
                <a:solidFill>
                  <a:srgbClr val="F8F8F8"/>
                </a:solidFill>
                <a:latin typeface="FSAlbert"/>
              </a:rPr>
              <a:t>Ac</a:t>
            </a:r>
            <a:r>
              <a:rPr lang="ro-RO" sz="4800" dirty="0">
                <a:solidFill>
                  <a:srgbClr val="F8F8F8"/>
                </a:solidFill>
                <a:latin typeface="FSAlbert"/>
              </a:rPr>
              <a:t>ț</a:t>
            </a:r>
            <a:r>
              <a:rPr lang="en-GB" sz="4800" dirty="0" err="1">
                <a:solidFill>
                  <a:srgbClr val="F8F8F8"/>
                </a:solidFill>
                <a:latin typeface="FSAlbert"/>
              </a:rPr>
              <a:t>iuni</a:t>
            </a:r>
            <a:r>
              <a:rPr lang="en-GB" sz="4800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4800" dirty="0">
                <a:solidFill>
                  <a:srgbClr val="F8F8F8"/>
                </a:solidFill>
                <a:latin typeface="FSAlbert"/>
              </a:rPr>
              <a:t>p</a:t>
            </a:r>
            <a:r>
              <a:rPr lang="en-GB" sz="4800" dirty="0" err="1">
                <a:solidFill>
                  <a:srgbClr val="F8F8F8"/>
                </a:solidFill>
                <a:latin typeface="FSAlbert"/>
              </a:rPr>
              <a:t>roprii</a:t>
            </a:r>
            <a:endParaRPr lang="en-GB" sz="4800" dirty="0">
              <a:solidFill>
                <a:srgbClr val="F8F8F8"/>
              </a:solidFill>
              <a:latin typeface="FSAlbert"/>
            </a:endParaRPr>
          </a:p>
          <a:p>
            <a:pPr marL="857250" indent="-857250" algn="l">
              <a:buFont typeface="Arial" panose="020B0604020202020204" pitchFamily="34" charset="0"/>
              <a:buChar char="•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800" dirty="0" err="1">
                <a:solidFill>
                  <a:srgbClr val="F8F8F8"/>
                </a:solidFill>
                <a:latin typeface="FSAlbert"/>
              </a:rPr>
              <a:t>Industria</a:t>
            </a:r>
            <a:r>
              <a:rPr lang="en-GB" sz="4800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4800" dirty="0">
                <a:solidFill>
                  <a:srgbClr val="F8F8F8"/>
                </a:solidFill>
                <a:latin typeface="FSAlbert"/>
              </a:rPr>
              <a:t>oțelului</a:t>
            </a:r>
            <a:endParaRPr lang="en-GB" sz="4800" dirty="0">
              <a:solidFill>
                <a:srgbClr val="F8F8F8"/>
              </a:solidFill>
              <a:latin typeface="FSAlbert"/>
            </a:endParaRPr>
          </a:p>
          <a:p>
            <a:pPr marL="857250" indent="-857250" algn="l">
              <a:buFont typeface="Arial" panose="020B0604020202020204" pitchFamily="34" charset="0"/>
              <a:buChar char="•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800" dirty="0" err="1">
                <a:solidFill>
                  <a:srgbClr val="F8F8F8"/>
                </a:solidFill>
                <a:latin typeface="FSAlbert"/>
              </a:rPr>
              <a:t>Societatea</a:t>
            </a:r>
            <a:r>
              <a:rPr lang="en-GB" sz="4800" dirty="0">
                <a:solidFill>
                  <a:srgbClr val="F8F8F8"/>
                </a:solidFill>
                <a:latin typeface="FSAlbert"/>
              </a:rPr>
              <a:t> </a:t>
            </a:r>
            <a:r>
              <a:rPr lang="ro-RO" sz="4800" dirty="0">
                <a:solidFill>
                  <a:srgbClr val="F8F8F8"/>
                </a:solidFill>
                <a:latin typeface="FSAlbert"/>
              </a:rPr>
              <a:t>g</a:t>
            </a:r>
            <a:r>
              <a:rPr lang="en-GB" sz="4800" dirty="0">
                <a:solidFill>
                  <a:srgbClr val="F8F8F8"/>
                </a:solidFill>
                <a:latin typeface="FSAlbert"/>
              </a:rPr>
              <a:t>lobal</a:t>
            </a:r>
            <a:r>
              <a:rPr lang="ro-RO" sz="4800" dirty="0">
                <a:solidFill>
                  <a:srgbClr val="F8F8F8"/>
                </a:solidFill>
                <a:latin typeface="FSAlbert"/>
              </a:rPr>
              <a:t>ă</a:t>
            </a:r>
            <a:r>
              <a:rPr lang="en-GB" sz="4800" dirty="0">
                <a:latin typeface="FSAlbert"/>
              </a:rPr>
              <a:t> </a:t>
            </a:r>
            <a:endParaRPr sz="4800" dirty="0">
              <a:latin typeface="Helvetica Neue"/>
            </a:endParaRPr>
          </a:p>
        </p:txBody>
      </p:sp>
      <p:sp>
        <p:nvSpPr>
          <p:cNvPr id="288" name="Straight Connector 7"/>
          <p:cNvSpPr/>
          <p:nvPr/>
        </p:nvSpPr>
        <p:spPr>
          <a:xfrm>
            <a:off x="2292153" y="6610585"/>
            <a:ext cx="19944550" cy="2"/>
          </a:xfrm>
          <a:prstGeom prst="line">
            <a:avLst/>
          </a:prstGeom>
          <a:ln w="57150">
            <a:solidFill>
              <a:srgbClr val="ED7D31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95811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9" grpId="0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1DA3684-670A-5F54-2E5D-E3A90C48D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3B27E49-CCDA-DF70-887B-E517FA144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407B73-5AA9-556C-0105-EA7FBB8A9370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9" y="-85232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595317" y="4457584"/>
            <a:ext cx="18464005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just">
              <a:buFont typeface="Courier New" panose="02070309020205020404" pitchFamily="49" charset="0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3600" b="1" dirty="0">
                <a:solidFill>
                  <a:srgbClr val="F8F8F8"/>
                </a:solidFill>
                <a:latin typeface="FSAlbert"/>
                <a:sym typeface="Helvetica Neue"/>
              </a:rPr>
              <a:t>Ac</a:t>
            </a:r>
            <a:r>
              <a:rPr lang="ro-RO" sz="3600" b="1" dirty="0">
                <a:solidFill>
                  <a:srgbClr val="F8F8F8"/>
                </a:solidFill>
                <a:latin typeface="FSAlbert"/>
                <a:sym typeface="Helvetica Neue"/>
              </a:rPr>
              <a:t>ț</a:t>
            </a:r>
            <a:r>
              <a:rPr lang="en-GB" sz="3600" b="1" dirty="0" err="1">
                <a:solidFill>
                  <a:srgbClr val="F8F8F8"/>
                </a:solidFill>
                <a:latin typeface="FSAlbert"/>
                <a:sym typeface="Helvetica Neue"/>
              </a:rPr>
              <a:t>iuni</a:t>
            </a:r>
            <a:r>
              <a:rPr lang="en-GB" sz="3600" b="1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ro-RO" sz="3600" b="1" dirty="0">
                <a:solidFill>
                  <a:srgbClr val="F8F8F8"/>
                </a:solidFill>
                <a:latin typeface="FSAlbert"/>
                <a:sym typeface="Helvetica Neue"/>
              </a:rPr>
              <a:t>p</a:t>
            </a:r>
            <a:r>
              <a:rPr lang="en-GB" sz="3600" b="1" dirty="0" err="1">
                <a:solidFill>
                  <a:srgbClr val="F8F8F8"/>
                </a:solidFill>
                <a:latin typeface="FSAlbert"/>
                <a:sym typeface="Helvetica Neue"/>
              </a:rPr>
              <a:t>roprii</a:t>
            </a:r>
            <a:r>
              <a:rPr lang="en-GB" sz="3600" b="1" dirty="0">
                <a:solidFill>
                  <a:srgbClr val="F8F8F8"/>
                </a:solidFill>
                <a:latin typeface="FSAlbert"/>
                <a:sym typeface="Helvetica Neue"/>
              </a:rPr>
              <a:t> -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lipsa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de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reciclare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transport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ul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public care nu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este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folosit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aruncarea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de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gunoaie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 l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sarea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luminilor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aprinse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atunci 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c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â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nd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nu e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necesar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l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sarea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computerelor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ș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i TV 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î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n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modul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  stand-by,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consumul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excesiv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de carne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ro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ș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ie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folosi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rea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excesiv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 a materialelor din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plastic</a:t>
            </a:r>
            <a:endParaRPr lang="en-US" sz="3600" dirty="0">
              <a:solidFill>
                <a:srgbClr val="F8F8F8"/>
              </a:solidFill>
            </a:endParaRPr>
          </a:p>
          <a:p>
            <a:pPr marL="857250" indent="-857250" algn="l">
              <a:buFont typeface="Courier New" panose="02070309020205020404" pitchFamily="49" charset="0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3600" b="1" dirty="0">
              <a:solidFill>
                <a:srgbClr val="F8F8F8"/>
              </a:solidFill>
              <a:latin typeface="FSAlbert"/>
            </a:endParaRPr>
          </a:p>
          <a:p>
            <a:pPr marL="571500" indent="-571500" algn="just">
              <a:buFont typeface="Courier New" panose="02070309020205020404" pitchFamily="49" charset="0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3600" b="1" dirty="0" err="1">
                <a:solidFill>
                  <a:srgbClr val="F8F8F8"/>
                </a:solidFill>
                <a:latin typeface="FSAlbert"/>
                <a:sym typeface="Helvetica Neue"/>
              </a:rPr>
              <a:t>Industria</a:t>
            </a:r>
            <a:r>
              <a:rPr lang="en-GB" sz="3600" b="1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ro-RO" sz="3600" b="1" dirty="0">
                <a:solidFill>
                  <a:srgbClr val="F8F8F8"/>
                </a:solidFill>
                <a:latin typeface="FSAlbert"/>
                <a:sym typeface="Helvetica Neue"/>
              </a:rPr>
              <a:t>oț</a:t>
            </a:r>
            <a:r>
              <a:rPr lang="en-GB" sz="3600" b="1" dirty="0" err="1">
                <a:solidFill>
                  <a:srgbClr val="F8F8F8"/>
                </a:solidFill>
                <a:latin typeface="FSAlbert"/>
                <a:sym typeface="Helvetica Neue"/>
              </a:rPr>
              <a:t>elului</a:t>
            </a:r>
            <a:r>
              <a:rPr lang="en-GB" sz="3600" b="1" dirty="0">
                <a:solidFill>
                  <a:srgbClr val="F8F8F8"/>
                </a:solidFill>
                <a:latin typeface="FSAlbert"/>
                <a:sym typeface="Helvetica Neue"/>
              </a:rPr>
              <a:t> –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arderea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de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combustibili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fosili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mai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ales c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rbune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ceea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ce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creaz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poluan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ț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i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periculo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ș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i,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agen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ț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i 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de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contamina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re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(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bacterii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î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n ap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) , 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deșeuri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periculoase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ș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i de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ș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euri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solide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. </a:t>
            </a:r>
            <a:endParaRPr lang="en-GB" sz="3600" dirty="0">
              <a:solidFill>
                <a:srgbClr val="F8F8F8"/>
              </a:solidFill>
              <a:latin typeface="FSAlbert"/>
            </a:endParaRPr>
          </a:p>
          <a:p>
            <a:pPr marL="857250" indent="-857250" algn="l">
              <a:buFont typeface="Courier New" panose="02070309020205020404" pitchFamily="49" charset="0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3600" b="1" dirty="0">
              <a:solidFill>
                <a:srgbClr val="F8F8F8"/>
              </a:solidFill>
              <a:latin typeface="FSAlbert"/>
            </a:endParaRPr>
          </a:p>
          <a:p>
            <a:pPr marL="571500" indent="-571500" algn="just">
              <a:buFont typeface="Courier New" panose="02070309020205020404" pitchFamily="49" charset="0"/>
              <a:buChar char="o"/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3600" b="1" dirty="0" err="1">
                <a:solidFill>
                  <a:srgbClr val="F8F8F8"/>
                </a:solidFill>
                <a:latin typeface="FSAlbert"/>
                <a:sym typeface="Helvetica Neue"/>
              </a:rPr>
              <a:t>Societatea</a:t>
            </a:r>
            <a:r>
              <a:rPr lang="en-GB" sz="3600" b="1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ro-RO" sz="3600" b="1" dirty="0">
                <a:solidFill>
                  <a:srgbClr val="F8F8F8"/>
                </a:solidFill>
                <a:latin typeface="FSAlbert"/>
                <a:sym typeface="Helvetica Neue"/>
              </a:rPr>
              <a:t>g</a:t>
            </a:r>
            <a:r>
              <a:rPr lang="en-GB" sz="3600" b="1" dirty="0">
                <a:solidFill>
                  <a:srgbClr val="F8F8F8"/>
                </a:solidFill>
                <a:latin typeface="FSAlbert"/>
                <a:sym typeface="Helvetica Neue"/>
              </a:rPr>
              <a:t>lobal</a:t>
            </a:r>
            <a:r>
              <a:rPr lang="ro-RO" sz="3600" b="1" dirty="0">
                <a:solidFill>
                  <a:srgbClr val="F8F8F8"/>
                </a:solidFill>
                <a:latin typeface="FSAlbert"/>
                <a:sym typeface="Helvetica Neue"/>
              </a:rPr>
              <a:t>ă</a:t>
            </a:r>
            <a:r>
              <a:rPr lang="en-GB" sz="3600" b="1" dirty="0">
                <a:solidFill>
                  <a:srgbClr val="F8F8F8"/>
                </a:solidFill>
                <a:latin typeface="FSAlbert"/>
                <a:sym typeface="Helvetica Neue"/>
              </a:rPr>
              <a:t>  –  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ne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baz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m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prea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mult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pe avia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ț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ie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pescuitul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excesiv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complexe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industrial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distrugerea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p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durii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tropicale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.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Emisii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intensificate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de gaze cu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efect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de ser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ă, ploi acide peste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oceane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distrugerea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8F8F8"/>
                </a:solidFill>
                <a:latin typeface="FSAlbert"/>
                <a:sym typeface="Helvetica Neue"/>
              </a:rPr>
              <a:t>habitatelor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 animalelor</a:t>
            </a:r>
            <a:r>
              <a:rPr lang="en-GB" sz="3600" dirty="0">
                <a:solidFill>
                  <a:srgbClr val="F8F8F8"/>
                </a:solidFill>
                <a:latin typeface="FSAlbert"/>
                <a:sym typeface="Helvetica Neue"/>
              </a:rPr>
              <a:t>, i</a:t>
            </a:r>
            <a:r>
              <a:rPr lang="ro-RO" sz="3600" dirty="0">
                <a:solidFill>
                  <a:srgbClr val="F8F8F8"/>
                </a:solidFill>
                <a:latin typeface="FSAlbert"/>
                <a:sym typeface="Helvetica Neue"/>
              </a:rPr>
              <a:t>negalitate</a:t>
            </a:r>
            <a:r>
              <a:rPr lang="en-GB" sz="3200" dirty="0">
                <a:solidFill>
                  <a:srgbClr val="F8F8F8"/>
                </a:solidFill>
                <a:latin typeface="FSAlbert"/>
                <a:sym typeface="Helvetica Neue"/>
              </a:rPr>
              <a:t>.</a:t>
            </a:r>
            <a:endParaRPr lang="en-GB" sz="3200" dirty="0">
              <a:solidFill>
                <a:srgbClr val="F8F8F8"/>
              </a:solidFill>
              <a:latin typeface="FSAlber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E1CF-95E6-B947-840F-002B48D468FF}"/>
              </a:ext>
            </a:extLst>
          </p:cNvPr>
          <p:cNvSpPr txBox="1"/>
          <p:nvPr/>
        </p:nvSpPr>
        <p:spPr>
          <a:xfrm>
            <a:off x="11718758" y="9366092"/>
            <a:ext cx="7260668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38338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F5CB-6ACE-1C4A-9387-D1F8B5910DBC}"/>
              </a:ext>
            </a:extLst>
          </p:cNvPr>
          <p:cNvSpPr txBox="1"/>
          <p:nvPr/>
        </p:nvSpPr>
        <p:spPr>
          <a:xfrm>
            <a:off x="2667811" y="12156566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2" name="Straight Connector 7">
            <a:extLst>
              <a:ext uri="{FF2B5EF4-FFF2-40B4-BE49-F238E27FC236}">
                <a16:creationId xmlns:a16="http://schemas.microsoft.com/office/drawing/2014/main" id="{4FB1B8AF-A5C5-8FD4-9AC2-CB9DA52EADB5}"/>
              </a:ext>
            </a:extLst>
          </p:cNvPr>
          <p:cNvSpPr/>
          <p:nvPr/>
        </p:nvSpPr>
        <p:spPr>
          <a:xfrm>
            <a:off x="2219729" y="3584608"/>
            <a:ext cx="19944550" cy="2"/>
          </a:xfrm>
          <a:prstGeom prst="line">
            <a:avLst/>
          </a:prstGeom>
          <a:ln w="5715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7" name="Straight Connector 7">
            <a:extLst>
              <a:ext uri="{FF2B5EF4-FFF2-40B4-BE49-F238E27FC236}">
                <a16:creationId xmlns:a16="http://schemas.microsoft.com/office/drawing/2014/main" id="{1B0651C5-1324-DB05-8EA6-E63C6DE307AD}"/>
              </a:ext>
            </a:extLst>
          </p:cNvPr>
          <p:cNvSpPr/>
          <p:nvPr/>
        </p:nvSpPr>
        <p:spPr>
          <a:xfrm>
            <a:off x="2219729" y="11086759"/>
            <a:ext cx="19944550" cy="2"/>
          </a:xfrm>
          <a:prstGeom prst="line">
            <a:avLst/>
          </a:prstGeom>
          <a:ln w="5715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6400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2797CB9-E26C-96A0-BDC6-5674581E8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5C65D6-AE2D-3337-4BD3-4C6381EE7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1546A0-0CAF-43EA-CE40-92CE2D3CA83C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701824" y="3410377"/>
            <a:ext cx="204589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7200" b="1" dirty="0" err="1">
                <a:solidFill>
                  <a:srgbClr val="FFFFFF"/>
                </a:solidFill>
                <a:latin typeface="FSAlbert"/>
              </a:rPr>
              <a:t>Acum</a:t>
            </a:r>
            <a:r>
              <a:rPr lang="en-GB" sz="72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7200" b="1" dirty="0">
                <a:solidFill>
                  <a:srgbClr val="FFFFFF"/>
                </a:solidFill>
                <a:latin typeface="FSAlbert"/>
              </a:rPr>
              <a:t>deschideți </a:t>
            </a:r>
            <a:r>
              <a:rPr lang="en-GB" sz="7200" b="1" dirty="0" err="1">
                <a:solidFill>
                  <a:srgbClr val="FFFFFF"/>
                </a:solidFill>
                <a:latin typeface="FSAlbert"/>
              </a:rPr>
              <a:t>caietul</a:t>
            </a:r>
            <a:r>
              <a:rPr lang="en-GB" sz="7200" b="1" dirty="0">
                <a:solidFill>
                  <a:srgbClr val="FFFFFF"/>
                </a:solidFill>
                <a:latin typeface="FSAlbert"/>
              </a:rPr>
              <a:t> de </a:t>
            </a:r>
            <a:r>
              <a:rPr lang="en-GB" sz="7200" b="1" dirty="0" err="1">
                <a:solidFill>
                  <a:srgbClr val="FFFFFF"/>
                </a:solidFill>
                <a:latin typeface="FSAlbert"/>
              </a:rPr>
              <a:t>lucru</a:t>
            </a:r>
            <a:r>
              <a:rPr lang="ro-RO" sz="7200" b="1" dirty="0">
                <a:solidFill>
                  <a:srgbClr val="FFFFFF"/>
                </a:solidFill>
                <a:latin typeface="FSAlbert"/>
              </a:rPr>
              <a:t> la </a:t>
            </a:r>
            <a:r>
              <a:rPr lang="en-GB" sz="7200" b="1" dirty="0" err="1">
                <a:solidFill>
                  <a:srgbClr val="FFFFFF"/>
                </a:solidFill>
                <a:latin typeface="FSAlbert"/>
              </a:rPr>
              <a:t>pagina</a:t>
            </a:r>
            <a:r>
              <a:rPr lang="en-GB" sz="72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7200" b="1" dirty="0">
                <a:solidFill>
                  <a:srgbClr val="FFFFFF"/>
                </a:solidFill>
                <a:latin typeface="FSAlbert"/>
              </a:rPr>
              <a:t>***</a:t>
            </a:r>
            <a:endParaRPr lang="en-US" sz="7200" b="1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1701824" y="5805399"/>
            <a:ext cx="19944550" cy="2"/>
          </a:xfrm>
          <a:prstGeom prst="line">
            <a:avLst/>
          </a:prstGeom>
          <a:ln w="28575">
            <a:solidFill>
              <a:srgbClr val="ED7D31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1729701" y="4724335"/>
            <a:ext cx="1994455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2.3 </a:t>
            </a:r>
            <a:r>
              <a:rPr lang="en-GB" sz="3600" dirty="0" err="1">
                <a:solidFill>
                  <a:srgbClr val="FFFFFF"/>
                </a:solidFill>
                <a:latin typeface="FSAlbert"/>
                <a:sym typeface="Helvetica Neue"/>
              </a:rPr>
              <a:t>Identifica</a:t>
            </a:r>
            <a:r>
              <a:rPr lang="ro-RO" sz="3600" dirty="0">
                <a:solidFill>
                  <a:srgbClr val="FFFFFF"/>
                </a:solidFill>
                <a:latin typeface="FSAlbert"/>
                <a:sym typeface="Helvetica Neue"/>
              </a:rPr>
              <a:t>ț</a:t>
            </a: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i </a:t>
            </a:r>
            <a:r>
              <a:rPr lang="en-GB" sz="3600" dirty="0" err="1">
                <a:solidFill>
                  <a:srgbClr val="FFFFFF"/>
                </a:solidFill>
                <a:latin typeface="FSAlbert"/>
                <a:sym typeface="Helvetica Neue"/>
              </a:rPr>
              <a:t>ce</a:t>
            </a: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 </a:t>
            </a:r>
            <a:r>
              <a:rPr lang="en-GB" sz="3600" dirty="0" err="1">
                <a:solidFill>
                  <a:srgbClr val="FFFFFF"/>
                </a:solidFill>
                <a:latin typeface="FSAlbert"/>
                <a:sym typeface="Helvetica Neue"/>
              </a:rPr>
              <a:t>schimb</a:t>
            </a:r>
            <a:r>
              <a:rPr lang="ro-RO" sz="3600" dirty="0">
                <a:solidFill>
                  <a:srgbClr val="FFFFFF"/>
                </a:solidFill>
                <a:latin typeface="FSAlbert"/>
                <a:sym typeface="Helvetica Neue"/>
              </a:rPr>
              <a:t>ă</a:t>
            </a:r>
            <a:r>
              <a:rPr lang="en-GB" sz="3600" dirty="0" err="1">
                <a:solidFill>
                  <a:srgbClr val="FFFFFF"/>
                </a:solidFill>
                <a:latin typeface="FSAlbert"/>
                <a:sym typeface="Helvetica Neue"/>
              </a:rPr>
              <a:t>ri</a:t>
            </a: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 pot fi f</a:t>
            </a:r>
            <a:r>
              <a:rPr lang="ro-RO" sz="3600" dirty="0">
                <a:solidFill>
                  <a:srgbClr val="FFFFFF"/>
                </a:solidFill>
                <a:latin typeface="FSAlbert"/>
                <a:sym typeface="Helvetica Neue"/>
              </a:rPr>
              <a:t>ă</a:t>
            </a: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cute </a:t>
            </a:r>
            <a:r>
              <a:rPr lang="en-GB" sz="3600" dirty="0" err="1">
                <a:solidFill>
                  <a:srgbClr val="FFFFFF"/>
                </a:solidFill>
                <a:latin typeface="FSAlbert"/>
                <a:sym typeface="Helvetica Neue"/>
              </a:rPr>
              <a:t>pentru</a:t>
            </a: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 a </a:t>
            </a:r>
            <a:r>
              <a:rPr lang="ro-RO" sz="3600" dirty="0">
                <a:solidFill>
                  <a:srgbClr val="FFFFFF"/>
                </a:solidFill>
                <a:latin typeface="FSAlbert"/>
                <a:sym typeface="Helvetica Neue"/>
              </a:rPr>
              <a:t>î</a:t>
            </a:r>
            <a:r>
              <a:rPr lang="en-GB" sz="3600" dirty="0" err="1">
                <a:solidFill>
                  <a:srgbClr val="FFFFFF"/>
                </a:solidFill>
                <a:latin typeface="FSAlbert"/>
                <a:sym typeface="Helvetica Neue"/>
              </a:rPr>
              <a:t>mbun</a:t>
            </a:r>
            <a:r>
              <a:rPr lang="ro-RO" sz="3600" dirty="0">
                <a:solidFill>
                  <a:srgbClr val="FFFFFF"/>
                </a:solidFill>
                <a:latin typeface="FSAlbert"/>
                <a:sym typeface="Helvetica Neue"/>
              </a:rPr>
              <a:t>ă</a:t>
            </a: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t</a:t>
            </a:r>
            <a:r>
              <a:rPr lang="ro-RO" sz="3600" dirty="0">
                <a:solidFill>
                  <a:srgbClr val="FFFFFF"/>
                </a:solidFill>
                <a:latin typeface="FSAlbert"/>
                <a:sym typeface="Helvetica Neue"/>
              </a:rPr>
              <a:t>ăț</a:t>
            </a: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i </a:t>
            </a:r>
            <a:r>
              <a:rPr lang="en-GB" sz="3600" dirty="0" err="1">
                <a:solidFill>
                  <a:srgbClr val="FFFFFF"/>
                </a:solidFill>
                <a:latin typeface="FSAlbert"/>
                <a:sym typeface="Helvetica Neue"/>
              </a:rPr>
              <a:t>mediul</a:t>
            </a:r>
            <a:r>
              <a:rPr lang="en-GB" sz="3600" dirty="0">
                <a:solidFill>
                  <a:srgbClr val="FFFFFF"/>
                </a:solidFill>
                <a:latin typeface="FSAlbert"/>
                <a:sym typeface="Helvetica Neue"/>
              </a:rPr>
              <a:t> </a:t>
            </a:r>
            <a:r>
              <a:rPr lang="ro-RO" sz="3600" dirty="0">
                <a:solidFill>
                  <a:srgbClr val="FFFFFF"/>
                </a:solidFill>
                <a:latin typeface="FSAlbert"/>
                <a:sym typeface="Helvetica Neue"/>
              </a:rPr>
              <a:t>î</a:t>
            </a:r>
            <a:r>
              <a:rPr lang="en-GB" sz="3600" dirty="0" err="1">
                <a:solidFill>
                  <a:srgbClr val="FFFFFF"/>
                </a:solidFill>
                <a:latin typeface="FSAlbert"/>
                <a:sym typeface="Helvetica Neue"/>
              </a:rPr>
              <a:t>nconjurator</a:t>
            </a:r>
            <a:r>
              <a:rPr lang="en-GB" sz="3600" dirty="0">
                <a:solidFill>
                  <a:srgbClr val="FFFFFF"/>
                </a:solidFill>
                <a:latin typeface="FSAlbert"/>
              </a:rPr>
              <a:t>.</a:t>
            </a:r>
            <a:endParaRPr sz="3600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73A65D-C803-C443-AC6A-DDD14001DB7B}"/>
              </a:ext>
            </a:extLst>
          </p:cNvPr>
          <p:cNvSpPr txBox="1"/>
          <p:nvPr/>
        </p:nvSpPr>
        <p:spPr>
          <a:xfrm>
            <a:off x="2084326" y="7063182"/>
            <a:ext cx="1917954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Dup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ă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cum a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 v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zut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n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videoclipul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GREENSTEEL/ O</a:t>
            </a:r>
            <a:r>
              <a:rPr kumimoji="0" lang="ro-RO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EL VERDE,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putem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lua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mai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mu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l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te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m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ă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suri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pentru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a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mbunat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mediul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 Pe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parcursul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acestui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curs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ve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nv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ăț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 de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asemenea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c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s-au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luat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deja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mu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l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te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m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ă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suri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pentru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mbun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ă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t</a:t>
            </a:r>
            <a:r>
              <a:rPr kumimoji="0" lang="ro-RO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ă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irea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mediului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nconjurator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.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 Ave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o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ocazie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uni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că 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s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faceți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parte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din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procesul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de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transformare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c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tre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un 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viitor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mai verde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</a:t>
            </a:r>
            <a:endParaRPr lang="en-US" sz="36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Helvetica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67160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43B39D9-C1EB-FC72-ED44-2E08843F0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4B0792B-9C04-9B2E-0C94-B339C6D0A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D49FE3-6D19-6CD6-4C7F-F3BD32E3D631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9" y="-85232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219729" y="1350083"/>
            <a:ext cx="21654426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16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IDEI:</a:t>
            </a:r>
            <a:endParaRPr sz="16600" b="1" dirty="0">
              <a:solidFill>
                <a:schemeClr val="tx2">
                  <a:lumMod val="20000"/>
                  <a:lumOff val="80000"/>
                </a:schemeClr>
              </a:solidFill>
              <a:highlight>
                <a:srgbClr val="808000"/>
              </a:highlight>
              <a:latin typeface="FSAlbert"/>
              <a:cs typeface="Times New Roman"/>
            </a:endParaRPr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19729" y="8333663"/>
            <a:ext cx="1994455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 dirty="0"/>
          </a:p>
        </p:txBody>
      </p:sp>
      <p:sp>
        <p:nvSpPr>
          <p:cNvPr id="288" name="Straight Connector 7"/>
          <p:cNvSpPr/>
          <p:nvPr/>
        </p:nvSpPr>
        <p:spPr>
          <a:xfrm>
            <a:off x="2219729" y="11086759"/>
            <a:ext cx="19944550" cy="2"/>
          </a:xfrm>
          <a:prstGeom prst="line">
            <a:avLst/>
          </a:prstGeom>
          <a:ln w="3810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7" y="11488501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8F19D-BBD1-F64D-9674-1CCC6D0F3F4F}"/>
              </a:ext>
            </a:extLst>
          </p:cNvPr>
          <p:cNvSpPr txBox="1"/>
          <p:nvPr/>
        </p:nvSpPr>
        <p:spPr>
          <a:xfrm>
            <a:off x="2333891" y="4465792"/>
            <a:ext cx="19982539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2" spcCol="360000" rtlCol="0" anchor="ctr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Reciclare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Folo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rea mai frecventă a t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ransportul</a:t>
            </a:r>
            <a:r>
              <a:rPr kumimoji="0" lang="ro-RO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ui în comun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Hrană d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in </a:t>
            </a:r>
            <a:r>
              <a:rPr kumimoji="0" lang="ro-RO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pr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oduse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kumimoji="0" lang="ro-RO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l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ocale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Conservarea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a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pei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Plantare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c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opaci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lor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Cump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ă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rarea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kumimoji="0" lang="ro-RO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de b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unuri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d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urabile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Ma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ș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ini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kumimoji="0" lang="ro-RO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e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lectrice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Diete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b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azate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p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e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p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roduse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Calibri"/>
              </a:rPr>
              <a:t>v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cs typeface="Calibri"/>
                <a:sym typeface="Helvetica"/>
              </a:rPr>
              <a:t>egetale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cs typeface="Calibri"/>
              <a:sym typeface="Helvetica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Greensteel/ O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ț</a:t>
            </a: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el</a:t>
            </a:r>
            <a:r>
              <a:rPr lang="en-GB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 Verde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Energie</a:t>
            </a:r>
            <a:r>
              <a:rPr lang="en-GB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s</a:t>
            </a: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olar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ă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Energie</a:t>
            </a:r>
            <a:r>
              <a:rPr lang="en-GB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e</a:t>
            </a: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oliana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Hidroenergie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Energie</a:t>
            </a:r>
            <a:r>
              <a:rPr lang="en-GB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g</a:t>
            </a: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eotermal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ă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Bioenerg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ie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Calibri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Energia</a:t>
            </a:r>
            <a:r>
              <a:rPr lang="en-GB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m</a:t>
            </a:r>
            <a:r>
              <a:rPr lang="en-GB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areelor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Calibri"/>
              </a:rPr>
              <a:t> / valurilor</a:t>
            </a:r>
            <a:endParaRPr lang="en-GB" sz="4400" b="1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Helvetica"/>
              <a:ea typeface="Calibri" panose="020F0502020204030204" pitchFamily="34" charset="0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E1CF-95E6-B947-840F-002B48D468FF}"/>
              </a:ext>
            </a:extLst>
          </p:cNvPr>
          <p:cNvSpPr txBox="1"/>
          <p:nvPr/>
        </p:nvSpPr>
        <p:spPr>
          <a:xfrm>
            <a:off x="6623298" y="11703945"/>
            <a:ext cx="12753273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defTabSz="2438338"/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Schimb</a:t>
            </a:r>
            <a:r>
              <a:rPr lang="ro-RO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ă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ri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care pot fi f</a:t>
            </a:r>
            <a:r>
              <a:rPr lang="ro-RO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ă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cute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pentru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 </a:t>
            </a:r>
            <a:r>
              <a:rPr lang="ro-RO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î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mbun</a:t>
            </a:r>
            <a:r>
              <a:rPr lang="ro-RO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ă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</a:t>
            </a:r>
            <a:r>
              <a:rPr lang="ro-RO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ăț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 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mediul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o-RO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î</a:t>
            </a:r>
            <a:r>
              <a:rPr lang="en-US" sz="2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nconjur</a:t>
            </a:r>
            <a:r>
              <a:rPr lang="ro-RO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ă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tor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52411-FB6D-184A-8761-610A93C3626D}"/>
              </a:ext>
            </a:extLst>
          </p:cNvPr>
          <p:cNvSpPr txBox="1"/>
          <p:nvPr/>
        </p:nvSpPr>
        <p:spPr>
          <a:xfrm>
            <a:off x="2966172" y="8459680"/>
            <a:ext cx="1719875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/>
            <a:endParaRPr lang="en-GB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F5CB-6ACE-1C4A-9387-D1F8B5910DBC}"/>
              </a:ext>
            </a:extLst>
          </p:cNvPr>
          <p:cNvSpPr txBox="1"/>
          <p:nvPr/>
        </p:nvSpPr>
        <p:spPr>
          <a:xfrm>
            <a:off x="2667811" y="12156566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2" name="Straight Connector 7">
            <a:extLst>
              <a:ext uri="{FF2B5EF4-FFF2-40B4-BE49-F238E27FC236}">
                <a16:creationId xmlns:a16="http://schemas.microsoft.com/office/drawing/2014/main" id="{F1430979-8BF2-AC1C-E79D-6EFA09ABAC63}"/>
              </a:ext>
            </a:extLst>
          </p:cNvPr>
          <p:cNvSpPr/>
          <p:nvPr/>
        </p:nvSpPr>
        <p:spPr>
          <a:xfrm>
            <a:off x="2202505" y="4114943"/>
            <a:ext cx="19944550" cy="2"/>
          </a:xfrm>
          <a:prstGeom prst="line">
            <a:avLst/>
          </a:prstGeom>
          <a:ln w="3810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0816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C268439-3722-F649-34CC-02A2EE90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2A95763-179B-7459-BCCC-69942196C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2E2BC-AA3B-7E51-1013-0B31BF8AE0B2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9" name="STEM vs STEAM"/>
          <p:cNvSpPr txBox="1"/>
          <p:nvPr/>
        </p:nvSpPr>
        <p:spPr>
          <a:xfrm>
            <a:off x="3915493" y="3716806"/>
            <a:ext cx="16539036" cy="276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sz="17300" b="1" dirty="0">
                <a:latin typeface="FSAlbert"/>
              </a:rPr>
              <a:t>STEM </a:t>
            </a:r>
            <a:r>
              <a:rPr lang="en-GB" sz="17300" b="1" dirty="0">
                <a:latin typeface="FSAlbert"/>
              </a:rPr>
              <a:t>vs</a:t>
            </a:r>
            <a:r>
              <a:rPr lang="ro-RO" sz="17300" b="1" dirty="0">
                <a:latin typeface="FSAlbert"/>
              </a:rPr>
              <a:t>.</a:t>
            </a:r>
            <a:r>
              <a:rPr lang="en-GB" sz="17300" b="1" dirty="0">
                <a:latin typeface="FSAlbert"/>
              </a:rPr>
              <a:t> STE</a:t>
            </a:r>
            <a:r>
              <a:rPr lang="en-GB" sz="17300" b="1" dirty="0">
                <a:solidFill>
                  <a:srgbClr val="AFCA0B"/>
                </a:solidFill>
                <a:latin typeface="FSAlbert"/>
              </a:rPr>
              <a:t>A</a:t>
            </a:r>
            <a:r>
              <a:rPr lang="en-GB" sz="17300" b="1" dirty="0">
                <a:latin typeface="FSAlbert"/>
              </a:rPr>
              <a:t>M</a:t>
            </a:r>
            <a:endParaRPr lang="en-US" sz="17300" b="1" u="sng" dirty="0" err="1">
              <a:latin typeface="FSAlbert"/>
            </a:endParaRPr>
          </a:p>
        </p:txBody>
      </p:sp>
      <p:sp>
        <p:nvSpPr>
          <p:cNvPr id="231" name="STEM vs STEAM"/>
          <p:cNvSpPr txBox="1"/>
          <p:nvPr/>
        </p:nvSpPr>
        <p:spPr>
          <a:xfrm>
            <a:off x="2878884" y="7259064"/>
            <a:ext cx="1861225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ro-RO" sz="6600" b="1" dirty="0">
                <a:latin typeface="FSAlbert"/>
              </a:rPr>
              <a:t>Ș</a:t>
            </a:r>
            <a:r>
              <a:rPr lang="en-GB" sz="6600" b="1" dirty="0" err="1">
                <a:latin typeface="FSAlbert"/>
              </a:rPr>
              <a:t>tiin</a:t>
            </a:r>
            <a:r>
              <a:rPr lang="ro-RO" sz="6600" b="1" dirty="0">
                <a:latin typeface="FSAlbert"/>
              </a:rPr>
              <a:t>ță  - </a:t>
            </a:r>
            <a:r>
              <a:rPr sz="6600" b="1" dirty="0" err="1">
                <a:latin typeface="FSAlbert"/>
              </a:rPr>
              <a:t>Tehnol</a:t>
            </a:r>
            <a:r>
              <a:rPr lang="en-GB" sz="6600" b="1" dirty="0" err="1">
                <a:latin typeface="FSAlbert"/>
              </a:rPr>
              <a:t>ogi</a:t>
            </a:r>
            <a:r>
              <a:rPr lang="ro-RO" sz="6600" b="1" dirty="0">
                <a:latin typeface="FSAlbert"/>
              </a:rPr>
              <a:t>e - </a:t>
            </a:r>
            <a:endParaRPr lang="en-US" sz="6600" b="1" dirty="0">
              <a:latin typeface="FSAlbert"/>
            </a:endParaRPr>
          </a:p>
          <a:p>
            <a:pPr lvl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600" b="1" dirty="0" err="1">
                <a:latin typeface="FSAlbert"/>
              </a:rPr>
              <a:t>Ingineri</a:t>
            </a:r>
            <a:r>
              <a:rPr lang="ro-RO" sz="6600" b="1" dirty="0">
                <a:latin typeface="FSAlbert"/>
              </a:rPr>
              <a:t>e - </a:t>
            </a:r>
            <a:r>
              <a:rPr lang="en-GB" sz="6600" b="1" dirty="0">
                <a:latin typeface="FSAlbert"/>
              </a:rPr>
              <a:t> </a:t>
            </a:r>
            <a:r>
              <a:rPr sz="6600" b="1" dirty="0" err="1">
                <a:solidFill>
                  <a:srgbClr val="AFCA0B"/>
                </a:solidFill>
                <a:latin typeface="FSAlbert"/>
              </a:rPr>
              <a:t>Ar</a:t>
            </a:r>
            <a:r>
              <a:rPr lang="en-GB" sz="6600" b="1" dirty="0">
                <a:solidFill>
                  <a:srgbClr val="AFCA0B"/>
                </a:solidFill>
                <a:latin typeface="FSAlbert"/>
              </a:rPr>
              <a:t>t</a:t>
            </a:r>
            <a:r>
              <a:rPr lang="ro-RO" sz="6600" b="1" dirty="0">
                <a:solidFill>
                  <a:srgbClr val="AFCA0B"/>
                </a:solidFill>
                <a:latin typeface="FSAlbert"/>
              </a:rPr>
              <a:t>ă </a:t>
            </a:r>
            <a:r>
              <a:rPr lang="ro-RO" sz="6600" b="1" dirty="0">
                <a:solidFill>
                  <a:srgbClr val="FFFFFF"/>
                </a:solidFill>
                <a:latin typeface="FSAlbert"/>
              </a:rPr>
              <a:t>– </a:t>
            </a:r>
            <a:r>
              <a:rPr lang="en-GB" sz="6600" b="1" dirty="0">
                <a:solidFill>
                  <a:srgbClr val="AFCA0B"/>
                </a:solidFill>
                <a:latin typeface="FSAlbert"/>
              </a:rPr>
              <a:t> </a:t>
            </a:r>
            <a:r>
              <a:rPr sz="6600" b="1" dirty="0">
                <a:latin typeface="FSAlbert"/>
              </a:rPr>
              <a:t>Mat</a:t>
            </a:r>
            <a:r>
              <a:rPr lang="en-GB" sz="6600" b="1" dirty="0" err="1">
                <a:latin typeface="FSAlbert"/>
              </a:rPr>
              <a:t>ematic</a:t>
            </a:r>
            <a:r>
              <a:rPr lang="ro-RO" sz="6600" b="1" dirty="0">
                <a:latin typeface="FSAlbert"/>
              </a:rPr>
              <a:t>ă</a:t>
            </a:r>
            <a:endParaRPr sz="6600" b="1" dirty="0" err="1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6835AE5-9C27-C532-D688-DC3DD4DE5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2E3CFF5-841B-B4E1-9014-A692E3BDA0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792B90-26EA-C8D6-2D6D-328CB62C2E1C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4" name="STEAM Challenge"/>
          <p:cNvSpPr txBox="1"/>
          <p:nvPr/>
        </p:nvSpPr>
        <p:spPr>
          <a:xfrm>
            <a:off x="1937343" y="2672728"/>
            <a:ext cx="15404598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13800" b="1" dirty="0" err="1">
                <a:latin typeface="FSAlbert"/>
              </a:rPr>
              <a:t>Provocarea</a:t>
            </a:r>
            <a:r>
              <a:rPr lang="en-GB" sz="13800" b="1" dirty="0">
                <a:latin typeface="FSAlbert"/>
              </a:rPr>
              <a:t> STEAM </a:t>
            </a:r>
          </a:p>
        </p:txBody>
      </p:sp>
      <p:sp>
        <p:nvSpPr>
          <p:cNvPr id="476" name="Individual Activity"/>
          <p:cNvSpPr txBox="1"/>
          <p:nvPr/>
        </p:nvSpPr>
        <p:spPr>
          <a:xfrm>
            <a:off x="1928549" y="6858000"/>
            <a:ext cx="19423428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Activtitate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i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ndividuala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p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ractic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ă</a:t>
            </a:r>
            <a:endParaRPr lang="en-GB" sz="4000" b="1" dirty="0">
              <a:solidFill>
                <a:srgbClr val="FFFFFF"/>
              </a:solidFill>
              <a:latin typeface="FSAlbert"/>
            </a:endParaRPr>
          </a:p>
          <a:p>
            <a:pPr algn="just"/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Aceasta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activitate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v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poate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ajuta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s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completa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i 3.1 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ș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i 3.2</a:t>
            </a:r>
          </a:p>
          <a:p>
            <a:endParaRPr lang="en-GB" sz="4000" b="1" dirty="0">
              <a:solidFill>
                <a:srgbClr val="FFFFFF"/>
              </a:solidFill>
              <a:latin typeface="FSAlbert"/>
            </a:endParaRPr>
          </a:p>
          <a:p>
            <a:r>
              <a:rPr lang="en-GB" sz="4000" b="1" dirty="0">
                <a:solidFill>
                  <a:srgbClr val="FFFFFF"/>
                </a:solidFill>
                <a:latin typeface="FSAlbert"/>
              </a:rPr>
              <a:t>Plan de 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a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c</a:t>
            </a:r>
            <a:r>
              <a:rPr lang="ro-RO" sz="40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iune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.</a:t>
            </a:r>
          </a:p>
          <a:p>
            <a:endParaRPr lang="en-GB" sz="4000" b="1" dirty="0">
              <a:solidFill>
                <a:srgbClr val="FFFFFF"/>
              </a:solidFill>
              <a:latin typeface="FSAlbert"/>
            </a:endParaRPr>
          </a:p>
          <a:p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Paginile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19 din 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caietul</a:t>
            </a:r>
            <a:r>
              <a:rPr lang="en-GB" sz="4000" b="1" dirty="0">
                <a:solidFill>
                  <a:srgbClr val="FFFFFF"/>
                </a:solidFill>
                <a:latin typeface="FSAlbert"/>
              </a:rPr>
              <a:t> de </a:t>
            </a:r>
            <a:r>
              <a:rPr lang="en-GB" sz="4000" b="1" dirty="0" err="1">
                <a:solidFill>
                  <a:srgbClr val="FFFFFF"/>
                </a:solidFill>
                <a:latin typeface="FSAlbert"/>
              </a:rPr>
              <a:t>lucru</a:t>
            </a:r>
            <a:endParaRPr lang="en-GB" sz="4000" b="1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477" name="Practical Activity"/>
          <p:cNvSpPr txBox="1"/>
          <p:nvPr/>
        </p:nvSpPr>
        <p:spPr>
          <a:xfrm>
            <a:off x="12843983" y="8859969"/>
            <a:ext cx="10176205" cy="2164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lang="en-GB" sz="5400" dirty="0"/>
          </a:p>
          <a:p>
            <a:endParaRPr dirty="0"/>
          </a:p>
        </p:txBody>
      </p:sp>
      <p:sp>
        <p:nvSpPr>
          <p:cNvPr id="4" name="Straight Connector 7">
            <a:extLst>
              <a:ext uri="{FF2B5EF4-FFF2-40B4-BE49-F238E27FC236}">
                <a16:creationId xmlns:a16="http://schemas.microsoft.com/office/drawing/2014/main" id="{44ED6F54-76FB-9D92-B8C0-0F752184083C}"/>
              </a:ext>
            </a:extLst>
          </p:cNvPr>
          <p:cNvSpPr/>
          <p:nvPr/>
        </p:nvSpPr>
        <p:spPr>
          <a:xfrm>
            <a:off x="1928549" y="5314167"/>
            <a:ext cx="19944550" cy="1"/>
          </a:xfrm>
          <a:prstGeom prst="line">
            <a:avLst/>
          </a:prstGeom>
          <a:ln w="57150">
            <a:solidFill>
              <a:srgbClr val="ED7D3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F41358AF-B8E1-8D00-53DD-135EC5E08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837" y="-116033"/>
            <a:ext cx="9090212" cy="7024255"/>
          </a:xfrm>
          <a:prstGeom prst="rect">
            <a:avLst/>
          </a:prstGeom>
        </p:spPr>
      </p:pic>
      <p:pic>
        <p:nvPicPr>
          <p:cNvPr id="8" name="Picture 7" descr="A bright light in the dark&#10;&#10;Description automatically generated with medium confidence">
            <a:extLst>
              <a:ext uri="{FF2B5EF4-FFF2-40B4-BE49-F238E27FC236}">
                <a16:creationId xmlns:a16="http://schemas.microsoft.com/office/drawing/2014/main" id="{F00793B3-C1C8-FD40-D3F8-5A5A03F69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915" y="6776606"/>
            <a:ext cx="9090212" cy="7024255"/>
          </a:xfrm>
          <a:prstGeom prst="rect">
            <a:avLst/>
          </a:prstGeom>
        </p:spPr>
      </p:pic>
      <p:pic>
        <p:nvPicPr>
          <p:cNvPr id="6" name="Picture 5" descr="A roll of toilet paper&#10;&#10;Description automatically generated with medium confidence">
            <a:extLst>
              <a:ext uri="{FF2B5EF4-FFF2-40B4-BE49-F238E27FC236}">
                <a16:creationId xmlns:a16="http://schemas.microsoft.com/office/drawing/2014/main" id="{1635B431-5AA2-7BAE-68AA-D3B49EE66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0"/>
            <a:ext cx="18191018" cy="13716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5537EF-C1EB-7647-A4B6-7C32A8B4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0" y="8745681"/>
            <a:ext cx="21971000" cy="46482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FSAlbert" panose="02000603040000020004" pitchFamily="50" charset="0"/>
              </a:rPr>
              <a:t>POZA CU TRUSA STEM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EDA82F-EEBF-F1AE-31CB-0166B2988126}"/>
              </a:ext>
            </a:extLst>
          </p:cNvPr>
          <p:cNvCxnSpPr/>
          <p:nvPr/>
        </p:nvCxnSpPr>
        <p:spPr>
          <a:xfrm>
            <a:off x="6192982" y="0"/>
            <a:ext cx="0" cy="1371600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5012020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151C8A5-8F08-E338-3BBE-6425C8775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A36A4AA-6A5E-C59E-9BC1-968186955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2FB20A-AE39-718D-B232-0918972623E1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7" y="-85234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2163186" y="5182301"/>
            <a:ext cx="199445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400" b="1" dirty="0" err="1">
                <a:latin typeface="FSAlbert"/>
              </a:rPr>
              <a:t>Acum</a:t>
            </a:r>
            <a:r>
              <a:rPr lang="en-GB" sz="4400" b="1" dirty="0">
                <a:latin typeface="FSAlbert"/>
              </a:rPr>
              <a:t> </a:t>
            </a:r>
            <a:r>
              <a:rPr lang="ro-RO" sz="4400" b="1" dirty="0">
                <a:latin typeface="FSAlbert"/>
              </a:rPr>
              <a:t>deschideți </a:t>
            </a:r>
            <a:r>
              <a:rPr lang="en-GB" sz="4400" b="1" dirty="0" err="1">
                <a:latin typeface="FSAlbert"/>
              </a:rPr>
              <a:t>caietul</a:t>
            </a:r>
            <a:r>
              <a:rPr lang="en-GB" sz="4400" b="1" dirty="0">
                <a:latin typeface="FSAlbert"/>
              </a:rPr>
              <a:t> de </a:t>
            </a:r>
            <a:r>
              <a:rPr lang="en-GB" sz="4400" b="1" dirty="0" err="1">
                <a:latin typeface="FSAlbert"/>
              </a:rPr>
              <a:t>lucru</a:t>
            </a:r>
            <a:r>
              <a:rPr lang="ro-RO" sz="4400" b="1" dirty="0">
                <a:latin typeface="FSAlbert"/>
              </a:rPr>
              <a:t> </a:t>
            </a:r>
            <a:r>
              <a:rPr lang="en-GB" sz="4400" b="1" dirty="0">
                <a:latin typeface="FSAlbert"/>
              </a:rPr>
              <a:t>la </a:t>
            </a:r>
            <a:r>
              <a:rPr lang="en-GB" sz="4400" b="1" dirty="0" err="1">
                <a:latin typeface="FSAlbert"/>
              </a:rPr>
              <a:t>pagina</a:t>
            </a:r>
            <a:r>
              <a:rPr lang="en-GB" sz="4400" b="1" dirty="0">
                <a:latin typeface="FSAlbert"/>
              </a:rPr>
              <a:t> 10.</a:t>
            </a:r>
            <a:endParaRPr sz="4400" b="1" dirty="0">
              <a:latin typeface="FSAlbert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2219727" y="4997062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228166" y="2547139"/>
            <a:ext cx="1994455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6600" b="1" dirty="0">
                <a:solidFill>
                  <a:srgbClr val="FFFFFF"/>
                </a:solidFill>
                <a:latin typeface="FSAlbert"/>
                <a:sym typeface="Helvetica Neue"/>
              </a:rPr>
              <a:t>3.3 </a:t>
            </a:r>
            <a:r>
              <a:rPr lang="en-GB" sz="6600" b="1" dirty="0" err="1">
                <a:solidFill>
                  <a:srgbClr val="FFFFFF"/>
                </a:solidFill>
                <a:latin typeface="FSAlbert"/>
              </a:rPr>
              <a:t>Identifica</a:t>
            </a:r>
            <a:r>
              <a:rPr lang="ro-RO" sz="66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6600" b="1" dirty="0">
                <a:solidFill>
                  <a:srgbClr val="FFFFFF"/>
                </a:solidFill>
                <a:latin typeface="FSAlbert"/>
              </a:rPr>
              <a:t>i ac</a:t>
            </a:r>
            <a:r>
              <a:rPr lang="ro-RO" sz="66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6600" b="1" dirty="0" err="1">
                <a:solidFill>
                  <a:srgbClr val="FFFFFF"/>
                </a:solidFill>
                <a:latin typeface="FSAlbert"/>
              </a:rPr>
              <a:t>iuni</a:t>
            </a:r>
            <a:r>
              <a:rPr lang="en-GB" sz="66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6600" b="1" dirty="0" err="1">
                <a:solidFill>
                  <a:srgbClr val="FFFFFF"/>
                </a:solidFill>
                <a:latin typeface="FSAlbert"/>
              </a:rPr>
              <a:t>viitoare</a:t>
            </a:r>
            <a:r>
              <a:rPr lang="en-GB" sz="66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6600" b="1" dirty="0">
                <a:solidFill>
                  <a:srgbClr val="FFFFFF"/>
                </a:solidFill>
                <a:latin typeface="FSAlbert"/>
              </a:rPr>
              <a:t>suplimentare</a:t>
            </a:r>
            <a:r>
              <a:rPr lang="en-GB" sz="6600" b="1" dirty="0">
                <a:solidFill>
                  <a:srgbClr val="FFFFFF"/>
                </a:solidFill>
                <a:latin typeface="FSAlbert"/>
              </a:rPr>
              <a:t> care pot </a:t>
            </a:r>
            <a:r>
              <a:rPr lang="en-GB" sz="6600" b="1" dirty="0" err="1">
                <a:solidFill>
                  <a:srgbClr val="FFFFFF"/>
                </a:solidFill>
                <a:latin typeface="FSAlbert"/>
              </a:rPr>
              <a:t>influen</a:t>
            </a:r>
            <a:r>
              <a:rPr lang="ro-RO" sz="66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6600" b="1" dirty="0">
                <a:solidFill>
                  <a:srgbClr val="FFFFFF"/>
                </a:solidFill>
                <a:latin typeface="FSAlbert"/>
              </a:rPr>
              <a:t>a </a:t>
            </a:r>
            <a:r>
              <a:rPr lang="en-GB" sz="6600" b="1" dirty="0" err="1">
                <a:solidFill>
                  <a:srgbClr val="FFFFFF"/>
                </a:solidFill>
                <a:latin typeface="FSAlbert"/>
              </a:rPr>
              <a:t>mediul</a:t>
            </a:r>
            <a:r>
              <a:rPr lang="ro-RO" sz="6600" b="1" dirty="0">
                <a:solidFill>
                  <a:srgbClr val="FFFFFF"/>
                </a:solidFill>
                <a:latin typeface="FSAlbert"/>
              </a:rPr>
              <a:t>,</a:t>
            </a:r>
            <a:r>
              <a:rPr lang="en-GB" sz="66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6600" b="1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6600" b="1" dirty="0">
                <a:solidFill>
                  <a:srgbClr val="FFFFFF"/>
                </a:solidFill>
                <a:latin typeface="FSAlbert"/>
              </a:rPr>
              <a:t>n mod </a:t>
            </a:r>
            <a:r>
              <a:rPr lang="en-GB" sz="6600" b="1" dirty="0" err="1">
                <a:solidFill>
                  <a:srgbClr val="FFFFFF"/>
                </a:solidFill>
                <a:latin typeface="FSAlbert"/>
              </a:rPr>
              <a:t>pozitiv</a:t>
            </a:r>
            <a:r>
              <a:rPr lang="en-GB" sz="6600" b="1" dirty="0">
                <a:solidFill>
                  <a:srgbClr val="FFFFFF"/>
                </a:solidFill>
                <a:latin typeface="FSAlbert"/>
              </a:rPr>
              <a:t>.</a:t>
            </a:r>
            <a:endParaRPr lang="en-US" sz="6600" b="1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5" y="11488499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65" y="11715034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43183-B542-2641-A987-CACD8FCD8D70}"/>
              </a:ext>
            </a:extLst>
          </p:cNvPr>
          <p:cNvSpPr txBox="1"/>
          <p:nvPr/>
        </p:nvSpPr>
        <p:spPr>
          <a:xfrm>
            <a:off x="2219723" y="6761737"/>
            <a:ext cx="1791884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  <a:ea typeface="Calibri" panose="020F0502020204030204" pitchFamily="34" charset="0"/>
                <a:cs typeface="Times New Roman"/>
              </a:rPr>
              <a:t>IDEI: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			</a:t>
            </a:r>
            <a:endParaRPr kumimoji="0" lang="en-US" sz="54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 panose="02000603040000020004" pitchFamily="50" charset="0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7D9EC-541F-3B94-2209-D4509526C399}"/>
              </a:ext>
            </a:extLst>
          </p:cNvPr>
          <p:cNvSpPr txBox="1"/>
          <p:nvPr/>
        </p:nvSpPr>
        <p:spPr>
          <a:xfrm>
            <a:off x="2219723" y="8197231"/>
            <a:ext cx="20138058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numCol="2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Nu mai generați gunoaie</a:t>
            </a:r>
            <a:r>
              <a:rPr lang="en-GB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, 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Folosiți mai des transportul în comun</a:t>
            </a:r>
            <a:r>
              <a:rPr lang="en-GB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, 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Mergeți mai mult pe jos</a:t>
            </a:r>
            <a:r>
              <a:rPr lang="en-GB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, 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Folosiți mai puține materiale din plastic</a:t>
            </a:r>
            <a:r>
              <a:rPr lang="en-GB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 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Închideți: televizorul, computerul &amp; consola de jocuri când nu le folosiți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Îmbunătățiți-vă dieta</a:t>
            </a:r>
            <a:r>
              <a:rPr lang="en-GB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 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Cumpărați produsele locale</a:t>
            </a:r>
            <a:r>
              <a:rPr lang="en-GB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 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Vorbiți-le oamenilor despre lucrurile pe care le-ați învățat</a:t>
            </a:r>
            <a:r>
              <a:rPr lang="en-GB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 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ro-RO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Cumpărați de la companiile verzi</a:t>
            </a:r>
            <a:r>
              <a:rPr lang="en-GB" sz="3600" b="1" dirty="0">
                <a:solidFill>
                  <a:srgbClr val="FFFFFF"/>
                </a:solidFill>
                <a:latin typeface="FSAlbert" panose="02000603040000020004" pitchFamily="50" charset="0"/>
                <a:cs typeface="Times New Roman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68738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1A0D652-FD55-239E-1907-A6015B018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57A8373-E898-0A37-FAD5-048368F98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FFA440-CA43-22EC-6737-BE9B626CF9B8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5" name="Motivational Poster"/>
          <p:cNvSpPr txBox="1"/>
          <p:nvPr/>
        </p:nvSpPr>
        <p:spPr>
          <a:xfrm>
            <a:off x="2193795" y="2833430"/>
            <a:ext cx="17913960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11500" b="1" dirty="0" err="1">
                <a:latin typeface="FSAlbert"/>
              </a:rPr>
              <a:t>Jocul</a:t>
            </a:r>
            <a:r>
              <a:rPr lang="en-GB" sz="11500" b="1" dirty="0">
                <a:latin typeface="FSAlbert"/>
              </a:rPr>
              <a:t> ECHIPA </a:t>
            </a:r>
            <a:r>
              <a:rPr lang="ro-RO" sz="11500" b="1" dirty="0">
                <a:latin typeface="FSAlbert"/>
              </a:rPr>
              <a:t>VERDE</a:t>
            </a:r>
            <a:endParaRPr sz="11500" b="1" dirty="0">
              <a:latin typeface="FSAlbert"/>
            </a:endParaRPr>
          </a:p>
        </p:txBody>
      </p:sp>
      <p:sp>
        <p:nvSpPr>
          <p:cNvPr id="487" name="Individual Activity"/>
          <p:cNvSpPr txBox="1"/>
          <p:nvPr/>
        </p:nvSpPr>
        <p:spPr>
          <a:xfrm>
            <a:off x="12947010" y="4146428"/>
            <a:ext cx="9729638" cy="4171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88" name="Workbook Activity"/>
          <p:cNvSpPr txBox="1"/>
          <p:nvPr/>
        </p:nvSpPr>
        <p:spPr>
          <a:xfrm>
            <a:off x="13290549" y="9295128"/>
            <a:ext cx="9729639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dirty="0"/>
              <a:t> </a:t>
            </a:r>
          </a:p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A3A915-7C5E-644D-9B2C-571358E796D2}"/>
              </a:ext>
            </a:extLst>
          </p:cNvPr>
          <p:cNvSpPr txBox="1"/>
          <p:nvPr/>
        </p:nvSpPr>
        <p:spPr>
          <a:xfrm>
            <a:off x="2193795" y="6332465"/>
            <a:ext cx="20482853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Instruc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iuni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:</a:t>
            </a:r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cs typeface="Calibri"/>
            </a:endParaRPr>
          </a:p>
          <a:p>
            <a:pPr algn="l">
              <a:spcAft>
                <a:spcPts val="0"/>
              </a:spcAft>
            </a:pPr>
            <a:endParaRPr lang="en-GB" sz="5400" b="1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Pe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perechi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, g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â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ndi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i-v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la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conceptul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 de 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„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impact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”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ș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i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alege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i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primele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cinci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companii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care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considera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i c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ar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putea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primi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un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premiu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ecologic. Cine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crede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ț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i c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ar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trebui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s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fac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ă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parte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Times New Roman" panose="02020603050405020304" pitchFamily="18" charset="0"/>
                <a:cs typeface="Calibri"/>
              </a:rPr>
              <a:t> </a:t>
            </a:r>
            <a:r>
              <a:rPr lang="en-GB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Times New Roman" panose="02020603050405020304" pitchFamily="18" charset="0"/>
                <a:cs typeface="Calibri"/>
              </a:rPr>
              <a:t>din ECHIPA VERDE? </a:t>
            </a:r>
            <a:endParaRPr lang="en-US" sz="54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cs typeface="+mj-cs"/>
            </a:endParaRPr>
          </a:p>
        </p:txBody>
      </p:sp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E01C671E-7DAA-D1AA-07D5-A90E5F81C187}"/>
              </a:ext>
            </a:extLst>
          </p:cNvPr>
          <p:cNvSpPr/>
          <p:nvPr/>
        </p:nvSpPr>
        <p:spPr>
          <a:xfrm>
            <a:off x="2219725" y="5143757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342D639-44FA-233F-8047-5F091E469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6D8A346-92EE-32DA-95A5-4342CDC7F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379101-8846-EF79-DB83-40D82BA26073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5" name="Motivational Poster"/>
          <p:cNvSpPr txBox="1"/>
          <p:nvPr/>
        </p:nvSpPr>
        <p:spPr>
          <a:xfrm>
            <a:off x="13290550" y="4034531"/>
            <a:ext cx="938609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sz="8000" dirty="0"/>
          </a:p>
        </p:txBody>
      </p:sp>
      <p:sp>
        <p:nvSpPr>
          <p:cNvPr id="487" name="Individual Activity"/>
          <p:cNvSpPr txBox="1"/>
          <p:nvPr/>
        </p:nvSpPr>
        <p:spPr>
          <a:xfrm>
            <a:off x="2325725" y="2265519"/>
            <a:ext cx="1337607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9600" b="1" dirty="0">
                <a:solidFill>
                  <a:srgbClr val="FFFFFF"/>
                </a:solidFill>
                <a:latin typeface="FSAlbert"/>
              </a:rPr>
              <a:t>Dup</a:t>
            </a:r>
            <a:r>
              <a:rPr lang="ro-RO" sz="9600" b="1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96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9600" b="1" dirty="0" err="1">
                <a:solidFill>
                  <a:srgbClr val="FFFFFF"/>
                </a:solidFill>
                <a:latin typeface="FSAlbert"/>
              </a:rPr>
              <a:t>discu</a:t>
            </a:r>
            <a:r>
              <a:rPr lang="ro-RO" sz="96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9600" b="1" dirty="0" err="1">
                <a:solidFill>
                  <a:srgbClr val="FFFFFF"/>
                </a:solidFill>
                <a:latin typeface="FSAlbert"/>
              </a:rPr>
              <a:t>ia</a:t>
            </a:r>
            <a:r>
              <a:rPr lang="en-GB" sz="96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9600" b="1" dirty="0">
                <a:solidFill>
                  <a:srgbClr val="FFFFFF"/>
                </a:solidFill>
                <a:latin typeface="FSAlbert"/>
              </a:rPr>
              <a:t>d</a:t>
            </a:r>
            <a:r>
              <a:rPr lang="en-GB" sz="9600" b="1" dirty="0">
                <a:solidFill>
                  <a:srgbClr val="FFFFFF"/>
                </a:solidFill>
                <a:latin typeface="FSAlbert"/>
              </a:rPr>
              <a:t>in </a:t>
            </a:r>
            <a:r>
              <a:rPr lang="en-GB" sz="9600" b="1" dirty="0" err="1">
                <a:solidFill>
                  <a:srgbClr val="FFFFFF"/>
                </a:solidFill>
                <a:latin typeface="FSAlbert"/>
              </a:rPr>
              <a:t>grup</a:t>
            </a:r>
            <a:endParaRPr lang="en-US" sz="9600" b="1" dirty="0">
              <a:latin typeface="Helvetica Neue"/>
            </a:endParaRPr>
          </a:p>
        </p:txBody>
      </p:sp>
      <p:sp>
        <p:nvSpPr>
          <p:cNvPr id="488" name="Workbook Activity"/>
          <p:cNvSpPr txBox="1"/>
          <p:nvPr/>
        </p:nvSpPr>
        <p:spPr>
          <a:xfrm>
            <a:off x="2329765" y="4972489"/>
            <a:ext cx="19378092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4400" b="1" dirty="0" err="1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Completa</a:t>
            </a:r>
            <a:r>
              <a:rPr lang="ro-RO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4.1 – </a:t>
            </a:r>
            <a:r>
              <a:rPr lang="en-GB" sz="4400" b="1" dirty="0" err="1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Identifica</a:t>
            </a:r>
            <a:r>
              <a:rPr lang="ro-RO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400" b="1" dirty="0" err="1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organiza</a:t>
            </a:r>
            <a:r>
              <a:rPr lang="ro-RO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ii care </a:t>
            </a:r>
            <a:r>
              <a:rPr lang="en-GB" sz="4400" b="1" dirty="0" err="1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sprijin</a:t>
            </a:r>
            <a:r>
              <a:rPr lang="ro-RO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44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ro-RO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oferă consiliere pe </a:t>
            </a:r>
            <a:r>
              <a:rPr lang="en-GB" sz="4400" b="1" dirty="0" err="1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probleme</a:t>
            </a:r>
            <a:r>
              <a:rPr lang="ro-RO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de mediu, </a:t>
            </a:r>
            <a:r>
              <a:rPr lang="en-GB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la </a:t>
            </a:r>
            <a:r>
              <a:rPr lang="en-GB" sz="4400" b="1" dirty="0" err="1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nivel</a:t>
            </a:r>
            <a:r>
              <a:rPr lang="en-GB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:</a:t>
            </a:r>
          </a:p>
          <a:p>
            <a:endParaRPr lang="en-GB" sz="4400" b="1" dirty="0">
              <a:solidFill>
                <a:srgbClr val="FFFFFF"/>
              </a:solidFill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40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local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o-RO" sz="40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n</a:t>
            </a:r>
            <a:r>
              <a:rPr lang="en-GB" sz="40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a</a:t>
            </a:r>
            <a:r>
              <a:rPr lang="ro-RO" sz="40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000" b="1" dirty="0" err="1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ional</a:t>
            </a:r>
            <a:r>
              <a:rPr lang="en-GB" sz="40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 </a:t>
            </a:r>
            <a:endParaRPr lang="en-GB" sz="4000" b="1" dirty="0">
              <a:solidFill>
                <a:srgbClr val="FFFFFF"/>
              </a:solidFill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GB" sz="40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global</a:t>
            </a:r>
          </a:p>
          <a:p>
            <a:endParaRPr lang="en-GB" sz="4400" b="1" dirty="0">
              <a:solidFill>
                <a:srgbClr val="FFFFFF"/>
              </a:solidFill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4400" b="1" dirty="0" err="1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Scrie</a:t>
            </a:r>
            <a:r>
              <a:rPr lang="ro-RO" sz="44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4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4400" b="1" dirty="0" err="1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cel</a:t>
            </a:r>
            <a:r>
              <a:rPr lang="en-GB" sz="44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4400" b="1" dirty="0" err="1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pu</a:t>
            </a:r>
            <a:r>
              <a:rPr lang="ro-RO" sz="44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4400" b="1" dirty="0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in 2 din </a:t>
            </a:r>
            <a:r>
              <a:rPr lang="en-GB" sz="4400" b="1" dirty="0" err="1">
                <a:solidFill>
                  <a:srgbClr val="FFFFFF"/>
                </a:solidFill>
                <a:latin typeface="FSAlbert"/>
                <a:ea typeface="Calibri" panose="020F0502020204030204" pitchFamily="34" charset="0"/>
                <a:cs typeface="Times New Roman"/>
              </a:rPr>
              <a:t>fiecare</a:t>
            </a:r>
            <a:r>
              <a:rPr lang="en-GB" sz="4400" b="1" dirty="0">
                <a:solidFill>
                  <a:srgbClr val="FFFFFF"/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.</a:t>
            </a:r>
          </a:p>
          <a:p>
            <a:endParaRPr dirty="0"/>
          </a:p>
        </p:txBody>
      </p:sp>
      <p:sp>
        <p:nvSpPr>
          <p:cNvPr id="12" name="Straight Connector 7">
            <a:extLst>
              <a:ext uri="{FF2B5EF4-FFF2-40B4-BE49-F238E27FC236}">
                <a16:creationId xmlns:a16="http://schemas.microsoft.com/office/drawing/2014/main" id="{79020DB7-1B33-F4E1-869D-B5D3D9DDBD88}"/>
              </a:ext>
            </a:extLst>
          </p:cNvPr>
          <p:cNvSpPr/>
          <p:nvPr/>
        </p:nvSpPr>
        <p:spPr>
          <a:xfrm>
            <a:off x="2372129" y="4179494"/>
            <a:ext cx="19944550" cy="2"/>
          </a:xfrm>
          <a:prstGeom prst="line">
            <a:avLst/>
          </a:prstGeom>
          <a:ln w="285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514712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90D0578-226F-02A0-7DE5-8947E7D35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72A0077-D428-DA26-83B6-8392277B3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86856B-84CD-A7E6-01E2-487D358D19EA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9" y="-85232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3211036" y="4062764"/>
            <a:ext cx="17515363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Nivel local 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–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magazinele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caritate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, re-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folosirea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reciclarea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haine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obiecte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. Mag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zine care nu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ofer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pungi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gratuite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te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ncurajeaz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s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folose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ti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plasa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ta. Magazine care v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â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nd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produse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locale. Pia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a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fermierilor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grupuri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ecologice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locale, Liberty Gala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i.</a:t>
            </a:r>
            <a:endParaRPr lang="en-GB" sz="44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GB" sz="32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Nivel </a:t>
            </a:r>
            <a:r>
              <a:rPr lang="en-GB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na</a:t>
            </a:r>
            <a:r>
              <a:rPr lang="ro-RO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ional</a:t>
            </a:r>
            <a:r>
              <a:rPr lang="en-GB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–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benzin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rii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care v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â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nd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benzin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f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r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plumb, au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puncte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nc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rcare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pentru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mașini 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electrice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, scheme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guvernamentale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care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ncurajeaz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stilul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de via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ecologic,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parcuri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 p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duri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grupuri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ecologice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na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ionale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,  Liberty Gala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i.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endParaRPr lang="en-GB" sz="32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GB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Nivel Global 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– Greenpeace, Friends Of the Earth, United Nations Environment, World wide Fund For Nature, Rainforest Alliance, Extinction Rebellion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și multe altele.</a:t>
            </a:r>
            <a:endParaRPr lang="en-GB" sz="32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86" name="Straight Connector 7"/>
          <p:cNvSpPr/>
          <p:nvPr/>
        </p:nvSpPr>
        <p:spPr>
          <a:xfrm>
            <a:off x="2460088" y="9646772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2394640" y="9909341"/>
            <a:ext cx="1994455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000" dirty="0" err="1">
                <a:latin typeface="FSAlbert"/>
              </a:rPr>
              <a:t>Folosi</a:t>
            </a:r>
            <a:r>
              <a:rPr lang="ro-RO" sz="4000" dirty="0">
                <a:latin typeface="FSAlbert"/>
              </a:rPr>
              <a:t>ț</a:t>
            </a:r>
            <a:r>
              <a:rPr lang="en-GB" sz="4000" dirty="0">
                <a:latin typeface="FSAlbert"/>
              </a:rPr>
              <a:t>i </a:t>
            </a:r>
            <a:r>
              <a:rPr lang="ro-RO" sz="4000" dirty="0">
                <a:latin typeface="FSAlbert"/>
              </a:rPr>
              <a:t>ș</a:t>
            </a:r>
            <a:r>
              <a:rPr lang="en-GB" sz="4000" dirty="0">
                <a:latin typeface="FSAlbert"/>
              </a:rPr>
              <a:t>i </a:t>
            </a:r>
            <a:r>
              <a:rPr lang="en-GB" sz="4000" dirty="0" err="1">
                <a:latin typeface="FSAlbert"/>
              </a:rPr>
              <a:t>noti</a:t>
            </a:r>
            <a:r>
              <a:rPr lang="ro-RO" sz="4000" dirty="0">
                <a:latin typeface="FSAlbert"/>
              </a:rPr>
              <a:t>ț</a:t>
            </a:r>
            <a:r>
              <a:rPr lang="en-GB" sz="4000" dirty="0" err="1">
                <a:latin typeface="FSAlbert"/>
              </a:rPr>
              <a:t>ele</a:t>
            </a:r>
            <a:r>
              <a:rPr lang="en-GB" sz="4000" dirty="0">
                <a:latin typeface="FSAlbert"/>
              </a:rPr>
              <a:t> pe care le-a</a:t>
            </a:r>
            <a:r>
              <a:rPr lang="ro-RO" sz="4000" dirty="0">
                <a:latin typeface="FSAlbert"/>
              </a:rPr>
              <a:t>ț</a:t>
            </a:r>
            <a:r>
              <a:rPr lang="en-GB" sz="4000" dirty="0">
                <a:latin typeface="FSAlbert"/>
              </a:rPr>
              <a:t>i f</a:t>
            </a:r>
            <a:r>
              <a:rPr lang="ro-RO" sz="4000" dirty="0">
                <a:latin typeface="FSAlbert"/>
              </a:rPr>
              <a:t>ă</a:t>
            </a:r>
            <a:r>
              <a:rPr lang="en-GB" sz="4000" dirty="0">
                <a:latin typeface="FSAlbert"/>
              </a:rPr>
              <a:t>cut </a:t>
            </a:r>
            <a:r>
              <a:rPr lang="ro-RO" sz="4000" dirty="0">
                <a:latin typeface="FSAlbert"/>
              </a:rPr>
              <a:t>î</a:t>
            </a:r>
            <a:r>
              <a:rPr lang="en-GB" sz="4000" dirty="0">
                <a:latin typeface="FSAlbert"/>
              </a:rPr>
              <a:t>n </a:t>
            </a:r>
            <a:r>
              <a:rPr lang="en-GB" sz="4000" dirty="0" err="1">
                <a:latin typeface="FSAlbert"/>
              </a:rPr>
              <a:t>timpul</a:t>
            </a:r>
            <a:r>
              <a:rPr lang="en-GB" sz="4000" dirty="0">
                <a:latin typeface="FSAlbert"/>
              </a:rPr>
              <a:t> </a:t>
            </a:r>
            <a:r>
              <a:rPr lang="en-GB" sz="4000" dirty="0" err="1">
                <a:latin typeface="FSAlbert"/>
              </a:rPr>
              <a:t>jocului</a:t>
            </a:r>
            <a:r>
              <a:rPr lang="en-GB" sz="4000" dirty="0">
                <a:latin typeface="FSAlbert"/>
              </a:rPr>
              <a:t> ECHIPA ECOLOGIC</a:t>
            </a:r>
            <a:r>
              <a:rPr lang="ro-RO" sz="4000" dirty="0">
                <a:latin typeface="FSAlbert"/>
              </a:rPr>
              <a:t>Ă</a:t>
            </a:r>
            <a:r>
              <a:rPr lang="en-GB" sz="4000" dirty="0">
                <a:latin typeface="FSAlbert"/>
              </a:rPr>
              <a:t>!</a:t>
            </a:r>
            <a:endParaRPr lang="en-US" sz="4000" dirty="0">
              <a:latin typeface="FSAlbert"/>
            </a:endParaRPr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7" y="11488501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1713C-5A05-164C-842F-43CAA6B8541B}"/>
              </a:ext>
            </a:extLst>
          </p:cNvPr>
          <p:cNvSpPr txBox="1"/>
          <p:nvPr/>
        </p:nvSpPr>
        <p:spPr>
          <a:xfrm flipV="1">
            <a:off x="16948298" y="5081816"/>
            <a:ext cx="14512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/>
            <a:r>
              <a:rPr lang="en-US" sz="1800" dirty="0"/>
              <a:t>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52411-FB6D-184A-8761-610A93C3626D}"/>
              </a:ext>
            </a:extLst>
          </p:cNvPr>
          <p:cNvSpPr txBox="1"/>
          <p:nvPr/>
        </p:nvSpPr>
        <p:spPr>
          <a:xfrm>
            <a:off x="2460088" y="11276010"/>
            <a:ext cx="19813654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Nu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uita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! S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crieti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cu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cuvintele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voastre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.  </a:t>
            </a:r>
          </a:p>
          <a:p>
            <a:pPr algn="l"/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4.1 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necesit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cel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pu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in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două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exemple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pentru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fiecare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punct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din paragraful 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de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mai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sus (2 </a:t>
            </a:r>
            <a:r>
              <a:rPr lang="en-GB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propozi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GB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ii)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F5CB-6ACE-1C4A-9387-D1F8B5910DBC}"/>
              </a:ext>
            </a:extLst>
          </p:cNvPr>
          <p:cNvSpPr txBox="1"/>
          <p:nvPr/>
        </p:nvSpPr>
        <p:spPr>
          <a:xfrm>
            <a:off x="2667811" y="12156566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14" name="Motivation is something inside us that makes us want to achieve. It spurs us on to do things from tidying up…">
            <a:extLst>
              <a:ext uri="{FF2B5EF4-FFF2-40B4-BE49-F238E27FC236}">
                <a16:creationId xmlns:a16="http://schemas.microsoft.com/office/drawing/2014/main" id="{D5402572-4CF8-52ED-EF59-66B2388D8166}"/>
              </a:ext>
            </a:extLst>
          </p:cNvPr>
          <p:cNvSpPr txBox="1"/>
          <p:nvPr/>
        </p:nvSpPr>
        <p:spPr>
          <a:xfrm>
            <a:off x="2365042" y="1187532"/>
            <a:ext cx="15611948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lang="en-GB" sz="1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cs typeface="Times New Roman"/>
              </a:rPr>
              <a:t>IDEI:</a:t>
            </a:r>
          </a:p>
        </p:txBody>
      </p:sp>
      <p:sp>
        <p:nvSpPr>
          <p:cNvPr id="15" name="Straight Connector 7">
            <a:extLst>
              <a:ext uri="{FF2B5EF4-FFF2-40B4-BE49-F238E27FC236}">
                <a16:creationId xmlns:a16="http://schemas.microsoft.com/office/drawing/2014/main" id="{4C0FC13D-A6EF-0755-6877-6BE6FF7FD221}"/>
              </a:ext>
            </a:extLst>
          </p:cNvPr>
          <p:cNvSpPr/>
          <p:nvPr/>
        </p:nvSpPr>
        <p:spPr>
          <a:xfrm>
            <a:off x="2372129" y="3454646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" name="Straight Connector 7">
            <a:extLst>
              <a:ext uri="{FF2B5EF4-FFF2-40B4-BE49-F238E27FC236}">
                <a16:creationId xmlns:a16="http://schemas.microsoft.com/office/drawing/2014/main" id="{99F2849B-856A-7066-92FB-14957EDBB2AE}"/>
              </a:ext>
            </a:extLst>
          </p:cNvPr>
          <p:cNvSpPr/>
          <p:nvPr/>
        </p:nvSpPr>
        <p:spPr>
          <a:xfrm>
            <a:off x="2426979" y="10933850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00282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  <p:bldP spid="14" grpId="0" animBg="1" advAuto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3BE8E44-B2C8-9576-B491-B6F75AE47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7FA8B8F-F1F8-2058-BF5C-505EC624D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0C832E-C6E3-24D1-095F-6628128CC576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9" y="-85232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4" name="Straight Connector 7"/>
          <p:cNvSpPr/>
          <p:nvPr/>
        </p:nvSpPr>
        <p:spPr>
          <a:xfrm>
            <a:off x="1937022" y="4496656"/>
            <a:ext cx="19944550" cy="2"/>
          </a:xfrm>
          <a:prstGeom prst="line">
            <a:avLst/>
          </a:prstGeom>
          <a:ln w="57150">
            <a:solidFill>
              <a:srgbClr val="ED7D31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443791" y="5124392"/>
            <a:ext cx="2165442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>
              <a:highlight>
                <a:srgbClr val="808000"/>
              </a:highlight>
            </a:endParaRPr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1934039" y="2777431"/>
            <a:ext cx="182491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9600" b="1" dirty="0" err="1">
                <a:solidFill>
                  <a:srgbClr val="FFFFFF"/>
                </a:solidFill>
                <a:latin typeface="FSAlbert"/>
              </a:rPr>
              <a:t>Postere</a:t>
            </a:r>
            <a:r>
              <a:rPr lang="en-GB" sz="9600" b="1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9600" b="1" dirty="0">
                <a:solidFill>
                  <a:srgbClr val="FFFFFF"/>
                </a:solidFill>
                <a:latin typeface="FSAlbert"/>
              </a:rPr>
              <a:t>m</a:t>
            </a:r>
            <a:r>
              <a:rPr lang="en-GB" sz="9600" b="1" dirty="0" err="1">
                <a:solidFill>
                  <a:srgbClr val="FFFFFF"/>
                </a:solidFill>
                <a:latin typeface="FSAlbert"/>
              </a:rPr>
              <a:t>otiva</a:t>
            </a:r>
            <a:r>
              <a:rPr lang="ro-RO" sz="9600" b="1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9600" b="1" dirty="0" err="1">
                <a:solidFill>
                  <a:srgbClr val="FFFFFF"/>
                </a:solidFill>
                <a:latin typeface="FSAlbert"/>
              </a:rPr>
              <a:t>ionale</a:t>
            </a:r>
            <a:r>
              <a:rPr lang="en-GB" sz="9600" b="1" dirty="0">
                <a:solidFill>
                  <a:srgbClr val="FFFFFF"/>
                </a:solidFill>
                <a:latin typeface="FSAlbert"/>
              </a:rPr>
              <a:t> - </a:t>
            </a:r>
            <a:r>
              <a:rPr lang="en-GB" sz="9600" b="1" dirty="0" err="1">
                <a:solidFill>
                  <a:srgbClr val="FFFFFF"/>
                </a:solidFill>
                <a:latin typeface="FSAlbert"/>
              </a:rPr>
              <a:t>Partea</a:t>
            </a:r>
            <a:r>
              <a:rPr lang="en-GB" sz="9600" b="1" dirty="0">
                <a:solidFill>
                  <a:srgbClr val="FFFFFF"/>
                </a:solidFill>
                <a:latin typeface="FSAlbert"/>
              </a:rPr>
              <a:t> 2.</a:t>
            </a:r>
            <a:endParaRPr lang="en-GB" sz="8000" dirty="0">
              <a:solidFill>
                <a:srgbClr val="AFCA0B"/>
              </a:solidFill>
              <a:sym typeface="Helvetica Neue"/>
            </a:endParaRPr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7" y="11488501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F5CB-6ACE-1C4A-9387-D1F8B5910DBC}"/>
              </a:ext>
            </a:extLst>
          </p:cNvPr>
          <p:cNvSpPr txBox="1"/>
          <p:nvPr/>
        </p:nvSpPr>
        <p:spPr>
          <a:xfrm>
            <a:off x="2667811" y="12156566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B5941-76AF-D54E-A217-94EEEBECA14C}"/>
              </a:ext>
            </a:extLst>
          </p:cNvPr>
          <p:cNvSpPr txBox="1"/>
          <p:nvPr/>
        </p:nvSpPr>
        <p:spPr>
          <a:xfrm>
            <a:off x="3324127" y="10820436"/>
            <a:ext cx="177357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V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ve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ț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 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ocupa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de 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aceast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activitate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în 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urm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toarele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US" sz="40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zile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.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 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 panose="02000603040000020004" pitchFamily="50" charset="0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61DC3-10A9-1611-1A25-286626372DA7}"/>
              </a:ext>
            </a:extLst>
          </p:cNvPr>
          <p:cNvSpPr txBox="1"/>
          <p:nvPr/>
        </p:nvSpPr>
        <p:spPr>
          <a:xfrm>
            <a:off x="1937022" y="5299181"/>
            <a:ext cx="19947533" cy="5016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Prima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activitate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cu poster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motiva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ț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ional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v-a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cerut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s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motiva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ț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i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oamenii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s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ac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ționeze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pentru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a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ajuta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mediul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inconjur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tor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, 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la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nivel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individual.  </a:t>
            </a:r>
            <a:endParaRPr lang="en-GB" sz="4000" dirty="0">
              <a:solidFill>
                <a:srgbClr val="FFFFFF"/>
              </a:solidFill>
              <a:latin typeface="FSAlbert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4000" dirty="0">
              <a:solidFill>
                <a:srgbClr val="FFFFFF"/>
              </a:solidFill>
              <a:latin typeface="FSAlbert"/>
            </a:endParaRPr>
          </a:p>
          <a:p>
            <a:pPr algn="just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GB" sz="4000" dirty="0" err="1">
                <a:solidFill>
                  <a:srgbClr val="FFFFFF"/>
                </a:solidFill>
                <a:latin typeface="FSAlbert"/>
              </a:rPr>
              <a:t>Acum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, dup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ce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ș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ti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i c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â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t de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mult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se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implic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Liberty Gala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i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pentru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a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ajuta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planeta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ș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i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viitorul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planetei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, v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invit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m s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crea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i al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doilea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poster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motiva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ț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ional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pentru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a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î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ncuraja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companii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le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sa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devin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responsabile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față de mediu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.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Posterul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ar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trebui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s</a:t>
            </a:r>
            <a:r>
              <a:rPr lang="ro-RO" sz="4000" dirty="0">
                <a:solidFill>
                  <a:srgbClr val="FFFFFF"/>
                </a:solidFill>
                <a:latin typeface="FSAlbert"/>
              </a:rPr>
              <a:t>ă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promoveze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</a:rPr>
              <a:t>compania</a:t>
            </a:r>
            <a:r>
              <a:rPr lang="en-GB" sz="400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GFG 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ș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i GREENSTEEL/ OTEL VERDE ca model de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urmat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pentru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ceea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ce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pot face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companiile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la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nivel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 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organiza</a:t>
            </a:r>
            <a:r>
              <a:rPr lang="ro-RO" sz="4000" dirty="0">
                <a:solidFill>
                  <a:srgbClr val="FFFFFF"/>
                </a:solidFill>
                <a:latin typeface="FSAlbert"/>
                <a:sym typeface="Helvetica Neue"/>
              </a:rPr>
              <a:t>ț</a:t>
            </a:r>
            <a:r>
              <a:rPr lang="en-GB" sz="4000" dirty="0" err="1">
                <a:solidFill>
                  <a:srgbClr val="FFFFFF"/>
                </a:solidFill>
                <a:latin typeface="FSAlbert"/>
                <a:sym typeface="Helvetica Neue"/>
              </a:rPr>
              <a:t>ional</a:t>
            </a:r>
            <a:r>
              <a:rPr lang="en-GB" sz="4000" dirty="0">
                <a:solidFill>
                  <a:srgbClr val="FFFFFF"/>
                </a:solidFill>
                <a:latin typeface="FSAlbert"/>
                <a:sym typeface="Helvetica Neue"/>
              </a:rPr>
              <a:t>.</a:t>
            </a:r>
            <a:endParaRPr lang="en-GB" sz="4000" dirty="0">
              <a:solidFill>
                <a:srgbClr val="FFFFFF"/>
              </a:solidFill>
              <a:latin typeface="FSAlbert"/>
            </a:endParaRPr>
          </a:p>
        </p:txBody>
      </p:sp>
      <p:sp>
        <p:nvSpPr>
          <p:cNvPr id="7" name="Straight Connector 7">
            <a:extLst>
              <a:ext uri="{FF2B5EF4-FFF2-40B4-BE49-F238E27FC236}">
                <a16:creationId xmlns:a16="http://schemas.microsoft.com/office/drawing/2014/main" id="{AB6ADFC1-F561-F16A-EE54-46AB5F1C305F}"/>
              </a:ext>
            </a:extLst>
          </p:cNvPr>
          <p:cNvSpPr/>
          <p:nvPr/>
        </p:nvSpPr>
        <p:spPr>
          <a:xfrm>
            <a:off x="1940005" y="10260410"/>
            <a:ext cx="19944550" cy="2"/>
          </a:xfrm>
          <a:prstGeom prst="line">
            <a:avLst/>
          </a:prstGeom>
          <a:ln w="57150">
            <a:solidFill>
              <a:srgbClr val="ED7D31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7147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8EFDBBA-1273-F792-A228-946D9CA9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6E1A1D1-111C-A81B-D33F-669D3A94D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AC3194-BBE2-A41D-F653-890054D80252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9" y="-85232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443791" y="5124392"/>
            <a:ext cx="2165442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>
              <a:highlight>
                <a:srgbClr val="808000"/>
              </a:highlight>
            </a:endParaRPr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6093619" y="5326648"/>
            <a:ext cx="15649631" cy="299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5400" dirty="0"/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8000" dirty="0">
              <a:solidFill>
                <a:srgbClr val="AFCA0B"/>
              </a:solidFill>
              <a:sym typeface="Helvetica Neue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7583867-A848-4C9F-2C57-EBAAE2BDC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22701" y="3086124"/>
            <a:ext cx="8326149" cy="7917383"/>
          </a:xfrm>
          <a:prstGeom prst="rect">
            <a:avLst/>
          </a:prstGeom>
        </p:spPr>
      </p:pic>
      <p:sp>
        <p:nvSpPr>
          <p:cNvPr id="289" name="Our motivations are our reasons for doing things."/>
          <p:cNvSpPr txBox="1"/>
          <p:nvPr/>
        </p:nvSpPr>
        <p:spPr>
          <a:xfrm>
            <a:off x="3211037" y="11488501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E1CF-95E6-B947-840F-002B48D468FF}"/>
              </a:ext>
            </a:extLst>
          </p:cNvPr>
          <p:cNvSpPr txBox="1"/>
          <p:nvPr/>
        </p:nvSpPr>
        <p:spPr>
          <a:xfrm>
            <a:off x="14271170" y="9548961"/>
            <a:ext cx="470825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38338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F5CB-6ACE-1C4A-9387-D1F8B5910DBC}"/>
              </a:ext>
            </a:extLst>
          </p:cNvPr>
          <p:cNvSpPr txBox="1"/>
          <p:nvPr/>
        </p:nvSpPr>
        <p:spPr>
          <a:xfrm>
            <a:off x="2667811" y="12156566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B5941-76AF-D54E-A217-94EEEBECA14C}"/>
              </a:ext>
            </a:extLst>
          </p:cNvPr>
          <p:cNvSpPr txBox="1"/>
          <p:nvPr/>
        </p:nvSpPr>
        <p:spPr>
          <a:xfrm>
            <a:off x="3989767" y="11687500"/>
            <a:ext cx="17183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Va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veti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ocupa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de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aceasta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activitate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pentru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urmatoarele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zile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.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 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CD5FA-B1DD-684D-968C-9687538DCE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2963" y="3086124"/>
            <a:ext cx="8159288" cy="79173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F70FB0-886C-3FAA-09C9-46AF4BB4EC91}"/>
              </a:ext>
            </a:extLst>
          </p:cNvPr>
          <p:cNvSpPr/>
          <p:nvPr/>
        </p:nvSpPr>
        <p:spPr>
          <a:xfrm>
            <a:off x="13893679" y="7399170"/>
            <a:ext cx="6984191" cy="2928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00"/>
              </a:lnSpc>
              <a:spcAft>
                <a:spcPts val="800"/>
              </a:spcAft>
            </a:pPr>
            <a:r>
              <a:rPr lang="en-GB" sz="239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Natura ne este cel mai mare aliat 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cea mai mare inspira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4800" b="1" kern="100" dirty="0">
              <a:ln>
                <a:noFill/>
              </a:ln>
              <a:solidFill>
                <a:srgbClr val="AFCA0B"/>
              </a:solidFill>
              <a:latin typeface="FSAlbert" panose="02000603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kern="100" dirty="0">
                <a:solidFill>
                  <a:srgbClr val="FFFFFF"/>
                </a:solidFill>
                <a:latin typeface="FSAlbert" panose="02000603040000020004" pitchFamily="50" charset="0"/>
                <a:cs typeface="Arial" panose="020B0604020202020204" pitchFamily="34" charset="0"/>
              </a:rPr>
              <a:t>Sir David Attenborough</a:t>
            </a:r>
            <a:r>
              <a:rPr lang="it-IT" sz="3200" kern="100" dirty="0">
                <a:ln>
                  <a:noFill/>
                </a:ln>
                <a:solidFill>
                  <a:srgbClr val="FFFFFF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5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kern="100" dirty="0">
                <a:latin typeface="FSAlbert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41128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A46FBF9-4B08-1E23-306E-5F4D0C45F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419FF49-F7FD-DA88-FF38-A5870E6D9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79CD7-6B99-09CC-A99A-921BCA58EC43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9" y="-85232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443791" y="5124392"/>
            <a:ext cx="2165442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>
              <a:highlight>
                <a:srgbClr val="808000"/>
              </a:highlight>
            </a:endParaRPr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1443791" y="4587027"/>
            <a:ext cx="19944550" cy="299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5400" dirty="0"/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8000" dirty="0">
              <a:solidFill>
                <a:srgbClr val="AFCA0B"/>
              </a:solidFill>
              <a:sym typeface="Helvetica Neue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 dirty="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7" y="11488501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1713C-5A05-164C-842F-43CAA6B8541B}"/>
              </a:ext>
            </a:extLst>
          </p:cNvPr>
          <p:cNvSpPr txBox="1"/>
          <p:nvPr/>
        </p:nvSpPr>
        <p:spPr>
          <a:xfrm flipV="1">
            <a:off x="16948298" y="5081816"/>
            <a:ext cx="14512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/>
            <a:r>
              <a:rPr lang="en-US" sz="1800" dirty="0"/>
              <a:t>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E1CF-95E6-B947-840F-002B48D468FF}"/>
              </a:ext>
            </a:extLst>
          </p:cNvPr>
          <p:cNvSpPr txBox="1"/>
          <p:nvPr/>
        </p:nvSpPr>
        <p:spPr>
          <a:xfrm>
            <a:off x="14271170" y="9548961"/>
            <a:ext cx="470825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38338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F5CB-6ACE-1C4A-9387-D1F8B5910DBC}"/>
              </a:ext>
            </a:extLst>
          </p:cNvPr>
          <p:cNvSpPr txBox="1"/>
          <p:nvPr/>
        </p:nvSpPr>
        <p:spPr>
          <a:xfrm>
            <a:off x="2667811" y="12156566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B5941-76AF-D54E-A217-94EEEBECA14C}"/>
              </a:ext>
            </a:extLst>
          </p:cNvPr>
          <p:cNvSpPr txBox="1"/>
          <p:nvPr/>
        </p:nvSpPr>
        <p:spPr>
          <a:xfrm>
            <a:off x="2552505" y="11874916"/>
            <a:ext cx="1883583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Va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veti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ocupa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de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aceasta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activitate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pentru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urmatoarele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zile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.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 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0E7CF-B191-7D4F-973E-1A331E7CE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612" y="3675654"/>
            <a:ext cx="9465170" cy="62814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861A695-5D1F-D963-57DD-B5399DB26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22701" y="3675654"/>
            <a:ext cx="8326149" cy="62814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AD3FA2-ABD3-5FC0-2ED9-F3F6A1ED7F76}"/>
              </a:ext>
            </a:extLst>
          </p:cNvPr>
          <p:cNvSpPr/>
          <p:nvPr/>
        </p:nvSpPr>
        <p:spPr>
          <a:xfrm>
            <a:off x="13893679" y="6745976"/>
            <a:ext cx="6984191" cy="2928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00"/>
              </a:lnSpc>
              <a:spcAft>
                <a:spcPts val="800"/>
              </a:spcAft>
            </a:pPr>
            <a:r>
              <a:rPr lang="en-GB" sz="239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FI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Ț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ATENȚI CU MEDIUL ÎNCONJURĂTOR</a:t>
            </a:r>
            <a:endParaRPr lang="it-IT" sz="4800" b="1" kern="100" dirty="0">
              <a:ln>
                <a:noFill/>
              </a:ln>
              <a:solidFill>
                <a:srgbClr val="AFCA0B"/>
              </a:solidFill>
              <a:latin typeface="FSAlbert" panose="02000603040000020004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Planeta B</a:t>
            </a:r>
            <a:r>
              <a:rPr lang="en-US" sz="4800" b="1" kern="100" dirty="0"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nu exist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kern="100" dirty="0">
              <a:latin typeface="FSAlbert" panose="0200060304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3524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576FAF9-D4FC-42B5-8CF1-6BFD163A5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DAA43A6-8731-FFD1-A03D-9DEF77B4D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80B7862-CC7E-0C37-B7E2-AB99B6F06C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94025" y="3597202"/>
            <a:ext cx="9489786" cy="678422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55A798-BE0E-FB8C-371B-B9360FA927C9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3" name="What is Motivation?"/>
          <p:cNvSpPr txBox="1"/>
          <p:nvPr/>
        </p:nvSpPr>
        <p:spPr>
          <a:xfrm>
            <a:off x="3721399" y="-85232"/>
            <a:ext cx="1426162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285" name="Motivation is something inside us that makes us want to achieve. It spurs us on to do things from tidying up…"/>
          <p:cNvSpPr txBox="1"/>
          <p:nvPr/>
        </p:nvSpPr>
        <p:spPr>
          <a:xfrm>
            <a:off x="1443791" y="5124392"/>
            <a:ext cx="2165442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6000" dirty="0">
              <a:highlight>
                <a:srgbClr val="808000"/>
              </a:highlight>
            </a:endParaRPr>
          </a:p>
        </p:txBody>
      </p:sp>
      <p:sp>
        <p:nvSpPr>
          <p:cNvPr id="287" name="Our motives are the things that cause us to act in a certain way so that we achieve the goals that we are…"/>
          <p:cNvSpPr txBox="1"/>
          <p:nvPr/>
        </p:nvSpPr>
        <p:spPr>
          <a:xfrm>
            <a:off x="1443791" y="4587027"/>
            <a:ext cx="19944550" cy="299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5400" dirty="0"/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lang="en-GB" sz="8000" dirty="0">
              <a:solidFill>
                <a:srgbClr val="AFCA0B"/>
              </a:solidFill>
              <a:sym typeface="Helvetica Neue"/>
            </a:endParaRPr>
          </a:p>
          <a:p>
            <a: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sz="5400" dirty="0"/>
          </a:p>
        </p:txBody>
      </p:sp>
      <p:sp>
        <p:nvSpPr>
          <p:cNvPr id="289" name="Our motivations are our reasons for doing things."/>
          <p:cNvSpPr txBox="1"/>
          <p:nvPr/>
        </p:nvSpPr>
        <p:spPr>
          <a:xfrm>
            <a:off x="3211037" y="11488501"/>
            <a:ext cx="189532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>
                <a:solidFill>
                  <a:srgbClr val="AFCA0B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D7690-C78F-994D-98FE-8909E54CECF2}"/>
              </a:ext>
            </a:extLst>
          </p:cNvPr>
          <p:cNvSpPr txBox="1"/>
          <p:nvPr/>
        </p:nvSpPr>
        <p:spPr>
          <a:xfrm>
            <a:off x="4648299" y="11761202"/>
            <a:ext cx="10265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BE1CF-95E6-B947-840F-002B48D468FF}"/>
              </a:ext>
            </a:extLst>
          </p:cNvPr>
          <p:cNvSpPr txBox="1"/>
          <p:nvPr/>
        </p:nvSpPr>
        <p:spPr>
          <a:xfrm>
            <a:off x="14271170" y="9548961"/>
            <a:ext cx="470825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18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solidFill>
                <a:schemeClr val="tx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2438338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F5CB-6ACE-1C4A-9387-D1F8B5910DBC}"/>
              </a:ext>
            </a:extLst>
          </p:cNvPr>
          <p:cNvSpPr txBox="1"/>
          <p:nvPr/>
        </p:nvSpPr>
        <p:spPr>
          <a:xfrm>
            <a:off x="2667811" y="12156566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2438338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B5941-76AF-D54E-A217-94EEEBECA14C}"/>
              </a:ext>
            </a:extLst>
          </p:cNvPr>
          <p:cNvSpPr txBox="1"/>
          <p:nvPr/>
        </p:nvSpPr>
        <p:spPr>
          <a:xfrm>
            <a:off x="3470125" y="10968262"/>
            <a:ext cx="1744999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V</a:t>
            </a:r>
            <a:r>
              <a:rPr kumimoji="0" lang="ro-RO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ve</a:t>
            </a:r>
            <a:r>
              <a:rPr kumimoji="0" lang="ro-RO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ț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ocupa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de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aceast</a:t>
            </a:r>
            <a:r>
              <a:rPr kumimoji="0" lang="ro-RO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activitate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pentru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urm</a:t>
            </a:r>
            <a:r>
              <a:rPr kumimoji="0" lang="ro-RO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toarele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zile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.</a:t>
            </a: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 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 panose="02000603040000020004" pitchFamily="50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71E00-28DC-9648-8D96-AF63E60B71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0189" y="3597202"/>
            <a:ext cx="10106388" cy="67842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DCEC44-3E90-E1EB-78F8-EA4DD806CCE5}"/>
              </a:ext>
            </a:extLst>
          </p:cNvPr>
          <p:cNvSpPr/>
          <p:nvPr/>
        </p:nvSpPr>
        <p:spPr>
          <a:xfrm>
            <a:off x="12971431" y="7631934"/>
            <a:ext cx="8934973" cy="1042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00"/>
              </a:lnSpc>
              <a:spcAft>
                <a:spcPts val="800"/>
              </a:spcAft>
            </a:pPr>
            <a:r>
              <a:rPr lang="en-GB" sz="239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Planeta ofer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 resurse suficiente pentru a satisfice nevoile omului, dar nu 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i l</a:t>
            </a:r>
            <a:r>
              <a:rPr lang="ro-RO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ă</a:t>
            </a:r>
            <a:r>
              <a:rPr lang="it-IT" sz="4800" b="1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comia.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kern="100" dirty="0" err="1">
                <a:solidFill>
                  <a:srgbClr val="FFFFFF"/>
                </a:solidFill>
                <a:latin typeface="FSAlbert" panose="02000603040000020004" pitchFamily="50" charset="0"/>
                <a:cs typeface="Arial" panose="020B0604020202020204" pitchFamily="34" charset="0"/>
              </a:rPr>
              <a:t>Mohandas</a:t>
            </a:r>
            <a:r>
              <a:rPr lang="it-IT" sz="3200" kern="100" dirty="0">
                <a:solidFill>
                  <a:srgbClr val="FFFFFF"/>
                </a:solidFill>
                <a:latin typeface="FSAlbert" panose="02000603040000020004" pitchFamily="50" charset="0"/>
                <a:cs typeface="Arial" panose="020B0604020202020204" pitchFamily="34" charset="0"/>
              </a:rPr>
              <a:t> K. Gandhi</a:t>
            </a:r>
            <a:r>
              <a:rPr lang="it-IT" sz="5400" kern="100" dirty="0">
                <a:ln>
                  <a:noFill/>
                </a:ln>
                <a:solidFill>
                  <a:srgbClr val="AFCA0B"/>
                </a:solidFill>
                <a:latin typeface="FSAlbert" panose="02000603040000020004" pitchFamily="50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kern="100" dirty="0">
                <a:latin typeface="FSAlbert" panose="0200060304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5403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 advAuto="0"/>
      <p:bldP spid="287" grpId="0" animBg="1" advAuto="0"/>
      <p:bldP spid="28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66810BC-F904-D8DA-278F-B5532248D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F8DAA50-3BFB-84AB-8129-C0947C7B5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90578" y="1262981"/>
            <a:ext cx="5133975" cy="828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434450-ED31-42CC-12F7-9D76522BA6B5}"/>
              </a:ext>
            </a:extLst>
          </p:cNvPr>
          <p:cNvSpPr txBox="1"/>
          <p:nvPr/>
        </p:nvSpPr>
        <p:spPr>
          <a:xfrm>
            <a:off x="2266950" y="2219644"/>
            <a:ext cx="19122838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600" b="1" i="0" u="none" strike="noStrike" cap="none" spc="0" normalizeH="0" baseline="0" dirty="0" err="1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Abilit</a:t>
            </a:r>
            <a:r>
              <a:rPr kumimoji="0" lang="ro-RO" sz="166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ă</a:t>
            </a:r>
            <a:r>
              <a:rPr lang="ro-RO" sz="16600" b="1" dirty="0">
                <a:solidFill>
                  <a:srgbClr val="F8F8F8"/>
                </a:solidFill>
                <a:latin typeface="FSAlbert" panose="02000603040000020004" pitchFamily="50" charset="0"/>
              </a:rPr>
              <a:t>ț</a:t>
            </a:r>
            <a:r>
              <a:rPr kumimoji="0" lang="en-GB" sz="166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FSAlbert" panose="02000603040000020004" pitchFamily="50" charset="0"/>
                <a:sym typeface="Helvetica"/>
              </a:rPr>
              <a:t>i STEAM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BCA021-2F22-AAFA-9B4C-3C542CB45130}"/>
              </a:ext>
            </a:extLst>
          </p:cNvPr>
          <p:cNvCxnSpPr>
            <a:cxnSpLocks/>
          </p:cNvCxnSpPr>
          <p:nvPr/>
        </p:nvCxnSpPr>
        <p:spPr>
          <a:xfrm flipH="1">
            <a:off x="22002750" y="2470149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9A434F-D5DF-0BBF-F122-9D27657621F4}"/>
              </a:ext>
            </a:extLst>
          </p:cNvPr>
          <p:cNvSpPr txBox="1"/>
          <p:nvPr/>
        </p:nvSpPr>
        <p:spPr>
          <a:xfrm>
            <a:off x="2465971" y="6189813"/>
            <a:ext cx="20658582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2880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Domeniul STEM / STEAM se refer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ă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 at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â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t la educa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ț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ie c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â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t 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ș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i la cariere profesionale, folosind deseori metode practice cu aplica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re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 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î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n lumea real</a:t>
            </a:r>
            <a:r>
              <a:rPr kumimoji="0" lang="ro-RO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ă</a:t>
            </a:r>
            <a:r>
              <a:rPr kumimoji="0" lang="it-IT" sz="40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Avenir Next LT Pro Light" panose="020B0304020202020204" pitchFamily="34" charset="0"/>
                <a:sym typeface="Helvetica"/>
              </a:rPr>
              <a:t>  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000" b="1" dirty="0">
              <a:solidFill>
                <a:srgbClr val="F8F8F8"/>
              </a:solidFill>
              <a:latin typeface="Avenir Next LT Pro Light" panose="020B0304020202020204" pitchFamily="34" charset="0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STEM / STEAM acoper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ă</a:t>
            </a:r>
            <a:r>
              <a:rPr lang="it-IT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o gama vast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ă</a:t>
            </a:r>
            <a:r>
              <a:rPr lang="it-IT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de subiecte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,</a:t>
            </a:r>
            <a:r>
              <a:rPr lang="it-IT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inclusiv: 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Scrierea de Coduri ș</a:t>
            </a:r>
            <a:r>
              <a:rPr lang="it-IT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i Programare, Inginerie, Design, Tehnologia Informa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ț</a:t>
            </a:r>
            <a:r>
              <a:rPr lang="it-IT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iei 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ș</a:t>
            </a:r>
            <a:r>
              <a:rPr lang="it-IT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i Comunica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ț</a:t>
            </a:r>
            <a:r>
              <a:rPr lang="it-IT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iilor, etc</a:t>
            </a: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000" b="1" dirty="0">
              <a:solidFill>
                <a:srgbClr val="F8F8F8"/>
              </a:solidFill>
              <a:latin typeface="Avenir Next LT Pro Light" panose="020B0304020202020204" pitchFamily="34" charset="0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Dezvolt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ă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multe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abilit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ăț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i 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c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um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ar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fi: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creativitatea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,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capacitatea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de a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rezolva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p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r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obleme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,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munca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î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n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echip</a:t>
            </a:r>
            <a:r>
              <a:rPr lang="ro-RO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ă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,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comunicarea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,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capacitatea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de a </a:t>
            </a:r>
            <a:r>
              <a:rPr lang="en-GB" sz="4000" b="1" dirty="0" err="1">
                <a:solidFill>
                  <a:srgbClr val="F8F8F8"/>
                </a:solidFill>
                <a:latin typeface="Avenir Next LT Pro Light" panose="020B0304020202020204" pitchFamily="34" charset="0"/>
              </a:rPr>
              <a:t>analiza</a:t>
            </a:r>
            <a:r>
              <a: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rPr>
              <a:t> critic etc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C827B5-A195-ADD1-33DA-D8BF3BB943A0}"/>
              </a:ext>
            </a:extLst>
          </p:cNvPr>
          <p:cNvCxnSpPr/>
          <p:nvPr/>
        </p:nvCxnSpPr>
        <p:spPr>
          <a:xfrm>
            <a:off x="2465971" y="7753350"/>
            <a:ext cx="1953677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E21152-9F48-8B1F-31F5-20C5A05B96D9}"/>
              </a:ext>
            </a:extLst>
          </p:cNvPr>
          <p:cNvCxnSpPr/>
          <p:nvPr/>
        </p:nvCxnSpPr>
        <p:spPr>
          <a:xfrm>
            <a:off x="2618371" y="9639300"/>
            <a:ext cx="19536779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8488422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1">
            <a:extLst>
              <a:ext uri="{FF2B5EF4-FFF2-40B4-BE49-F238E27FC236}">
                <a16:creationId xmlns:a16="http://schemas.microsoft.com/office/drawing/2014/main" id="{0CBE33FE-9067-838B-0297-1D18C829D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72FF5C-212E-1F45-09FA-38547B9B0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38438E-0EA1-B7F5-E1E0-73FD27E7E657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6" name="Day 2 Recap"/>
          <p:cNvSpPr txBox="1"/>
          <p:nvPr/>
        </p:nvSpPr>
        <p:spPr>
          <a:xfrm>
            <a:off x="1802800" y="5577969"/>
            <a:ext cx="2078167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4400" b="1" dirty="0" err="1">
                <a:latin typeface="FSAlbert"/>
              </a:rPr>
              <a:t>Ziua</a:t>
            </a:r>
            <a:r>
              <a:rPr sz="14400" b="1" dirty="0">
                <a:latin typeface="FSAlbert"/>
              </a:rPr>
              <a:t> 2</a:t>
            </a:r>
            <a:r>
              <a:rPr lang="ro-RO" sz="14400" b="1" dirty="0">
                <a:latin typeface="FSAlbert"/>
              </a:rPr>
              <a:t>, </a:t>
            </a:r>
            <a:r>
              <a:rPr lang="en-GB" sz="14400" b="1" dirty="0">
                <a:latin typeface="FSAlbert"/>
              </a:rPr>
              <a:t> </a:t>
            </a:r>
            <a:r>
              <a:rPr sz="14400" b="1" dirty="0">
                <a:latin typeface="FSAlbert"/>
              </a:rPr>
              <a:t>Recap</a:t>
            </a:r>
            <a:r>
              <a:rPr lang="en-GB" sz="14400" b="1" dirty="0" err="1">
                <a:latin typeface="FSAlbert"/>
              </a:rPr>
              <a:t>itulare</a:t>
            </a:r>
            <a:endParaRPr lang="en-US" sz="14400" b="1" dirty="0" err="1">
              <a:latin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6A2F10-039B-4F4C-A3B1-15ECFE1A5737}"/>
              </a:ext>
            </a:extLst>
          </p:cNvPr>
          <p:cNvSpPr txBox="1"/>
          <p:nvPr/>
        </p:nvSpPr>
        <p:spPr>
          <a:xfrm>
            <a:off x="2387072" y="3334552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CEDA8CD-EC37-DCFD-E1C5-AF1B1C325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84DC72D-B37B-1B27-F942-24220E854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F51AF-BF98-F5B8-6C81-3C6B29AEBDBA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5" name="Day 3 Introduction"/>
          <p:cNvSpPr txBox="1"/>
          <p:nvPr/>
        </p:nvSpPr>
        <p:spPr>
          <a:xfrm>
            <a:off x="832454" y="4590712"/>
            <a:ext cx="23247241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4400" b="1" dirty="0" err="1">
                <a:latin typeface="FSAlbert"/>
              </a:rPr>
              <a:t>Zilele</a:t>
            </a:r>
            <a:r>
              <a:rPr sz="14400" b="1" dirty="0">
                <a:latin typeface="FSAlbert"/>
              </a:rPr>
              <a:t> 3</a:t>
            </a:r>
            <a:r>
              <a:rPr lang="en-GB" sz="14400" b="1" dirty="0">
                <a:latin typeface="FSAlbert"/>
              </a:rPr>
              <a:t> </a:t>
            </a:r>
            <a:r>
              <a:rPr lang="ro-RO" sz="14400" b="1" dirty="0">
                <a:latin typeface="FSAlbert"/>
              </a:rPr>
              <a:t>ș</a:t>
            </a:r>
            <a:r>
              <a:rPr lang="en-GB" sz="14400" b="1" dirty="0">
                <a:latin typeface="FSAlbert"/>
              </a:rPr>
              <a:t>i 4</a:t>
            </a:r>
            <a:r>
              <a:rPr sz="14400" b="1" dirty="0">
                <a:latin typeface="FSAlbert"/>
              </a:rPr>
              <a:t> </a:t>
            </a:r>
            <a:endParaRPr lang="en-GB" sz="14400" b="1" dirty="0">
              <a:latin typeface="FSAlbert"/>
            </a:endParaRPr>
          </a:p>
          <a:p>
            <a:pPr algn="ctr"/>
            <a:r>
              <a:rPr lang="ro-RO" sz="14400" b="1" dirty="0">
                <a:latin typeface="FSAlbert"/>
              </a:rPr>
              <a:t>Introducere </a:t>
            </a:r>
            <a:endParaRPr lang="en-US" sz="14400" b="1" dirty="0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1D4540C-FA80-DD0C-5BCC-F6BE34469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995" y="8121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060BBE3-48A1-09E8-881A-BD1412E2A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95018" y="1277622"/>
            <a:ext cx="5133975" cy="8286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AE828E-3D98-6BAA-41EB-1DE4979CDCAB}"/>
              </a:ext>
            </a:extLst>
          </p:cNvPr>
          <p:cNvCxnSpPr>
            <a:cxnSpLocks/>
          </p:cNvCxnSpPr>
          <p:nvPr/>
        </p:nvCxnSpPr>
        <p:spPr>
          <a:xfrm flipH="1">
            <a:off x="21807190" y="2484790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Day 2 Timetable">
            <a:extLst>
              <a:ext uri="{FF2B5EF4-FFF2-40B4-BE49-F238E27FC236}">
                <a16:creationId xmlns:a16="http://schemas.microsoft.com/office/drawing/2014/main" id="{B9AEFAB9-A1DC-B957-5384-5B74B66A0CD7}"/>
              </a:ext>
            </a:extLst>
          </p:cNvPr>
          <p:cNvSpPr txBox="1"/>
          <p:nvPr/>
        </p:nvSpPr>
        <p:spPr>
          <a:xfrm>
            <a:off x="2210746" y="2531546"/>
            <a:ext cx="938609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6600" b="1" dirty="0" err="1">
                <a:latin typeface="FSAlbert"/>
              </a:rPr>
              <a:t>Ziua</a:t>
            </a:r>
            <a:r>
              <a:rPr lang="en-GB" sz="6600" b="1" dirty="0">
                <a:latin typeface="FSAlbert"/>
              </a:rPr>
              <a:t> 3</a:t>
            </a:r>
            <a:r>
              <a:rPr lang="ro-RO" sz="6600" b="1" dirty="0">
                <a:latin typeface="FSAlbert"/>
              </a:rPr>
              <a:t>,</a:t>
            </a:r>
            <a:r>
              <a:rPr lang="en-GB" sz="6600" b="1" dirty="0">
                <a:latin typeface="FSAlbert"/>
              </a:rPr>
              <a:t> </a:t>
            </a:r>
            <a:r>
              <a:rPr lang="en-GB" sz="6600" b="1" dirty="0" err="1">
                <a:latin typeface="FSAlbert"/>
              </a:rPr>
              <a:t>Orar</a:t>
            </a:r>
            <a:endParaRPr lang="en-GB" sz="6600" b="1" dirty="0">
              <a:latin typeface="FSAlbert"/>
            </a:endParaRPr>
          </a:p>
        </p:txBody>
      </p:sp>
      <p:sp>
        <p:nvSpPr>
          <p:cNvPr id="13" name="10:00 - 10:15:  Introduction and Importance of Digital Skills…">
            <a:extLst>
              <a:ext uri="{FF2B5EF4-FFF2-40B4-BE49-F238E27FC236}">
                <a16:creationId xmlns:a16="http://schemas.microsoft.com/office/drawing/2014/main" id="{FA9E2735-BA9E-FB49-94B3-9831AC3A81AB}"/>
              </a:ext>
            </a:extLst>
          </p:cNvPr>
          <p:cNvSpPr txBox="1"/>
          <p:nvPr/>
        </p:nvSpPr>
        <p:spPr>
          <a:xfrm>
            <a:off x="2219729" y="4338451"/>
            <a:ext cx="19954709" cy="788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2800" b="1" dirty="0">
                <a:solidFill>
                  <a:srgbClr val="FFFFFF"/>
                </a:solidFill>
                <a:latin typeface="FSAlbert"/>
                <a:cs typeface="Calibri"/>
              </a:rPr>
              <a:t>9:00 - 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9:15</a:t>
            </a:r>
            <a:endParaRPr lang="en-US" sz="2800" b="1" dirty="0">
              <a:solidFill>
                <a:srgbClr val="FFFFFF"/>
              </a:solidFill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Ziua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 3 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Introducere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 &amp; 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Orar</a:t>
            </a:r>
            <a:endParaRPr lang="en-GB" sz="2800" b="1" dirty="0">
              <a:solidFill>
                <a:srgbClr val="FFFFFF"/>
              </a:solidFill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sz="2800" b="1" dirty="0">
              <a:solidFill>
                <a:srgbClr val="FFFFFF"/>
              </a:solidFill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2800" b="1" dirty="0">
                <a:solidFill>
                  <a:srgbClr val="FFFFFF"/>
                </a:solidFill>
                <a:latin typeface="FSAlbert"/>
                <a:cs typeface="Calibri"/>
              </a:rPr>
              <a:t>9:15 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– 9:45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Azi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 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recuperăm, 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dac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ă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este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cazul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, activități de realizare a 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 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posterel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or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, 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caietul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 de 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lucru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 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ș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i 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boxele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b="1" dirty="0">
              <a:solidFill>
                <a:srgbClr val="FFFFFF"/>
              </a:solidFill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9:45</a:t>
            </a:r>
            <a:r>
              <a:rPr sz="2800" b="1" dirty="0">
                <a:solidFill>
                  <a:srgbClr val="FFFFFF"/>
                </a:solidFill>
                <a:latin typeface="FSAlbert"/>
                <a:cs typeface="Calibri"/>
              </a:rPr>
              <a:t> 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–12:00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pt-BR" sz="2800" b="1" dirty="0">
                <a:solidFill>
                  <a:srgbClr val="FFFFFF"/>
                </a:solidFill>
                <a:latin typeface="FSAlbert"/>
                <a:cs typeface="Calibri"/>
              </a:rPr>
              <a:t>Planificarea pentru 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c</a:t>
            </a:r>
            <a:r>
              <a:rPr lang="pt-BR" sz="2800" b="1" dirty="0">
                <a:solidFill>
                  <a:srgbClr val="FFFFFF"/>
                </a:solidFill>
                <a:latin typeface="FSAlbert"/>
                <a:cs typeface="Calibri"/>
              </a:rPr>
              <a:t>ampania 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publicitară digitală</a:t>
            </a:r>
            <a:r>
              <a:rPr lang="pt-BR" sz="2800" b="1" dirty="0">
                <a:solidFill>
                  <a:srgbClr val="FFFFFF"/>
                </a:solidFill>
                <a:latin typeface="FSAlbert"/>
                <a:cs typeface="Calibri"/>
              </a:rPr>
              <a:t>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pl-PL" sz="2800" b="1" dirty="0">
              <a:solidFill>
                <a:srgbClr val="FFFFFF"/>
              </a:solidFill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12:00 - 12:45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Pauza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 de pr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â</a:t>
            </a: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nz</a:t>
            </a: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b="1" dirty="0">
              <a:solidFill>
                <a:srgbClr val="FFFFFF"/>
              </a:solidFill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12:45 – 13:45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it-IT" sz="2800" b="1" dirty="0">
                <a:solidFill>
                  <a:srgbClr val="FFFFFF"/>
                </a:solidFill>
                <a:latin typeface="FSAlbert"/>
                <a:cs typeface="Calibri"/>
              </a:rPr>
              <a:t>Sta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ț</a:t>
            </a:r>
            <a:r>
              <a:rPr lang="it-IT" sz="2800" b="1" dirty="0">
                <a:solidFill>
                  <a:srgbClr val="FFFFFF"/>
                </a:solidFill>
                <a:latin typeface="FSAlbert"/>
                <a:cs typeface="Calibri"/>
              </a:rPr>
              <a:t>iile pentru Anima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ț</a:t>
            </a:r>
            <a:r>
              <a:rPr lang="it-IT" sz="2800" b="1" dirty="0">
                <a:solidFill>
                  <a:srgbClr val="FFFFFF"/>
                </a:solidFill>
                <a:latin typeface="FSAlbert"/>
                <a:cs typeface="Calibri"/>
              </a:rPr>
              <a:t>ie  &amp; Prezentarea 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f</a:t>
            </a:r>
            <a:r>
              <a:rPr lang="it-IT" sz="2800" b="1" dirty="0">
                <a:solidFill>
                  <a:srgbClr val="FFFFFF"/>
                </a:solidFill>
                <a:latin typeface="FSAlbert"/>
                <a:cs typeface="Calibri"/>
              </a:rPr>
              <a:t>ul</a:t>
            </a:r>
            <a:r>
              <a:rPr lang="ro-RO" sz="2800" b="1" dirty="0">
                <a:solidFill>
                  <a:srgbClr val="FFFFFF"/>
                </a:solidFill>
                <a:latin typeface="FSAlbert"/>
                <a:cs typeface="Calibri"/>
              </a:rPr>
              <a:t>g</a:t>
            </a:r>
            <a:r>
              <a:rPr lang="it-IT" sz="2800" b="1" dirty="0">
                <a:solidFill>
                  <a:srgbClr val="FFFFFF"/>
                </a:solidFill>
                <a:latin typeface="FSAlbert"/>
                <a:cs typeface="Calibri"/>
              </a:rPr>
              <a:t>er.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b="1" dirty="0">
              <a:solidFill>
                <a:srgbClr val="FFFFFF"/>
              </a:solidFill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>
                <a:solidFill>
                  <a:srgbClr val="FFFFFF"/>
                </a:solidFill>
                <a:latin typeface="FSAlbert"/>
                <a:cs typeface="Calibri"/>
              </a:rPr>
              <a:t>13:45 – 14:00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2800" b="1" dirty="0" err="1">
                <a:solidFill>
                  <a:srgbClr val="FFFFFF"/>
                </a:solidFill>
                <a:latin typeface="FSAlbert"/>
                <a:cs typeface="Calibri"/>
              </a:rPr>
              <a:t>Recapitulare</a:t>
            </a:r>
            <a:endParaRPr lang="en-GB" sz="2800" b="1" dirty="0">
              <a:solidFill>
                <a:srgbClr val="FFFFFF"/>
              </a:solidFill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3000" dirty="0">
              <a:latin typeface="FSAlbert"/>
              <a:cs typeface="Calibri" panose="020F0502020204030204" pitchFamily="34" charset="0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654FE62E-B32D-CF5D-A6C4-26549CD64D8C}"/>
              </a:ext>
            </a:extLst>
          </p:cNvPr>
          <p:cNvSpPr/>
          <p:nvPr/>
        </p:nvSpPr>
        <p:spPr>
          <a:xfrm>
            <a:off x="2219729" y="3723713"/>
            <a:ext cx="19944550" cy="2"/>
          </a:xfrm>
          <a:prstGeom prst="line">
            <a:avLst/>
          </a:prstGeom>
          <a:ln w="57150">
            <a:solidFill>
              <a:srgbClr val="F39204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7" name="Straight Connector 7">
            <a:extLst>
              <a:ext uri="{FF2B5EF4-FFF2-40B4-BE49-F238E27FC236}">
                <a16:creationId xmlns:a16="http://schemas.microsoft.com/office/drawing/2014/main" id="{A75207BD-6A8B-762D-51FB-3D7A8A5DA9BB}"/>
              </a:ext>
            </a:extLst>
          </p:cNvPr>
          <p:cNvSpPr/>
          <p:nvPr/>
        </p:nvSpPr>
        <p:spPr>
          <a:xfrm>
            <a:off x="2229888" y="9438485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49C83885-E750-2ECF-9F0F-E4E18C5F3861}"/>
              </a:ext>
            </a:extLst>
          </p:cNvPr>
          <p:cNvSpPr/>
          <p:nvPr/>
        </p:nvSpPr>
        <p:spPr>
          <a:xfrm>
            <a:off x="2229888" y="6919106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Straight Connector 7">
            <a:extLst>
              <a:ext uri="{FF2B5EF4-FFF2-40B4-BE49-F238E27FC236}">
                <a16:creationId xmlns:a16="http://schemas.microsoft.com/office/drawing/2014/main" id="{7A0FC401-E7C8-393E-C95E-020AAD80BD7B}"/>
              </a:ext>
            </a:extLst>
          </p:cNvPr>
          <p:cNvSpPr/>
          <p:nvPr/>
        </p:nvSpPr>
        <p:spPr>
          <a:xfrm>
            <a:off x="2229888" y="8105884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Straight Connector 7">
            <a:extLst>
              <a:ext uri="{FF2B5EF4-FFF2-40B4-BE49-F238E27FC236}">
                <a16:creationId xmlns:a16="http://schemas.microsoft.com/office/drawing/2014/main" id="{A0A25E39-768D-B19D-738A-BE1D449710B9}"/>
              </a:ext>
            </a:extLst>
          </p:cNvPr>
          <p:cNvSpPr/>
          <p:nvPr/>
        </p:nvSpPr>
        <p:spPr>
          <a:xfrm>
            <a:off x="2229888" y="5577375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Straight Connector 7">
            <a:extLst>
              <a:ext uri="{FF2B5EF4-FFF2-40B4-BE49-F238E27FC236}">
                <a16:creationId xmlns:a16="http://schemas.microsoft.com/office/drawing/2014/main" id="{730062E0-E40C-90AA-A843-6A24D9F0E4F3}"/>
              </a:ext>
            </a:extLst>
          </p:cNvPr>
          <p:cNvSpPr/>
          <p:nvPr/>
        </p:nvSpPr>
        <p:spPr>
          <a:xfrm>
            <a:off x="2229888" y="10671233"/>
            <a:ext cx="19944550" cy="2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81988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96D742A-D8F5-D9C6-1FCA-2BF48D360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5599729-02C7-99EB-AABC-132DE0AF1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819257-E682-7D81-5B65-DD58D94F1033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6" name="Digital Ad"/>
          <p:cNvSpPr txBox="1"/>
          <p:nvPr/>
        </p:nvSpPr>
        <p:spPr>
          <a:xfrm>
            <a:off x="2007712" y="3056785"/>
            <a:ext cx="20368574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3800" b="1" dirty="0">
                <a:latin typeface="FSAlbert"/>
              </a:rPr>
              <a:t>Campania </a:t>
            </a:r>
            <a:r>
              <a:rPr lang="ro-RO" sz="13800" b="1" dirty="0">
                <a:latin typeface="FSAlbert"/>
              </a:rPr>
              <a:t>publicitară digitală</a:t>
            </a:r>
            <a:endParaRPr lang="en-GB" sz="13800" b="1" dirty="0">
              <a:latin typeface="FSAlbert"/>
            </a:endParaRPr>
          </a:p>
        </p:txBody>
      </p:sp>
      <p:sp>
        <p:nvSpPr>
          <p:cNvPr id="548" name="Create an Animation"/>
          <p:cNvSpPr txBox="1"/>
          <p:nvPr/>
        </p:nvSpPr>
        <p:spPr>
          <a:xfrm>
            <a:off x="3368484" y="8683551"/>
            <a:ext cx="1764703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5400" b="1" dirty="0" err="1">
                <a:solidFill>
                  <a:srgbClr val="FFFFFF"/>
                </a:solidFill>
                <a:latin typeface="FSAlbert" panose="02000603040000020004" pitchFamily="50" charset="0"/>
              </a:rPr>
              <a:t>Activitate</a:t>
            </a:r>
            <a:r>
              <a:rPr lang="en-GB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 </a:t>
            </a:r>
            <a:r>
              <a:rPr lang="ro-RO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î</a:t>
            </a:r>
            <a:r>
              <a:rPr lang="en-GB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n </a:t>
            </a:r>
            <a:r>
              <a:rPr lang="en-GB" sz="5400" b="1" dirty="0" err="1">
                <a:solidFill>
                  <a:srgbClr val="FFFFFF"/>
                </a:solidFill>
                <a:latin typeface="FSAlbert" panose="02000603040000020004" pitchFamily="50" charset="0"/>
              </a:rPr>
              <a:t>Grup</a:t>
            </a:r>
            <a:endParaRPr lang="en-US" sz="5400" b="1" dirty="0">
              <a:latin typeface="FSAlbert" panose="02000603040000020004" pitchFamily="50" charset="0"/>
            </a:endParaRPr>
          </a:p>
          <a:p>
            <a:pPr algn="ctr"/>
            <a:r>
              <a:rPr lang="en-GB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Anima</a:t>
            </a:r>
            <a:r>
              <a:rPr lang="ro-RO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ț</a:t>
            </a:r>
            <a:r>
              <a:rPr lang="en-GB" sz="5400" b="1" dirty="0" err="1">
                <a:solidFill>
                  <a:srgbClr val="FFFFFF"/>
                </a:solidFill>
                <a:latin typeface="FSAlbert" panose="02000603040000020004" pitchFamily="50" charset="0"/>
              </a:rPr>
              <a:t>ia</a:t>
            </a:r>
            <a:r>
              <a:rPr lang="ro-RO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 </a:t>
            </a:r>
            <a:r>
              <a:rPr lang="en-GB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–</a:t>
            </a:r>
            <a:r>
              <a:rPr lang="ro-RO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 </a:t>
            </a:r>
            <a:r>
              <a:rPr lang="en-GB" sz="5400" b="1" dirty="0" err="1">
                <a:solidFill>
                  <a:srgbClr val="FFFFFF"/>
                </a:solidFill>
                <a:latin typeface="FSAlbert" panose="02000603040000020004" pitchFamily="50" charset="0"/>
              </a:rPr>
              <a:t>etapa</a:t>
            </a:r>
            <a:r>
              <a:rPr lang="en-GB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 de </a:t>
            </a:r>
            <a:r>
              <a:rPr lang="en-GB" sz="5400" b="1" dirty="0" err="1">
                <a:solidFill>
                  <a:srgbClr val="FFFFFF"/>
                </a:solidFill>
                <a:latin typeface="FSAlbert" panose="02000603040000020004" pitchFamily="50" charset="0"/>
              </a:rPr>
              <a:t>planificare</a:t>
            </a:r>
            <a:r>
              <a:rPr lang="en-GB" sz="5400" b="1" dirty="0">
                <a:solidFill>
                  <a:srgbClr val="FFFFFF"/>
                </a:solidFill>
                <a:latin typeface="FSAlbert" panose="02000603040000020004" pitchFamily="50" charset="0"/>
              </a:rPr>
              <a:t> </a:t>
            </a:r>
            <a:endParaRPr lang="en-US" sz="5400" dirty="0">
              <a:solidFill>
                <a:srgbClr val="FFFFFF"/>
              </a:solidFill>
              <a:latin typeface="FSAlbert" panose="02000603040000020004" pitchFamily="50" charset="0"/>
            </a:endParaRPr>
          </a:p>
        </p:txBody>
      </p:sp>
      <p:sp>
        <p:nvSpPr>
          <p:cNvPr id="549" name="Workbook Activity"/>
          <p:cNvSpPr txBox="1"/>
          <p:nvPr/>
        </p:nvSpPr>
        <p:spPr>
          <a:xfrm>
            <a:off x="13290548" y="9299105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9AC538-460B-D845-B0F4-16C9D7275711}"/>
              </a:ext>
            </a:extLst>
          </p:cNvPr>
          <p:cNvSpPr txBox="1"/>
          <p:nvPr/>
        </p:nvSpPr>
        <p:spPr>
          <a:xfrm>
            <a:off x="13468876" y="11309427"/>
            <a:ext cx="1219611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311B43-452F-54C4-28C0-33B05F4C7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2640E3E-85A1-0083-E401-4FB85779A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D2A56F-8C6D-6859-6E54-C79511A7A9E5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1" name="Group Activity"/>
          <p:cNvSpPr txBox="1"/>
          <p:nvPr/>
        </p:nvSpPr>
        <p:spPr>
          <a:xfrm>
            <a:off x="13290548" y="6339995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546" name="Digital Ad"/>
          <p:cNvSpPr txBox="1"/>
          <p:nvPr/>
        </p:nvSpPr>
        <p:spPr>
          <a:xfrm>
            <a:off x="13290548" y="4557707"/>
            <a:ext cx="9386097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548" name="Create an Animation"/>
          <p:cNvSpPr txBox="1"/>
          <p:nvPr/>
        </p:nvSpPr>
        <p:spPr>
          <a:xfrm>
            <a:off x="13468871" y="7819550"/>
            <a:ext cx="920777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549" name="Workbook Activity"/>
          <p:cNvSpPr txBox="1"/>
          <p:nvPr/>
        </p:nvSpPr>
        <p:spPr>
          <a:xfrm>
            <a:off x="13290548" y="9299105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ADA40-6FD4-BC49-A6D2-FBE46E5A9A2D}"/>
              </a:ext>
            </a:extLst>
          </p:cNvPr>
          <p:cNvSpPr txBox="1"/>
          <p:nvPr/>
        </p:nvSpPr>
        <p:spPr>
          <a:xfrm>
            <a:off x="4455085" y="3527141"/>
            <a:ext cx="17856452" cy="7581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n-US" sz="5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Alege</a:t>
            </a:r>
            <a:r>
              <a:rPr kumimoji="0" lang="ro-RO" sz="5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 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kumimoji="0" lang="en-US" sz="5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ntre</a:t>
            </a: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5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impactul</a:t>
            </a: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personal </a:t>
            </a:r>
            <a:r>
              <a:rPr kumimoji="0" lang="en-US" sz="5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sau</a:t>
            </a: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la </a:t>
            </a:r>
            <a:r>
              <a:rPr kumimoji="0" lang="en-US" sz="5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nivel</a:t>
            </a: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de corpora</a:t>
            </a:r>
            <a:r>
              <a:rPr kumimoji="0" lang="ro-RO" sz="5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5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ie</a:t>
            </a:r>
            <a:endParaRPr lang="en-US" sz="54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  <a:p>
            <a:pPr algn="l"/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algn="l"/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Alege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publicul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int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algn="l"/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algn="l"/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Genera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idei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ș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luați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noti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e</a:t>
            </a:r>
          </a:p>
          <a:p>
            <a:pPr algn="l"/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algn="l"/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Scrie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scenariul</a:t>
            </a:r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algn="l"/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algn="l"/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Completa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 </a:t>
            </a:r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scenari</a:t>
            </a:r>
            <a:r>
              <a:rPr lang="ro-RO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ul </a:t>
            </a:r>
            <a:r>
              <a:rPr 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vizual</a:t>
            </a:r>
            <a:endParaRPr 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75C183-3B55-C1FD-5D30-E32BBC9EE4B5}"/>
              </a:ext>
            </a:extLst>
          </p:cNvPr>
          <p:cNvGrpSpPr/>
          <p:nvPr/>
        </p:nvGrpSpPr>
        <p:grpSpPr>
          <a:xfrm>
            <a:off x="2499494" y="5378444"/>
            <a:ext cx="1412004" cy="657957"/>
            <a:chOff x="12006262" y="5637843"/>
            <a:chExt cx="2793136" cy="1301529"/>
          </a:xfrm>
          <a:solidFill>
            <a:srgbClr val="FFFFFF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B8553E2-D6FD-64EE-1BDE-4EFDEAD326B6}"/>
                </a:ext>
              </a:extLst>
            </p:cNvPr>
            <p:cNvSpPr/>
            <p:nvPr/>
          </p:nvSpPr>
          <p:spPr>
            <a:xfrm>
              <a:off x="12704183" y="5859842"/>
              <a:ext cx="761764" cy="761764"/>
            </a:xfrm>
            <a:custGeom>
              <a:avLst/>
              <a:gdLst>
                <a:gd name="connsiteX0" fmla="*/ 380882 w 761764"/>
                <a:gd name="connsiteY0" fmla="*/ 0 h 761764"/>
                <a:gd name="connsiteX1" fmla="*/ 0 w 761764"/>
                <a:gd name="connsiteY1" fmla="*/ 380882 h 761764"/>
                <a:gd name="connsiteX2" fmla="*/ 380882 w 761764"/>
                <a:gd name="connsiteY2" fmla="*/ 761765 h 761764"/>
                <a:gd name="connsiteX3" fmla="*/ 761765 w 761764"/>
                <a:gd name="connsiteY3" fmla="*/ 380882 h 761764"/>
                <a:gd name="connsiteX4" fmla="*/ 380882 w 761764"/>
                <a:gd name="connsiteY4" fmla="*/ 0 h 761764"/>
                <a:gd name="connsiteX5" fmla="*/ 380882 w 761764"/>
                <a:gd name="connsiteY5" fmla="*/ 0 h 761764"/>
                <a:gd name="connsiteX6" fmla="*/ 380882 w 761764"/>
                <a:gd name="connsiteY6" fmla="*/ 697921 h 761764"/>
                <a:gd name="connsiteX7" fmla="*/ 63118 w 761764"/>
                <a:gd name="connsiteY7" fmla="*/ 380157 h 761764"/>
                <a:gd name="connsiteX8" fmla="*/ 380882 w 761764"/>
                <a:gd name="connsiteY8" fmla="*/ 62392 h 761764"/>
                <a:gd name="connsiteX9" fmla="*/ 698647 w 761764"/>
                <a:gd name="connsiteY9" fmla="*/ 380157 h 761764"/>
                <a:gd name="connsiteX10" fmla="*/ 380882 w 761764"/>
                <a:gd name="connsiteY10" fmla="*/ 697921 h 761764"/>
                <a:gd name="connsiteX11" fmla="*/ 380882 w 761764"/>
                <a:gd name="connsiteY11" fmla="*/ 697921 h 76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1764" h="761764">
                  <a:moveTo>
                    <a:pt x="380882" y="0"/>
                  </a:moveTo>
                  <a:cubicBezTo>
                    <a:pt x="170490" y="0"/>
                    <a:pt x="0" y="170490"/>
                    <a:pt x="0" y="380882"/>
                  </a:cubicBezTo>
                  <a:cubicBezTo>
                    <a:pt x="0" y="591274"/>
                    <a:pt x="170490" y="761765"/>
                    <a:pt x="380882" y="761765"/>
                  </a:cubicBezTo>
                  <a:cubicBezTo>
                    <a:pt x="591274" y="761765"/>
                    <a:pt x="761765" y="591274"/>
                    <a:pt x="761765" y="380882"/>
                  </a:cubicBezTo>
                  <a:cubicBezTo>
                    <a:pt x="761765" y="170490"/>
                    <a:pt x="591274" y="0"/>
                    <a:pt x="380882" y="0"/>
                  </a:cubicBezTo>
                  <a:lnTo>
                    <a:pt x="380882" y="0"/>
                  </a:lnTo>
                  <a:close/>
                  <a:moveTo>
                    <a:pt x="380882" y="697921"/>
                  </a:moveTo>
                  <a:cubicBezTo>
                    <a:pt x="205314" y="697921"/>
                    <a:pt x="63118" y="555725"/>
                    <a:pt x="63118" y="380157"/>
                  </a:cubicBezTo>
                  <a:cubicBezTo>
                    <a:pt x="63118" y="204588"/>
                    <a:pt x="205314" y="62392"/>
                    <a:pt x="380882" y="62392"/>
                  </a:cubicBezTo>
                  <a:cubicBezTo>
                    <a:pt x="556451" y="62392"/>
                    <a:pt x="698647" y="204588"/>
                    <a:pt x="698647" y="380157"/>
                  </a:cubicBezTo>
                  <a:cubicBezTo>
                    <a:pt x="698647" y="555725"/>
                    <a:pt x="556451" y="697196"/>
                    <a:pt x="380882" y="697921"/>
                  </a:cubicBezTo>
                  <a:lnTo>
                    <a:pt x="380882" y="697921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2E9899A-32A0-1E50-0762-492CFC718F1A}"/>
                </a:ext>
              </a:extLst>
            </p:cNvPr>
            <p:cNvSpPr/>
            <p:nvPr/>
          </p:nvSpPr>
          <p:spPr>
            <a:xfrm>
              <a:off x="13878751" y="6113764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6708FB-33D4-EC81-2689-D72291E4CA16}"/>
                </a:ext>
              </a:extLst>
            </p:cNvPr>
            <p:cNvSpPr/>
            <p:nvPr/>
          </p:nvSpPr>
          <p:spPr>
            <a:xfrm>
              <a:off x="13878751" y="6367685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A5CB850-D4DE-DAEA-F6B4-DEBA5B08BE2E}"/>
                </a:ext>
              </a:extLst>
            </p:cNvPr>
            <p:cNvSpPr/>
            <p:nvPr/>
          </p:nvSpPr>
          <p:spPr>
            <a:xfrm>
              <a:off x="12195614" y="5986803"/>
              <a:ext cx="127686" cy="127686"/>
            </a:xfrm>
            <a:custGeom>
              <a:avLst/>
              <a:gdLst>
                <a:gd name="connsiteX0" fmla="*/ 127686 w 127686"/>
                <a:gd name="connsiteY0" fmla="*/ 63843 h 127686"/>
                <a:gd name="connsiteX1" fmla="*/ 63843 w 127686"/>
                <a:gd name="connsiteY1" fmla="*/ 127686 h 127686"/>
                <a:gd name="connsiteX2" fmla="*/ 0 w 127686"/>
                <a:gd name="connsiteY2" fmla="*/ 63843 h 127686"/>
                <a:gd name="connsiteX3" fmla="*/ 63843 w 127686"/>
                <a:gd name="connsiteY3" fmla="*/ 0 h 127686"/>
                <a:gd name="connsiteX4" fmla="*/ 127686 w 127686"/>
                <a:gd name="connsiteY4" fmla="*/ 63843 h 127686"/>
                <a:gd name="connsiteX5" fmla="*/ 127686 w 127686"/>
                <a:gd name="connsiteY5" fmla="*/ 63843 h 12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86" h="127686">
                  <a:moveTo>
                    <a:pt x="127686" y="63843"/>
                  </a:moveTo>
                  <a:cubicBezTo>
                    <a:pt x="127686" y="98667"/>
                    <a:pt x="99392" y="127686"/>
                    <a:pt x="63843" y="127686"/>
                  </a:cubicBezTo>
                  <a:cubicBezTo>
                    <a:pt x="28294" y="127686"/>
                    <a:pt x="0" y="99392"/>
                    <a:pt x="0" y="63843"/>
                  </a:cubicBezTo>
                  <a:cubicBezTo>
                    <a:pt x="0" y="28294"/>
                    <a:pt x="28294" y="0"/>
                    <a:pt x="63843" y="0"/>
                  </a:cubicBezTo>
                  <a:cubicBezTo>
                    <a:pt x="99392" y="0"/>
                    <a:pt x="127686" y="28294"/>
                    <a:pt x="127686" y="63843"/>
                  </a:cubicBezTo>
                  <a:lnTo>
                    <a:pt x="127686" y="63843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DA39A6-3A73-3D50-86CA-30296427F7BA}"/>
                </a:ext>
              </a:extLst>
            </p:cNvPr>
            <p:cNvSpPr/>
            <p:nvPr/>
          </p:nvSpPr>
          <p:spPr>
            <a:xfrm>
              <a:off x="12006262" y="5637843"/>
              <a:ext cx="2793136" cy="1301529"/>
            </a:xfrm>
            <a:custGeom>
              <a:avLst/>
              <a:gdLst>
                <a:gd name="connsiteX0" fmla="*/ 2634254 w 2793136"/>
                <a:gd name="connsiteY0" fmla="*/ 158882 h 1301529"/>
                <a:gd name="connsiteX1" fmla="*/ 1485078 w 2793136"/>
                <a:gd name="connsiteY1" fmla="*/ 158882 h 1301529"/>
                <a:gd name="connsiteX2" fmla="*/ 672529 w 2793136"/>
                <a:gd name="connsiteY2" fmla="*/ 158882 h 1301529"/>
                <a:gd name="connsiteX3" fmla="*/ 158882 w 2793136"/>
                <a:gd name="connsiteY3" fmla="*/ 158882 h 1301529"/>
                <a:gd name="connsiteX4" fmla="*/ 0 w 2793136"/>
                <a:gd name="connsiteY4" fmla="*/ 317765 h 1301529"/>
                <a:gd name="connsiteX5" fmla="*/ 0 w 2793136"/>
                <a:gd name="connsiteY5" fmla="*/ 952568 h 1301529"/>
                <a:gd name="connsiteX6" fmla="*/ 158882 w 2793136"/>
                <a:gd name="connsiteY6" fmla="*/ 1111451 h 1301529"/>
                <a:gd name="connsiteX7" fmla="*/ 368549 w 2793136"/>
                <a:gd name="connsiteY7" fmla="*/ 1111451 h 1301529"/>
                <a:gd name="connsiteX8" fmla="*/ 304706 w 2793136"/>
                <a:gd name="connsiteY8" fmla="*/ 1301529 h 1301529"/>
                <a:gd name="connsiteX9" fmla="*/ 371451 w 2793136"/>
                <a:gd name="connsiteY9" fmla="*/ 1301529 h 1301529"/>
                <a:gd name="connsiteX10" fmla="*/ 435294 w 2793136"/>
                <a:gd name="connsiteY10" fmla="*/ 1111451 h 1301529"/>
                <a:gd name="connsiteX11" fmla="*/ 755235 w 2793136"/>
                <a:gd name="connsiteY11" fmla="*/ 1111451 h 1301529"/>
                <a:gd name="connsiteX12" fmla="*/ 1403098 w 2793136"/>
                <a:gd name="connsiteY12" fmla="*/ 1111451 h 1301529"/>
                <a:gd name="connsiteX13" fmla="*/ 2357843 w 2793136"/>
                <a:gd name="connsiteY13" fmla="*/ 1111451 h 1301529"/>
                <a:gd name="connsiteX14" fmla="*/ 2421686 w 2793136"/>
                <a:gd name="connsiteY14" fmla="*/ 1301529 h 1301529"/>
                <a:gd name="connsiteX15" fmla="*/ 2488431 w 2793136"/>
                <a:gd name="connsiteY15" fmla="*/ 1301529 h 1301529"/>
                <a:gd name="connsiteX16" fmla="*/ 2424588 w 2793136"/>
                <a:gd name="connsiteY16" fmla="*/ 1111451 h 1301529"/>
                <a:gd name="connsiteX17" fmla="*/ 2634254 w 2793136"/>
                <a:gd name="connsiteY17" fmla="*/ 1111451 h 1301529"/>
                <a:gd name="connsiteX18" fmla="*/ 2793137 w 2793136"/>
                <a:gd name="connsiteY18" fmla="*/ 952568 h 1301529"/>
                <a:gd name="connsiteX19" fmla="*/ 2793137 w 2793136"/>
                <a:gd name="connsiteY19" fmla="*/ 317765 h 1301529"/>
                <a:gd name="connsiteX20" fmla="*/ 2634254 w 2793136"/>
                <a:gd name="connsiteY20" fmla="*/ 158882 h 1301529"/>
                <a:gd name="connsiteX21" fmla="*/ 2634254 w 2793136"/>
                <a:gd name="connsiteY21" fmla="*/ 158882 h 1301529"/>
                <a:gd name="connsiteX22" fmla="*/ 158882 w 2793136"/>
                <a:gd name="connsiteY22" fmla="*/ 1047608 h 1301529"/>
                <a:gd name="connsiteX23" fmla="*/ 63843 w 2793136"/>
                <a:gd name="connsiteY23" fmla="*/ 952568 h 1301529"/>
                <a:gd name="connsiteX24" fmla="*/ 63843 w 2793136"/>
                <a:gd name="connsiteY24" fmla="*/ 317765 h 1301529"/>
                <a:gd name="connsiteX25" fmla="*/ 158882 w 2793136"/>
                <a:gd name="connsiteY25" fmla="*/ 222725 h 1301529"/>
                <a:gd name="connsiteX26" fmla="*/ 612314 w 2793136"/>
                <a:gd name="connsiteY26" fmla="*/ 222725 h 1301529"/>
                <a:gd name="connsiteX27" fmla="*/ 673255 w 2793136"/>
                <a:gd name="connsiteY27" fmla="*/ 1048333 h 1301529"/>
                <a:gd name="connsiteX28" fmla="*/ 158882 w 2793136"/>
                <a:gd name="connsiteY28" fmla="*/ 1048333 h 1301529"/>
                <a:gd name="connsiteX29" fmla="*/ 1079529 w 2793136"/>
                <a:gd name="connsiteY29" fmla="*/ 1142647 h 1301529"/>
                <a:gd name="connsiteX30" fmla="*/ 539765 w 2793136"/>
                <a:gd name="connsiteY30" fmla="*/ 602882 h 1301529"/>
                <a:gd name="connsiteX31" fmla="*/ 1078804 w 2793136"/>
                <a:gd name="connsiteY31" fmla="*/ 63843 h 1301529"/>
                <a:gd name="connsiteX32" fmla="*/ 1618568 w 2793136"/>
                <a:gd name="connsiteY32" fmla="*/ 603608 h 1301529"/>
                <a:gd name="connsiteX33" fmla="*/ 1078804 w 2793136"/>
                <a:gd name="connsiteY33" fmla="*/ 1143372 h 1301529"/>
                <a:gd name="connsiteX34" fmla="*/ 1078804 w 2793136"/>
                <a:gd name="connsiteY34" fmla="*/ 1143372 h 1301529"/>
                <a:gd name="connsiteX35" fmla="*/ 2730019 w 2793136"/>
                <a:gd name="connsiteY35" fmla="*/ 952568 h 1301529"/>
                <a:gd name="connsiteX36" fmla="*/ 2634980 w 2793136"/>
                <a:gd name="connsiteY36" fmla="*/ 1047608 h 1301529"/>
                <a:gd name="connsiteX37" fmla="*/ 1485804 w 2793136"/>
                <a:gd name="connsiteY37" fmla="*/ 1047608 h 1301529"/>
                <a:gd name="connsiteX38" fmla="*/ 1546745 w 2793136"/>
                <a:gd name="connsiteY38" fmla="*/ 222000 h 1301529"/>
                <a:gd name="connsiteX39" fmla="*/ 2634980 w 2793136"/>
                <a:gd name="connsiteY39" fmla="*/ 222000 h 1301529"/>
                <a:gd name="connsiteX40" fmla="*/ 2730019 w 2793136"/>
                <a:gd name="connsiteY40" fmla="*/ 317039 h 1301529"/>
                <a:gd name="connsiteX41" fmla="*/ 2730019 w 2793136"/>
                <a:gd name="connsiteY41" fmla="*/ 952568 h 130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93136" h="1301529">
                  <a:moveTo>
                    <a:pt x="2634254" y="158882"/>
                  </a:moveTo>
                  <a:lnTo>
                    <a:pt x="1485078" y="158882"/>
                  </a:lnTo>
                  <a:cubicBezTo>
                    <a:pt x="1255823" y="-52961"/>
                    <a:pt x="901784" y="-52961"/>
                    <a:pt x="672529" y="158882"/>
                  </a:cubicBezTo>
                  <a:lnTo>
                    <a:pt x="158882" y="158882"/>
                  </a:lnTo>
                  <a:cubicBezTo>
                    <a:pt x="71098" y="158882"/>
                    <a:pt x="0" y="229980"/>
                    <a:pt x="0" y="317765"/>
                  </a:cubicBezTo>
                  <a:lnTo>
                    <a:pt x="0" y="952568"/>
                  </a:lnTo>
                  <a:cubicBezTo>
                    <a:pt x="0" y="1040353"/>
                    <a:pt x="71098" y="1111451"/>
                    <a:pt x="158882" y="1111451"/>
                  </a:cubicBezTo>
                  <a:lnTo>
                    <a:pt x="368549" y="1111451"/>
                  </a:lnTo>
                  <a:lnTo>
                    <a:pt x="304706" y="1301529"/>
                  </a:lnTo>
                  <a:lnTo>
                    <a:pt x="371451" y="1301529"/>
                  </a:lnTo>
                  <a:lnTo>
                    <a:pt x="435294" y="1111451"/>
                  </a:lnTo>
                  <a:lnTo>
                    <a:pt x="755235" y="1111451"/>
                  </a:lnTo>
                  <a:cubicBezTo>
                    <a:pt x="952568" y="1238411"/>
                    <a:pt x="1205765" y="1238411"/>
                    <a:pt x="1403098" y="1111451"/>
                  </a:cubicBezTo>
                  <a:lnTo>
                    <a:pt x="2357843" y="1111451"/>
                  </a:lnTo>
                  <a:lnTo>
                    <a:pt x="2421686" y="1301529"/>
                  </a:lnTo>
                  <a:lnTo>
                    <a:pt x="2488431" y="1301529"/>
                  </a:lnTo>
                  <a:lnTo>
                    <a:pt x="2424588" y="1111451"/>
                  </a:lnTo>
                  <a:lnTo>
                    <a:pt x="2634254" y="1111451"/>
                  </a:lnTo>
                  <a:cubicBezTo>
                    <a:pt x="2722039" y="1111451"/>
                    <a:pt x="2793137" y="1040353"/>
                    <a:pt x="2793137" y="952568"/>
                  </a:cubicBezTo>
                  <a:lnTo>
                    <a:pt x="2793137" y="317765"/>
                  </a:lnTo>
                  <a:cubicBezTo>
                    <a:pt x="2793137" y="229980"/>
                    <a:pt x="2722039" y="158882"/>
                    <a:pt x="2634254" y="158882"/>
                  </a:cubicBezTo>
                  <a:lnTo>
                    <a:pt x="2634254" y="158882"/>
                  </a:lnTo>
                  <a:close/>
                  <a:moveTo>
                    <a:pt x="158882" y="1047608"/>
                  </a:moveTo>
                  <a:cubicBezTo>
                    <a:pt x="106647" y="1047608"/>
                    <a:pt x="63843" y="1004804"/>
                    <a:pt x="63843" y="952568"/>
                  </a:cubicBezTo>
                  <a:lnTo>
                    <a:pt x="63843" y="317765"/>
                  </a:lnTo>
                  <a:cubicBezTo>
                    <a:pt x="63843" y="264804"/>
                    <a:pt x="106647" y="222725"/>
                    <a:pt x="158882" y="222725"/>
                  </a:cubicBezTo>
                  <a:lnTo>
                    <a:pt x="612314" y="222725"/>
                  </a:lnTo>
                  <a:cubicBezTo>
                    <a:pt x="409902" y="470118"/>
                    <a:pt x="436020" y="832863"/>
                    <a:pt x="673255" y="1048333"/>
                  </a:cubicBezTo>
                  <a:lnTo>
                    <a:pt x="158882" y="1048333"/>
                  </a:lnTo>
                  <a:close/>
                  <a:moveTo>
                    <a:pt x="1079529" y="1142647"/>
                  </a:moveTo>
                  <a:cubicBezTo>
                    <a:pt x="781353" y="1142647"/>
                    <a:pt x="539765" y="901059"/>
                    <a:pt x="539765" y="602882"/>
                  </a:cubicBezTo>
                  <a:cubicBezTo>
                    <a:pt x="539765" y="304706"/>
                    <a:pt x="781353" y="63843"/>
                    <a:pt x="1078804" y="63843"/>
                  </a:cubicBezTo>
                  <a:cubicBezTo>
                    <a:pt x="1376255" y="63843"/>
                    <a:pt x="1618568" y="305431"/>
                    <a:pt x="1618568" y="603608"/>
                  </a:cubicBezTo>
                  <a:cubicBezTo>
                    <a:pt x="1618568" y="901784"/>
                    <a:pt x="1376980" y="1142647"/>
                    <a:pt x="1078804" y="1143372"/>
                  </a:cubicBezTo>
                  <a:lnTo>
                    <a:pt x="1078804" y="1143372"/>
                  </a:lnTo>
                  <a:close/>
                  <a:moveTo>
                    <a:pt x="2730019" y="952568"/>
                  </a:moveTo>
                  <a:cubicBezTo>
                    <a:pt x="2730019" y="1004804"/>
                    <a:pt x="2687215" y="1047608"/>
                    <a:pt x="2634980" y="1047608"/>
                  </a:cubicBezTo>
                  <a:lnTo>
                    <a:pt x="1485804" y="1047608"/>
                  </a:lnTo>
                  <a:cubicBezTo>
                    <a:pt x="1722313" y="832863"/>
                    <a:pt x="1749156" y="470118"/>
                    <a:pt x="1546745" y="222000"/>
                  </a:cubicBezTo>
                  <a:lnTo>
                    <a:pt x="2634980" y="222000"/>
                  </a:lnTo>
                  <a:cubicBezTo>
                    <a:pt x="2687215" y="222000"/>
                    <a:pt x="2730019" y="264804"/>
                    <a:pt x="2730019" y="317039"/>
                  </a:cubicBezTo>
                  <a:lnTo>
                    <a:pt x="2730019" y="952568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8CBAE3-2B22-490F-7E81-2959AFE83ABA}"/>
              </a:ext>
            </a:extLst>
          </p:cNvPr>
          <p:cNvGrpSpPr/>
          <p:nvPr/>
        </p:nvGrpSpPr>
        <p:grpSpPr>
          <a:xfrm>
            <a:off x="2499494" y="3824661"/>
            <a:ext cx="1412004" cy="657957"/>
            <a:chOff x="12006262" y="5637843"/>
            <a:chExt cx="2793136" cy="1301529"/>
          </a:xfrm>
          <a:solidFill>
            <a:srgbClr val="FFFFFF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F20077-EC5A-2EE8-7B20-410321113EE8}"/>
                </a:ext>
              </a:extLst>
            </p:cNvPr>
            <p:cNvSpPr/>
            <p:nvPr/>
          </p:nvSpPr>
          <p:spPr>
            <a:xfrm>
              <a:off x="12704183" y="5859842"/>
              <a:ext cx="761764" cy="761764"/>
            </a:xfrm>
            <a:custGeom>
              <a:avLst/>
              <a:gdLst>
                <a:gd name="connsiteX0" fmla="*/ 380882 w 761764"/>
                <a:gd name="connsiteY0" fmla="*/ 0 h 761764"/>
                <a:gd name="connsiteX1" fmla="*/ 0 w 761764"/>
                <a:gd name="connsiteY1" fmla="*/ 380882 h 761764"/>
                <a:gd name="connsiteX2" fmla="*/ 380882 w 761764"/>
                <a:gd name="connsiteY2" fmla="*/ 761765 h 761764"/>
                <a:gd name="connsiteX3" fmla="*/ 761765 w 761764"/>
                <a:gd name="connsiteY3" fmla="*/ 380882 h 761764"/>
                <a:gd name="connsiteX4" fmla="*/ 380882 w 761764"/>
                <a:gd name="connsiteY4" fmla="*/ 0 h 761764"/>
                <a:gd name="connsiteX5" fmla="*/ 380882 w 761764"/>
                <a:gd name="connsiteY5" fmla="*/ 0 h 761764"/>
                <a:gd name="connsiteX6" fmla="*/ 380882 w 761764"/>
                <a:gd name="connsiteY6" fmla="*/ 697921 h 761764"/>
                <a:gd name="connsiteX7" fmla="*/ 63118 w 761764"/>
                <a:gd name="connsiteY7" fmla="*/ 380157 h 761764"/>
                <a:gd name="connsiteX8" fmla="*/ 380882 w 761764"/>
                <a:gd name="connsiteY8" fmla="*/ 62392 h 761764"/>
                <a:gd name="connsiteX9" fmla="*/ 698647 w 761764"/>
                <a:gd name="connsiteY9" fmla="*/ 380157 h 761764"/>
                <a:gd name="connsiteX10" fmla="*/ 380882 w 761764"/>
                <a:gd name="connsiteY10" fmla="*/ 697921 h 761764"/>
                <a:gd name="connsiteX11" fmla="*/ 380882 w 761764"/>
                <a:gd name="connsiteY11" fmla="*/ 697921 h 76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1764" h="761764">
                  <a:moveTo>
                    <a:pt x="380882" y="0"/>
                  </a:moveTo>
                  <a:cubicBezTo>
                    <a:pt x="170490" y="0"/>
                    <a:pt x="0" y="170490"/>
                    <a:pt x="0" y="380882"/>
                  </a:cubicBezTo>
                  <a:cubicBezTo>
                    <a:pt x="0" y="591274"/>
                    <a:pt x="170490" y="761765"/>
                    <a:pt x="380882" y="761765"/>
                  </a:cubicBezTo>
                  <a:cubicBezTo>
                    <a:pt x="591274" y="761765"/>
                    <a:pt x="761765" y="591274"/>
                    <a:pt x="761765" y="380882"/>
                  </a:cubicBezTo>
                  <a:cubicBezTo>
                    <a:pt x="761765" y="170490"/>
                    <a:pt x="591274" y="0"/>
                    <a:pt x="380882" y="0"/>
                  </a:cubicBezTo>
                  <a:lnTo>
                    <a:pt x="380882" y="0"/>
                  </a:lnTo>
                  <a:close/>
                  <a:moveTo>
                    <a:pt x="380882" y="697921"/>
                  </a:moveTo>
                  <a:cubicBezTo>
                    <a:pt x="205314" y="697921"/>
                    <a:pt x="63118" y="555725"/>
                    <a:pt x="63118" y="380157"/>
                  </a:cubicBezTo>
                  <a:cubicBezTo>
                    <a:pt x="63118" y="204588"/>
                    <a:pt x="205314" y="62392"/>
                    <a:pt x="380882" y="62392"/>
                  </a:cubicBezTo>
                  <a:cubicBezTo>
                    <a:pt x="556451" y="62392"/>
                    <a:pt x="698647" y="204588"/>
                    <a:pt x="698647" y="380157"/>
                  </a:cubicBezTo>
                  <a:cubicBezTo>
                    <a:pt x="698647" y="555725"/>
                    <a:pt x="556451" y="697196"/>
                    <a:pt x="380882" y="697921"/>
                  </a:cubicBezTo>
                  <a:lnTo>
                    <a:pt x="380882" y="697921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C6AFD3-D3F1-0228-2832-7212E6D2593F}"/>
                </a:ext>
              </a:extLst>
            </p:cNvPr>
            <p:cNvSpPr/>
            <p:nvPr/>
          </p:nvSpPr>
          <p:spPr>
            <a:xfrm>
              <a:off x="13878751" y="6113764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35BE85-69E4-7A06-4BCF-D5926A04B81E}"/>
                </a:ext>
              </a:extLst>
            </p:cNvPr>
            <p:cNvSpPr/>
            <p:nvPr/>
          </p:nvSpPr>
          <p:spPr>
            <a:xfrm>
              <a:off x="13878751" y="6367685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7F01D0-5D7B-C679-3B80-EB9D6864D887}"/>
                </a:ext>
              </a:extLst>
            </p:cNvPr>
            <p:cNvSpPr/>
            <p:nvPr/>
          </p:nvSpPr>
          <p:spPr>
            <a:xfrm>
              <a:off x="12195614" y="5986803"/>
              <a:ext cx="127686" cy="127686"/>
            </a:xfrm>
            <a:custGeom>
              <a:avLst/>
              <a:gdLst>
                <a:gd name="connsiteX0" fmla="*/ 127686 w 127686"/>
                <a:gd name="connsiteY0" fmla="*/ 63843 h 127686"/>
                <a:gd name="connsiteX1" fmla="*/ 63843 w 127686"/>
                <a:gd name="connsiteY1" fmla="*/ 127686 h 127686"/>
                <a:gd name="connsiteX2" fmla="*/ 0 w 127686"/>
                <a:gd name="connsiteY2" fmla="*/ 63843 h 127686"/>
                <a:gd name="connsiteX3" fmla="*/ 63843 w 127686"/>
                <a:gd name="connsiteY3" fmla="*/ 0 h 127686"/>
                <a:gd name="connsiteX4" fmla="*/ 127686 w 127686"/>
                <a:gd name="connsiteY4" fmla="*/ 63843 h 127686"/>
                <a:gd name="connsiteX5" fmla="*/ 127686 w 127686"/>
                <a:gd name="connsiteY5" fmla="*/ 63843 h 12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86" h="127686">
                  <a:moveTo>
                    <a:pt x="127686" y="63843"/>
                  </a:moveTo>
                  <a:cubicBezTo>
                    <a:pt x="127686" y="98667"/>
                    <a:pt x="99392" y="127686"/>
                    <a:pt x="63843" y="127686"/>
                  </a:cubicBezTo>
                  <a:cubicBezTo>
                    <a:pt x="28294" y="127686"/>
                    <a:pt x="0" y="99392"/>
                    <a:pt x="0" y="63843"/>
                  </a:cubicBezTo>
                  <a:cubicBezTo>
                    <a:pt x="0" y="28294"/>
                    <a:pt x="28294" y="0"/>
                    <a:pt x="63843" y="0"/>
                  </a:cubicBezTo>
                  <a:cubicBezTo>
                    <a:pt x="99392" y="0"/>
                    <a:pt x="127686" y="28294"/>
                    <a:pt x="127686" y="63843"/>
                  </a:cubicBezTo>
                  <a:lnTo>
                    <a:pt x="127686" y="63843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1C34AE7-8FD0-76F4-570A-471F9A0AB703}"/>
                </a:ext>
              </a:extLst>
            </p:cNvPr>
            <p:cNvSpPr/>
            <p:nvPr/>
          </p:nvSpPr>
          <p:spPr>
            <a:xfrm>
              <a:off x="12006262" y="5637843"/>
              <a:ext cx="2793136" cy="1301529"/>
            </a:xfrm>
            <a:custGeom>
              <a:avLst/>
              <a:gdLst>
                <a:gd name="connsiteX0" fmla="*/ 2634254 w 2793136"/>
                <a:gd name="connsiteY0" fmla="*/ 158882 h 1301529"/>
                <a:gd name="connsiteX1" fmla="*/ 1485078 w 2793136"/>
                <a:gd name="connsiteY1" fmla="*/ 158882 h 1301529"/>
                <a:gd name="connsiteX2" fmla="*/ 672529 w 2793136"/>
                <a:gd name="connsiteY2" fmla="*/ 158882 h 1301529"/>
                <a:gd name="connsiteX3" fmla="*/ 158882 w 2793136"/>
                <a:gd name="connsiteY3" fmla="*/ 158882 h 1301529"/>
                <a:gd name="connsiteX4" fmla="*/ 0 w 2793136"/>
                <a:gd name="connsiteY4" fmla="*/ 317765 h 1301529"/>
                <a:gd name="connsiteX5" fmla="*/ 0 w 2793136"/>
                <a:gd name="connsiteY5" fmla="*/ 952568 h 1301529"/>
                <a:gd name="connsiteX6" fmla="*/ 158882 w 2793136"/>
                <a:gd name="connsiteY6" fmla="*/ 1111451 h 1301529"/>
                <a:gd name="connsiteX7" fmla="*/ 368549 w 2793136"/>
                <a:gd name="connsiteY7" fmla="*/ 1111451 h 1301529"/>
                <a:gd name="connsiteX8" fmla="*/ 304706 w 2793136"/>
                <a:gd name="connsiteY8" fmla="*/ 1301529 h 1301529"/>
                <a:gd name="connsiteX9" fmla="*/ 371451 w 2793136"/>
                <a:gd name="connsiteY9" fmla="*/ 1301529 h 1301529"/>
                <a:gd name="connsiteX10" fmla="*/ 435294 w 2793136"/>
                <a:gd name="connsiteY10" fmla="*/ 1111451 h 1301529"/>
                <a:gd name="connsiteX11" fmla="*/ 755235 w 2793136"/>
                <a:gd name="connsiteY11" fmla="*/ 1111451 h 1301529"/>
                <a:gd name="connsiteX12" fmla="*/ 1403098 w 2793136"/>
                <a:gd name="connsiteY12" fmla="*/ 1111451 h 1301529"/>
                <a:gd name="connsiteX13" fmla="*/ 2357843 w 2793136"/>
                <a:gd name="connsiteY13" fmla="*/ 1111451 h 1301529"/>
                <a:gd name="connsiteX14" fmla="*/ 2421686 w 2793136"/>
                <a:gd name="connsiteY14" fmla="*/ 1301529 h 1301529"/>
                <a:gd name="connsiteX15" fmla="*/ 2488431 w 2793136"/>
                <a:gd name="connsiteY15" fmla="*/ 1301529 h 1301529"/>
                <a:gd name="connsiteX16" fmla="*/ 2424588 w 2793136"/>
                <a:gd name="connsiteY16" fmla="*/ 1111451 h 1301529"/>
                <a:gd name="connsiteX17" fmla="*/ 2634254 w 2793136"/>
                <a:gd name="connsiteY17" fmla="*/ 1111451 h 1301529"/>
                <a:gd name="connsiteX18" fmla="*/ 2793137 w 2793136"/>
                <a:gd name="connsiteY18" fmla="*/ 952568 h 1301529"/>
                <a:gd name="connsiteX19" fmla="*/ 2793137 w 2793136"/>
                <a:gd name="connsiteY19" fmla="*/ 317765 h 1301529"/>
                <a:gd name="connsiteX20" fmla="*/ 2634254 w 2793136"/>
                <a:gd name="connsiteY20" fmla="*/ 158882 h 1301529"/>
                <a:gd name="connsiteX21" fmla="*/ 2634254 w 2793136"/>
                <a:gd name="connsiteY21" fmla="*/ 158882 h 1301529"/>
                <a:gd name="connsiteX22" fmla="*/ 158882 w 2793136"/>
                <a:gd name="connsiteY22" fmla="*/ 1047608 h 1301529"/>
                <a:gd name="connsiteX23" fmla="*/ 63843 w 2793136"/>
                <a:gd name="connsiteY23" fmla="*/ 952568 h 1301529"/>
                <a:gd name="connsiteX24" fmla="*/ 63843 w 2793136"/>
                <a:gd name="connsiteY24" fmla="*/ 317765 h 1301529"/>
                <a:gd name="connsiteX25" fmla="*/ 158882 w 2793136"/>
                <a:gd name="connsiteY25" fmla="*/ 222725 h 1301529"/>
                <a:gd name="connsiteX26" fmla="*/ 612314 w 2793136"/>
                <a:gd name="connsiteY26" fmla="*/ 222725 h 1301529"/>
                <a:gd name="connsiteX27" fmla="*/ 673255 w 2793136"/>
                <a:gd name="connsiteY27" fmla="*/ 1048333 h 1301529"/>
                <a:gd name="connsiteX28" fmla="*/ 158882 w 2793136"/>
                <a:gd name="connsiteY28" fmla="*/ 1048333 h 1301529"/>
                <a:gd name="connsiteX29" fmla="*/ 1079529 w 2793136"/>
                <a:gd name="connsiteY29" fmla="*/ 1142647 h 1301529"/>
                <a:gd name="connsiteX30" fmla="*/ 539765 w 2793136"/>
                <a:gd name="connsiteY30" fmla="*/ 602882 h 1301529"/>
                <a:gd name="connsiteX31" fmla="*/ 1078804 w 2793136"/>
                <a:gd name="connsiteY31" fmla="*/ 63843 h 1301529"/>
                <a:gd name="connsiteX32" fmla="*/ 1618568 w 2793136"/>
                <a:gd name="connsiteY32" fmla="*/ 603608 h 1301529"/>
                <a:gd name="connsiteX33" fmla="*/ 1078804 w 2793136"/>
                <a:gd name="connsiteY33" fmla="*/ 1143372 h 1301529"/>
                <a:gd name="connsiteX34" fmla="*/ 1078804 w 2793136"/>
                <a:gd name="connsiteY34" fmla="*/ 1143372 h 1301529"/>
                <a:gd name="connsiteX35" fmla="*/ 2730019 w 2793136"/>
                <a:gd name="connsiteY35" fmla="*/ 952568 h 1301529"/>
                <a:gd name="connsiteX36" fmla="*/ 2634980 w 2793136"/>
                <a:gd name="connsiteY36" fmla="*/ 1047608 h 1301529"/>
                <a:gd name="connsiteX37" fmla="*/ 1485804 w 2793136"/>
                <a:gd name="connsiteY37" fmla="*/ 1047608 h 1301529"/>
                <a:gd name="connsiteX38" fmla="*/ 1546745 w 2793136"/>
                <a:gd name="connsiteY38" fmla="*/ 222000 h 1301529"/>
                <a:gd name="connsiteX39" fmla="*/ 2634980 w 2793136"/>
                <a:gd name="connsiteY39" fmla="*/ 222000 h 1301529"/>
                <a:gd name="connsiteX40" fmla="*/ 2730019 w 2793136"/>
                <a:gd name="connsiteY40" fmla="*/ 317039 h 1301529"/>
                <a:gd name="connsiteX41" fmla="*/ 2730019 w 2793136"/>
                <a:gd name="connsiteY41" fmla="*/ 952568 h 130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93136" h="1301529">
                  <a:moveTo>
                    <a:pt x="2634254" y="158882"/>
                  </a:moveTo>
                  <a:lnTo>
                    <a:pt x="1485078" y="158882"/>
                  </a:lnTo>
                  <a:cubicBezTo>
                    <a:pt x="1255823" y="-52961"/>
                    <a:pt x="901784" y="-52961"/>
                    <a:pt x="672529" y="158882"/>
                  </a:cubicBezTo>
                  <a:lnTo>
                    <a:pt x="158882" y="158882"/>
                  </a:lnTo>
                  <a:cubicBezTo>
                    <a:pt x="71098" y="158882"/>
                    <a:pt x="0" y="229980"/>
                    <a:pt x="0" y="317765"/>
                  </a:cubicBezTo>
                  <a:lnTo>
                    <a:pt x="0" y="952568"/>
                  </a:lnTo>
                  <a:cubicBezTo>
                    <a:pt x="0" y="1040353"/>
                    <a:pt x="71098" y="1111451"/>
                    <a:pt x="158882" y="1111451"/>
                  </a:cubicBezTo>
                  <a:lnTo>
                    <a:pt x="368549" y="1111451"/>
                  </a:lnTo>
                  <a:lnTo>
                    <a:pt x="304706" y="1301529"/>
                  </a:lnTo>
                  <a:lnTo>
                    <a:pt x="371451" y="1301529"/>
                  </a:lnTo>
                  <a:lnTo>
                    <a:pt x="435294" y="1111451"/>
                  </a:lnTo>
                  <a:lnTo>
                    <a:pt x="755235" y="1111451"/>
                  </a:lnTo>
                  <a:cubicBezTo>
                    <a:pt x="952568" y="1238411"/>
                    <a:pt x="1205765" y="1238411"/>
                    <a:pt x="1403098" y="1111451"/>
                  </a:cubicBezTo>
                  <a:lnTo>
                    <a:pt x="2357843" y="1111451"/>
                  </a:lnTo>
                  <a:lnTo>
                    <a:pt x="2421686" y="1301529"/>
                  </a:lnTo>
                  <a:lnTo>
                    <a:pt x="2488431" y="1301529"/>
                  </a:lnTo>
                  <a:lnTo>
                    <a:pt x="2424588" y="1111451"/>
                  </a:lnTo>
                  <a:lnTo>
                    <a:pt x="2634254" y="1111451"/>
                  </a:lnTo>
                  <a:cubicBezTo>
                    <a:pt x="2722039" y="1111451"/>
                    <a:pt x="2793137" y="1040353"/>
                    <a:pt x="2793137" y="952568"/>
                  </a:cubicBezTo>
                  <a:lnTo>
                    <a:pt x="2793137" y="317765"/>
                  </a:lnTo>
                  <a:cubicBezTo>
                    <a:pt x="2793137" y="229980"/>
                    <a:pt x="2722039" y="158882"/>
                    <a:pt x="2634254" y="158882"/>
                  </a:cubicBezTo>
                  <a:lnTo>
                    <a:pt x="2634254" y="158882"/>
                  </a:lnTo>
                  <a:close/>
                  <a:moveTo>
                    <a:pt x="158882" y="1047608"/>
                  </a:moveTo>
                  <a:cubicBezTo>
                    <a:pt x="106647" y="1047608"/>
                    <a:pt x="63843" y="1004804"/>
                    <a:pt x="63843" y="952568"/>
                  </a:cubicBezTo>
                  <a:lnTo>
                    <a:pt x="63843" y="317765"/>
                  </a:lnTo>
                  <a:cubicBezTo>
                    <a:pt x="63843" y="264804"/>
                    <a:pt x="106647" y="222725"/>
                    <a:pt x="158882" y="222725"/>
                  </a:cubicBezTo>
                  <a:lnTo>
                    <a:pt x="612314" y="222725"/>
                  </a:lnTo>
                  <a:cubicBezTo>
                    <a:pt x="409902" y="470118"/>
                    <a:pt x="436020" y="832863"/>
                    <a:pt x="673255" y="1048333"/>
                  </a:cubicBezTo>
                  <a:lnTo>
                    <a:pt x="158882" y="1048333"/>
                  </a:lnTo>
                  <a:close/>
                  <a:moveTo>
                    <a:pt x="1079529" y="1142647"/>
                  </a:moveTo>
                  <a:cubicBezTo>
                    <a:pt x="781353" y="1142647"/>
                    <a:pt x="539765" y="901059"/>
                    <a:pt x="539765" y="602882"/>
                  </a:cubicBezTo>
                  <a:cubicBezTo>
                    <a:pt x="539765" y="304706"/>
                    <a:pt x="781353" y="63843"/>
                    <a:pt x="1078804" y="63843"/>
                  </a:cubicBezTo>
                  <a:cubicBezTo>
                    <a:pt x="1376255" y="63843"/>
                    <a:pt x="1618568" y="305431"/>
                    <a:pt x="1618568" y="603608"/>
                  </a:cubicBezTo>
                  <a:cubicBezTo>
                    <a:pt x="1618568" y="901784"/>
                    <a:pt x="1376980" y="1142647"/>
                    <a:pt x="1078804" y="1143372"/>
                  </a:cubicBezTo>
                  <a:lnTo>
                    <a:pt x="1078804" y="1143372"/>
                  </a:lnTo>
                  <a:close/>
                  <a:moveTo>
                    <a:pt x="2730019" y="952568"/>
                  </a:moveTo>
                  <a:cubicBezTo>
                    <a:pt x="2730019" y="1004804"/>
                    <a:pt x="2687215" y="1047608"/>
                    <a:pt x="2634980" y="1047608"/>
                  </a:cubicBezTo>
                  <a:lnTo>
                    <a:pt x="1485804" y="1047608"/>
                  </a:lnTo>
                  <a:cubicBezTo>
                    <a:pt x="1722313" y="832863"/>
                    <a:pt x="1749156" y="470118"/>
                    <a:pt x="1546745" y="222000"/>
                  </a:cubicBezTo>
                  <a:lnTo>
                    <a:pt x="2634980" y="222000"/>
                  </a:lnTo>
                  <a:cubicBezTo>
                    <a:pt x="2687215" y="222000"/>
                    <a:pt x="2730019" y="264804"/>
                    <a:pt x="2730019" y="317039"/>
                  </a:cubicBezTo>
                  <a:lnTo>
                    <a:pt x="2730019" y="952568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07381D-3C06-2C9F-D42F-95A17D8E6A39}"/>
              </a:ext>
            </a:extLst>
          </p:cNvPr>
          <p:cNvGrpSpPr/>
          <p:nvPr/>
        </p:nvGrpSpPr>
        <p:grpSpPr>
          <a:xfrm>
            <a:off x="2497235" y="8663213"/>
            <a:ext cx="1412004" cy="657957"/>
            <a:chOff x="12006262" y="5637843"/>
            <a:chExt cx="2793136" cy="1301529"/>
          </a:xfrm>
          <a:solidFill>
            <a:srgbClr val="FFFFFF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868ACF8-2629-3ED5-9458-BD3D327682CC}"/>
                </a:ext>
              </a:extLst>
            </p:cNvPr>
            <p:cNvSpPr/>
            <p:nvPr/>
          </p:nvSpPr>
          <p:spPr>
            <a:xfrm>
              <a:off x="12704183" y="5859842"/>
              <a:ext cx="761764" cy="761764"/>
            </a:xfrm>
            <a:custGeom>
              <a:avLst/>
              <a:gdLst>
                <a:gd name="connsiteX0" fmla="*/ 380882 w 761764"/>
                <a:gd name="connsiteY0" fmla="*/ 0 h 761764"/>
                <a:gd name="connsiteX1" fmla="*/ 0 w 761764"/>
                <a:gd name="connsiteY1" fmla="*/ 380882 h 761764"/>
                <a:gd name="connsiteX2" fmla="*/ 380882 w 761764"/>
                <a:gd name="connsiteY2" fmla="*/ 761765 h 761764"/>
                <a:gd name="connsiteX3" fmla="*/ 761765 w 761764"/>
                <a:gd name="connsiteY3" fmla="*/ 380882 h 761764"/>
                <a:gd name="connsiteX4" fmla="*/ 380882 w 761764"/>
                <a:gd name="connsiteY4" fmla="*/ 0 h 761764"/>
                <a:gd name="connsiteX5" fmla="*/ 380882 w 761764"/>
                <a:gd name="connsiteY5" fmla="*/ 0 h 761764"/>
                <a:gd name="connsiteX6" fmla="*/ 380882 w 761764"/>
                <a:gd name="connsiteY6" fmla="*/ 697921 h 761764"/>
                <a:gd name="connsiteX7" fmla="*/ 63118 w 761764"/>
                <a:gd name="connsiteY7" fmla="*/ 380157 h 761764"/>
                <a:gd name="connsiteX8" fmla="*/ 380882 w 761764"/>
                <a:gd name="connsiteY8" fmla="*/ 62392 h 761764"/>
                <a:gd name="connsiteX9" fmla="*/ 698647 w 761764"/>
                <a:gd name="connsiteY9" fmla="*/ 380157 h 761764"/>
                <a:gd name="connsiteX10" fmla="*/ 380882 w 761764"/>
                <a:gd name="connsiteY10" fmla="*/ 697921 h 761764"/>
                <a:gd name="connsiteX11" fmla="*/ 380882 w 761764"/>
                <a:gd name="connsiteY11" fmla="*/ 697921 h 76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1764" h="761764">
                  <a:moveTo>
                    <a:pt x="380882" y="0"/>
                  </a:moveTo>
                  <a:cubicBezTo>
                    <a:pt x="170490" y="0"/>
                    <a:pt x="0" y="170490"/>
                    <a:pt x="0" y="380882"/>
                  </a:cubicBezTo>
                  <a:cubicBezTo>
                    <a:pt x="0" y="591274"/>
                    <a:pt x="170490" y="761765"/>
                    <a:pt x="380882" y="761765"/>
                  </a:cubicBezTo>
                  <a:cubicBezTo>
                    <a:pt x="591274" y="761765"/>
                    <a:pt x="761765" y="591274"/>
                    <a:pt x="761765" y="380882"/>
                  </a:cubicBezTo>
                  <a:cubicBezTo>
                    <a:pt x="761765" y="170490"/>
                    <a:pt x="591274" y="0"/>
                    <a:pt x="380882" y="0"/>
                  </a:cubicBezTo>
                  <a:lnTo>
                    <a:pt x="380882" y="0"/>
                  </a:lnTo>
                  <a:close/>
                  <a:moveTo>
                    <a:pt x="380882" y="697921"/>
                  </a:moveTo>
                  <a:cubicBezTo>
                    <a:pt x="205314" y="697921"/>
                    <a:pt x="63118" y="555725"/>
                    <a:pt x="63118" y="380157"/>
                  </a:cubicBezTo>
                  <a:cubicBezTo>
                    <a:pt x="63118" y="204588"/>
                    <a:pt x="205314" y="62392"/>
                    <a:pt x="380882" y="62392"/>
                  </a:cubicBezTo>
                  <a:cubicBezTo>
                    <a:pt x="556451" y="62392"/>
                    <a:pt x="698647" y="204588"/>
                    <a:pt x="698647" y="380157"/>
                  </a:cubicBezTo>
                  <a:cubicBezTo>
                    <a:pt x="698647" y="555725"/>
                    <a:pt x="556451" y="697196"/>
                    <a:pt x="380882" y="697921"/>
                  </a:cubicBezTo>
                  <a:lnTo>
                    <a:pt x="380882" y="697921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EB741A-D5D3-19F5-07BE-BADF801327E1}"/>
                </a:ext>
              </a:extLst>
            </p:cNvPr>
            <p:cNvSpPr/>
            <p:nvPr/>
          </p:nvSpPr>
          <p:spPr>
            <a:xfrm>
              <a:off x="13878751" y="6113764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13A7F6B-D8AC-D392-9983-D507E4D1FCE0}"/>
                </a:ext>
              </a:extLst>
            </p:cNvPr>
            <p:cNvSpPr/>
            <p:nvPr/>
          </p:nvSpPr>
          <p:spPr>
            <a:xfrm>
              <a:off x="13878751" y="6367685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C8A41C-1317-99FD-51F8-55754CC4764E}"/>
                </a:ext>
              </a:extLst>
            </p:cNvPr>
            <p:cNvSpPr/>
            <p:nvPr/>
          </p:nvSpPr>
          <p:spPr>
            <a:xfrm>
              <a:off x="12195614" y="5986803"/>
              <a:ext cx="127686" cy="127686"/>
            </a:xfrm>
            <a:custGeom>
              <a:avLst/>
              <a:gdLst>
                <a:gd name="connsiteX0" fmla="*/ 127686 w 127686"/>
                <a:gd name="connsiteY0" fmla="*/ 63843 h 127686"/>
                <a:gd name="connsiteX1" fmla="*/ 63843 w 127686"/>
                <a:gd name="connsiteY1" fmla="*/ 127686 h 127686"/>
                <a:gd name="connsiteX2" fmla="*/ 0 w 127686"/>
                <a:gd name="connsiteY2" fmla="*/ 63843 h 127686"/>
                <a:gd name="connsiteX3" fmla="*/ 63843 w 127686"/>
                <a:gd name="connsiteY3" fmla="*/ 0 h 127686"/>
                <a:gd name="connsiteX4" fmla="*/ 127686 w 127686"/>
                <a:gd name="connsiteY4" fmla="*/ 63843 h 127686"/>
                <a:gd name="connsiteX5" fmla="*/ 127686 w 127686"/>
                <a:gd name="connsiteY5" fmla="*/ 63843 h 12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86" h="127686">
                  <a:moveTo>
                    <a:pt x="127686" y="63843"/>
                  </a:moveTo>
                  <a:cubicBezTo>
                    <a:pt x="127686" y="98667"/>
                    <a:pt x="99392" y="127686"/>
                    <a:pt x="63843" y="127686"/>
                  </a:cubicBezTo>
                  <a:cubicBezTo>
                    <a:pt x="28294" y="127686"/>
                    <a:pt x="0" y="99392"/>
                    <a:pt x="0" y="63843"/>
                  </a:cubicBezTo>
                  <a:cubicBezTo>
                    <a:pt x="0" y="28294"/>
                    <a:pt x="28294" y="0"/>
                    <a:pt x="63843" y="0"/>
                  </a:cubicBezTo>
                  <a:cubicBezTo>
                    <a:pt x="99392" y="0"/>
                    <a:pt x="127686" y="28294"/>
                    <a:pt x="127686" y="63843"/>
                  </a:cubicBezTo>
                  <a:lnTo>
                    <a:pt x="127686" y="63843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A7DD9F-3DFE-6CDD-5303-7FFC6F39CE49}"/>
                </a:ext>
              </a:extLst>
            </p:cNvPr>
            <p:cNvSpPr/>
            <p:nvPr/>
          </p:nvSpPr>
          <p:spPr>
            <a:xfrm>
              <a:off x="12006262" y="5637843"/>
              <a:ext cx="2793136" cy="1301529"/>
            </a:xfrm>
            <a:custGeom>
              <a:avLst/>
              <a:gdLst>
                <a:gd name="connsiteX0" fmla="*/ 2634254 w 2793136"/>
                <a:gd name="connsiteY0" fmla="*/ 158882 h 1301529"/>
                <a:gd name="connsiteX1" fmla="*/ 1485078 w 2793136"/>
                <a:gd name="connsiteY1" fmla="*/ 158882 h 1301529"/>
                <a:gd name="connsiteX2" fmla="*/ 672529 w 2793136"/>
                <a:gd name="connsiteY2" fmla="*/ 158882 h 1301529"/>
                <a:gd name="connsiteX3" fmla="*/ 158882 w 2793136"/>
                <a:gd name="connsiteY3" fmla="*/ 158882 h 1301529"/>
                <a:gd name="connsiteX4" fmla="*/ 0 w 2793136"/>
                <a:gd name="connsiteY4" fmla="*/ 317765 h 1301529"/>
                <a:gd name="connsiteX5" fmla="*/ 0 w 2793136"/>
                <a:gd name="connsiteY5" fmla="*/ 952568 h 1301529"/>
                <a:gd name="connsiteX6" fmla="*/ 158882 w 2793136"/>
                <a:gd name="connsiteY6" fmla="*/ 1111451 h 1301529"/>
                <a:gd name="connsiteX7" fmla="*/ 368549 w 2793136"/>
                <a:gd name="connsiteY7" fmla="*/ 1111451 h 1301529"/>
                <a:gd name="connsiteX8" fmla="*/ 304706 w 2793136"/>
                <a:gd name="connsiteY8" fmla="*/ 1301529 h 1301529"/>
                <a:gd name="connsiteX9" fmla="*/ 371451 w 2793136"/>
                <a:gd name="connsiteY9" fmla="*/ 1301529 h 1301529"/>
                <a:gd name="connsiteX10" fmla="*/ 435294 w 2793136"/>
                <a:gd name="connsiteY10" fmla="*/ 1111451 h 1301529"/>
                <a:gd name="connsiteX11" fmla="*/ 755235 w 2793136"/>
                <a:gd name="connsiteY11" fmla="*/ 1111451 h 1301529"/>
                <a:gd name="connsiteX12" fmla="*/ 1403098 w 2793136"/>
                <a:gd name="connsiteY12" fmla="*/ 1111451 h 1301529"/>
                <a:gd name="connsiteX13" fmla="*/ 2357843 w 2793136"/>
                <a:gd name="connsiteY13" fmla="*/ 1111451 h 1301529"/>
                <a:gd name="connsiteX14" fmla="*/ 2421686 w 2793136"/>
                <a:gd name="connsiteY14" fmla="*/ 1301529 h 1301529"/>
                <a:gd name="connsiteX15" fmla="*/ 2488431 w 2793136"/>
                <a:gd name="connsiteY15" fmla="*/ 1301529 h 1301529"/>
                <a:gd name="connsiteX16" fmla="*/ 2424588 w 2793136"/>
                <a:gd name="connsiteY16" fmla="*/ 1111451 h 1301529"/>
                <a:gd name="connsiteX17" fmla="*/ 2634254 w 2793136"/>
                <a:gd name="connsiteY17" fmla="*/ 1111451 h 1301529"/>
                <a:gd name="connsiteX18" fmla="*/ 2793137 w 2793136"/>
                <a:gd name="connsiteY18" fmla="*/ 952568 h 1301529"/>
                <a:gd name="connsiteX19" fmla="*/ 2793137 w 2793136"/>
                <a:gd name="connsiteY19" fmla="*/ 317765 h 1301529"/>
                <a:gd name="connsiteX20" fmla="*/ 2634254 w 2793136"/>
                <a:gd name="connsiteY20" fmla="*/ 158882 h 1301529"/>
                <a:gd name="connsiteX21" fmla="*/ 2634254 w 2793136"/>
                <a:gd name="connsiteY21" fmla="*/ 158882 h 1301529"/>
                <a:gd name="connsiteX22" fmla="*/ 158882 w 2793136"/>
                <a:gd name="connsiteY22" fmla="*/ 1047608 h 1301529"/>
                <a:gd name="connsiteX23" fmla="*/ 63843 w 2793136"/>
                <a:gd name="connsiteY23" fmla="*/ 952568 h 1301529"/>
                <a:gd name="connsiteX24" fmla="*/ 63843 w 2793136"/>
                <a:gd name="connsiteY24" fmla="*/ 317765 h 1301529"/>
                <a:gd name="connsiteX25" fmla="*/ 158882 w 2793136"/>
                <a:gd name="connsiteY25" fmla="*/ 222725 h 1301529"/>
                <a:gd name="connsiteX26" fmla="*/ 612314 w 2793136"/>
                <a:gd name="connsiteY26" fmla="*/ 222725 h 1301529"/>
                <a:gd name="connsiteX27" fmla="*/ 673255 w 2793136"/>
                <a:gd name="connsiteY27" fmla="*/ 1048333 h 1301529"/>
                <a:gd name="connsiteX28" fmla="*/ 158882 w 2793136"/>
                <a:gd name="connsiteY28" fmla="*/ 1048333 h 1301529"/>
                <a:gd name="connsiteX29" fmla="*/ 1079529 w 2793136"/>
                <a:gd name="connsiteY29" fmla="*/ 1142647 h 1301529"/>
                <a:gd name="connsiteX30" fmla="*/ 539765 w 2793136"/>
                <a:gd name="connsiteY30" fmla="*/ 602882 h 1301529"/>
                <a:gd name="connsiteX31" fmla="*/ 1078804 w 2793136"/>
                <a:gd name="connsiteY31" fmla="*/ 63843 h 1301529"/>
                <a:gd name="connsiteX32" fmla="*/ 1618568 w 2793136"/>
                <a:gd name="connsiteY32" fmla="*/ 603608 h 1301529"/>
                <a:gd name="connsiteX33" fmla="*/ 1078804 w 2793136"/>
                <a:gd name="connsiteY33" fmla="*/ 1143372 h 1301529"/>
                <a:gd name="connsiteX34" fmla="*/ 1078804 w 2793136"/>
                <a:gd name="connsiteY34" fmla="*/ 1143372 h 1301529"/>
                <a:gd name="connsiteX35" fmla="*/ 2730019 w 2793136"/>
                <a:gd name="connsiteY35" fmla="*/ 952568 h 1301529"/>
                <a:gd name="connsiteX36" fmla="*/ 2634980 w 2793136"/>
                <a:gd name="connsiteY36" fmla="*/ 1047608 h 1301529"/>
                <a:gd name="connsiteX37" fmla="*/ 1485804 w 2793136"/>
                <a:gd name="connsiteY37" fmla="*/ 1047608 h 1301529"/>
                <a:gd name="connsiteX38" fmla="*/ 1546745 w 2793136"/>
                <a:gd name="connsiteY38" fmla="*/ 222000 h 1301529"/>
                <a:gd name="connsiteX39" fmla="*/ 2634980 w 2793136"/>
                <a:gd name="connsiteY39" fmla="*/ 222000 h 1301529"/>
                <a:gd name="connsiteX40" fmla="*/ 2730019 w 2793136"/>
                <a:gd name="connsiteY40" fmla="*/ 317039 h 1301529"/>
                <a:gd name="connsiteX41" fmla="*/ 2730019 w 2793136"/>
                <a:gd name="connsiteY41" fmla="*/ 952568 h 130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93136" h="1301529">
                  <a:moveTo>
                    <a:pt x="2634254" y="158882"/>
                  </a:moveTo>
                  <a:lnTo>
                    <a:pt x="1485078" y="158882"/>
                  </a:lnTo>
                  <a:cubicBezTo>
                    <a:pt x="1255823" y="-52961"/>
                    <a:pt x="901784" y="-52961"/>
                    <a:pt x="672529" y="158882"/>
                  </a:cubicBezTo>
                  <a:lnTo>
                    <a:pt x="158882" y="158882"/>
                  </a:lnTo>
                  <a:cubicBezTo>
                    <a:pt x="71098" y="158882"/>
                    <a:pt x="0" y="229980"/>
                    <a:pt x="0" y="317765"/>
                  </a:cubicBezTo>
                  <a:lnTo>
                    <a:pt x="0" y="952568"/>
                  </a:lnTo>
                  <a:cubicBezTo>
                    <a:pt x="0" y="1040353"/>
                    <a:pt x="71098" y="1111451"/>
                    <a:pt x="158882" y="1111451"/>
                  </a:cubicBezTo>
                  <a:lnTo>
                    <a:pt x="368549" y="1111451"/>
                  </a:lnTo>
                  <a:lnTo>
                    <a:pt x="304706" y="1301529"/>
                  </a:lnTo>
                  <a:lnTo>
                    <a:pt x="371451" y="1301529"/>
                  </a:lnTo>
                  <a:lnTo>
                    <a:pt x="435294" y="1111451"/>
                  </a:lnTo>
                  <a:lnTo>
                    <a:pt x="755235" y="1111451"/>
                  </a:lnTo>
                  <a:cubicBezTo>
                    <a:pt x="952568" y="1238411"/>
                    <a:pt x="1205765" y="1238411"/>
                    <a:pt x="1403098" y="1111451"/>
                  </a:cubicBezTo>
                  <a:lnTo>
                    <a:pt x="2357843" y="1111451"/>
                  </a:lnTo>
                  <a:lnTo>
                    <a:pt x="2421686" y="1301529"/>
                  </a:lnTo>
                  <a:lnTo>
                    <a:pt x="2488431" y="1301529"/>
                  </a:lnTo>
                  <a:lnTo>
                    <a:pt x="2424588" y="1111451"/>
                  </a:lnTo>
                  <a:lnTo>
                    <a:pt x="2634254" y="1111451"/>
                  </a:lnTo>
                  <a:cubicBezTo>
                    <a:pt x="2722039" y="1111451"/>
                    <a:pt x="2793137" y="1040353"/>
                    <a:pt x="2793137" y="952568"/>
                  </a:cubicBezTo>
                  <a:lnTo>
                    <a:pt x="2793137" y="317765"/>
                  </a:lnTo>
                  <a:cubicBezTo>
                    <a:pt x="2793137" y="229980"/>
                    <a:pt x="2722039" y="158882"/>
                    <a:pt x="2634254" y="158882"/>
                  </a:cubicBezTo>
                  <a:lnTo>
                    <a:pt x="2634254" y="158882"/>
                  </a:lnTo>
                  <a:close/>
                  <a:moveTo>
                    <a:pt x="158882" y="1047608"/>
                  </a:moveTo>
                  <a:cubicBezTo>
                    <a:pt x="106647" y="1047608"/>
                    <a:pt x="63843" y="1004804"/>
                    <a:pt x="63843" y="952568"/>
                  </a:cubicBezTo>
                  <a:lnTo>
                    <a:pt x="63843" y="317765"/>
                  </a:lnTo>
                  <a:cubicBezTo>
                    <a:pt x="63843" y="264804"/>
                    <a:pt x="106647" y="222725"/>
                    <a:pt x="158882" y="222725"/>
                  </a:cubicBezTo>
                  <a:lnTo>
                    <a:pt x="612314" y="222725"/>
                  </a:lnTo>
                  <a:cubicBezTo>
                    <a:pt x="409902" y="470118"/>
                    <a:pt x="436020" y="832863"/>
                    <a:pt x="673255" y="1048333"/>
                  </a:cubicBezTo>
                  <a:lnTo>
                    <a:pt x="158882" y="1048333"/>
                  </a:lnTo>
                  <a:close/>
                  <a:moveTo>
                    <a:pt x="1079529" y="1142647"/>
                  </a:moveTo>
                  <a:cubicBezTo>
                    <a:pt x="781353" y="1142647"/>
                    <a:pt x="539765" y="901059"/>
                    <a:pt x="539765" y="602882"/>
                  </a:cubicBezTo>
                  <a:cubicBezTo>
                    <a:pt x="539765" y="304706"/>
                    <a:pt x="781353" y="63843"/>
                    <a:pt x="1078804" y="63843"/>
                  </a:cubicBezTo>
                  <a:cubicBezTo>
                    <a:pt x="1376255" y="63843"/>
                    <a:pt x="1618568" y="305431"/>
                    <a:pt x="1618568" y="603608"/>
                  </a:cubicBezTo>
                  <a:cubicBezTo>
                    <a:pt x="1618568" y="901784"/>
                    <a:pt x="1376980" y="1142647"/>
                    <a:pt x="1078804" y="1143372"/>
                  </a:cubicBezTo>
                  <a:lnTo>
                    <a:pt x="1078804" y="1143372"/>
                  </a:lnTo>
                  <a:close/>
                  <a:moveTo>
                    <a:pt x="2730019" y="952568"/>
                  </a:moveTo>
                  <a:cubicBezTo>
                    <a:pt x="2730019" y="1004804"/>
                    <a:pt x="2687215" y="1047608"/>
                    <a:pt x="2634980" y="1047608"/>
                  </a:cubicBezTo>
                  <a:lnTo>
                    <a:pt x="1485804" y="1047608"/>
                  </a:lnTo>
                  <a:cubicBezTo>
                    <a:pt x="1722313" y="832863"/>
                    <a:pt x="1749156" y="470118"/>
                    <a:pt x="1546745" y="222000"/>
                  </a:cubicBezTo>
                  <a:lnTo>
                    <a:pt x="2634980" y="222000"/>
                  </a:lnTo>
                  <a:cubicBezTo>
                    <a:pt x="2687215" y="222000"/>
                    <a:pt x="2730019" y="264804"/>
                    <a:pt x="2730019" y="317039"/>
                  </a:cubicBezTo>
                  <a:lnTo>
                    <a:pt x="2730019" y="952568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4AC409E-6911-5B69-A79B-8F612B421447}"/>
              </a:ext>
            </a:extLst>
          </p:cNvPr>
          <p:cNvGrpSpPr/>
          <p:nvPr/>
        </p:nvGrpSpPr>
        <p:grpSpPr>
          <a:xfrm>
            <a:off x="2497235" y="7068934"/>
            <a:ext cx="1412004" cy="657957"/>
            <a:chOff x="12006262" y="5637843"/>
            <a:chExt cx="2793136" cy="1301529"/>
          </a:xfrm>
          <a:solidFill>
            <a:srgbClr val="FFFFFF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7178C2-A394-9F3F-3A9C-B0897E984007}"/>
                </a:ext>
              </a:extLst>
            </p:cNvPr>
            <p:cNvSpPr/>
            <p:nvPr/>
          </p:nvSpPr>
          <p:spPr>
            <a:xfrm>
              <a:off x="12704183" y="5859842"/>
              <a:ext cx="761764" cy="761764"/>
            </a:xfrm>
            <a:custGeom>
              <a:avLst/>
              <a:gdLst>
                <a:gd name="connsiteX0" fmla="*/ 380882 w 761764"/>
                <a:gd name="connsiteY0" fmla="*/ 0 h 761764"/>
                <a:gd name="connsiteX1" fmla="*/ 0 w 761764"/>
                <a:gd name="connsiteY1" fmla="*/ 380882 h 761764"/>
                <a:gd name="connsiteX2" fmla="*/ 380882 w 761764"/>
                <a:gd name="connsiteY2" fmla="*/ 761765 h 761764"/>
                <a:gd name="connsiteX3" fmla="*/ 761765 w 761764"/>
                <a:gd name="connsiteY3" fmla="*/ 380882 h 761764"/>
                <a:gd name="connsiteX4" fmla="*/ 380882 w 761764"/>
                <a:gd name="connsiteY4" fmla="*/ 0 h 761764"/>
                <a:gd name="connsiteX5" fmla="*/ 380882 w 761764"/>
                <a:gd name="connsiteY5" fmla="*/ 0 h 761764"/>
                <a:gd name="connsiteX6" fmla="*/ 380882 w 761764"/>
                <a:gd name="connsiteY6" fmla="*/ 697921 h 761764"/>
                <a:gd name="connsiteX7" fmla="*/ 63118 w 761764"/>
                <a:gd name="connsiteY7" fmla="*/ 380157 h 761764"/>
                <a:gd name="connsiteX8" fmla="*/ 380882 w 761764"/>
                <a:gd name="connsiteY8" fmla="*/ 62392 h 761764"/>
                <a:gd name="connsiteX9" fmla="*/ 698647 w 761764"/>
                <a:gd name="connsiteY9" fmla="*/ 380157 h 761764"/>
                <a:gd name="connsiteX10" fmla="*/ 380882 w 761764"/>
                <a:gd name="connsiteY10" fmla="*/ 697921 h 761764"/>
                <a:gd name="connsiteX11" fmla="*/ 380882 w 761764"/>
                <a:gd name="connsiteY11" fmla="*/ 697921 h 76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1764" h="761764">
                  <a:moveTo>
                    <a:pt x="380882" y="0"/>
                  </a:moveTo>
                  <a:cubicBezTo>
                    <a:pt x="170490" y="0"/>
                    <a:pt x="0" y="170490"/>
                    <a:pt x="0" y="380882"/>
                  </a:cubicBezTo>
                  <a:cubicBezTo>
                    <a:pt x="0" y="591274"/>
                    <a:pt x="170490" y="761765"/>
                    <a:pt x="380882" y="761765"/>
                  </a:cubicBezTo>
                  <a:cubicBezTo>
                    <a:pt x="591274" y="761765"/>
                    <a:pt x="761765" y="591274"/>
                    <a:pt x="761765" y="380882"/>
                  </a:cubicBezTo>
                  <a:cubicBezTo>
                    <a:pt x="761765" y="170490"/>
                    <a:pt x="591274" y="0"/>
                    <a:pt x="380882" y="0"/>
                  </a:cubicBezTo>
                  <a:lnTo>
                    <a:pt x="380882" y="0"/>
                  </a:lnTo>
                  <a:close/>
                  <a:moveTo>
                    <a:pt x="380882" y="697921"/>
                  </a:moveTo>
                  <a:cubicBezTo>
                    <a:pt x="205314" y="697921"/>
                    <a:pt x="63118" y="555725"/>
                    <a:pt x="63118" y="380157"/>
                  </a:cubicBezTo>
                  <a:cubicBezTo>
                    <a:pt x="63118" y="204588"/>
                    <a:pt x="205314" y="62392"/>
                    <a:pt x="380882" y="62392"/>
                  </a:cubicBezTo>
                  <a:cubicBezTo>
                    <a:pt x="556451" y="62392"/>
                    <a:pt x="698647" y="204588"/>
                    <a:pt x="698647" y="380157"/>
                  </a:cubicBezTo>
                  <a:cubicBezTo>
                    <a:pt x="698647" y="555725"/>
                    <a:pt x="556451" y="697196"/>
                    <a:pt x="380882" y="697921"/>
                  </a:cubicBezTo>
                  <a:lnTo>
                    <a:pt x="380882" y="697921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F63B41-5B80-D808-985C-6F11D3F1BD89}"/>
                </a:ext>
              </a:extLst>
            </p:cNvPr>
            <p:cNvSpPr/>
            <p:nvPr/>
          </p:nvSpPr>
          <p:spPr>
            <a:xfrm>
              <a:off x="13878751" y="6113764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B3718F4-AF8C-1362-FA75-0CF0D780FBB8}"/>
                </a:ext>
              </a:extLst>
            </p:cNvPr>
            <p:cNvSpPr/>
            <p:nvPr/>
          </p:nvSpPr>
          <p:spPr>
            <a:xfrm>
              <a:off x="13878751" y="6367685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36E0F0-6DF1-85F5-ECEF-6F7CEE4A7A24}"/>
                </a:ext>
              </a:extLst>
            </p:cNvPr>
            <p:cNvSpPr/>
            <p:nvPr/>
          </p:nvSpPr>
          <p:spPr>
            <a:xfrm>
              <a:off x="12195614" y="5986803"/>
              <a:ext cx="127686" cy="127686"/>
            </a:xfrm>
            <a:custGeom>
              <a:avLst/>
              <a:gdLst>
                <a:gd name="connsiteX0" fmla="*/ 127686 w 127686"/>
                <a:gd name="connsiteY0" fmla="*/ 63843 h 127686"/>
                <a:gd name="connsiteX1" fmla="*/ 63843 w 127686"/>
                <a:gd name="connsiteY1" fmla="*/ 127686 h 127686"/>
                <a:gd name="connsiteX2" fmla="*/ 0 w 127686"/>
                <a:gd name="connsiteY2" fmla="*/ 63843 h 127686"/>
                <a:gd name="connsiteX3" fmla="*/ 63843 w 127686"/>
                <a:gd name="connsiteY3" fmla="*/ 0 h 127686"/>
                <a:gd name="connsiteX4" fmla="*/ 127686 w 127686"/>
                <a:gd name="connsiteY4" fmla="*/ 63843 h 127686"/>
                <a:gd name="connsiteX5" fmla="*/ 127686 w 127686"/>
                <a:gd name="connsiteY5" fmla="*/ 63843 h 12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86" h="127686">
                  <a:moveTo>
                    <a:pt x="127686" y="63843"/>
                  </a:moveTo>
                  <a:cubicBezTo>
                    <a:pt x="127686" y="98667"/>
                    <a:pt x="99392" y="127686"/>
                    <a:pt x="63843" y="127686"/>
                  </a:cubicBezTo>
                  <a:cubicBezTo>
                    <a:pt x="28294" y="127686"/>
                    <a:pt x="0" y="99392"/>
                    <a:pt x="0" y="63843"/>
                  </a:cubicBezTo>
                  <a:cubicBezTo>
                    <a:pt x="0" y="28294"/>
                    <a:pt x="28294" y="0"/>
                    <a:pt x="63843" y="0"/>
                  </a:cubicBezTo>
                  <a:cubicBezTo>
                    <a:pt x="99392" y="0"/>
                    <a:pt x="127686" y="28294"/>
                    <a:pt x="127686" y="63843"/>
                  </a:cubicBezTo>
                  <a:lnTo>
                    <a:pt x="127686" y="63843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A50FDFC-9F5A-EEC0-6DF3-76AFC731B3B9}"/>
                </a:ext>
              </a:extLst>
            </p:cNvPr>
            <p:cNvSpPr/>
            <p:nvPr/>
          </p:nvSpPr>
          <p:spPr>
            <a:xfrm>
              <a:off x="12006262" y="5637843"/>
              <a:ext cx="2793136" cy="1301529"/>
            </a:xfrm>
            <a:custGeom>
              <a:avLst/>
              <a:gdLst>
                <a:gd name="connsiteX0" fmla="*/ 2634254 w 2793136"/>
                <a:gd name="connsiteY0" fmla="*/ 158882 h 1301529"/>
                <a:gd name="connsiteX1" fmla="*/ 1485078 w 2793136"/>
                <a:gd name="connsiteY1" fmla="*/ 158882 h 1301529"/>
                <a:gd name="connsiteX2" fmla="*/ 672529 w 2793136"/>
                <a:gd name="connsiteY2" fmla="*/ 158882 h 1301529"/>
                <a:gd name="connsiteX3" fmla="*/ 158882 w 2793136"/>
                <a:gd name="connsiteY3" fmla="*/ 158882 h 1301529"/>
                <a:gd name="connsiteX4" fmla="*/ 0 w 2793136"/>
                <a:gd name="connsiteY4" fmla="*/ 317765 h 1301529"/>
                <a:gd name="connsiteX5" fmla="*/ 0 w 2793136"/>
                <a:gd name="connsiteY5" fmla="*/ 952568 h 1301529"/>
                <a:gd name="connsiteX6" fmla="*/ 158882 w 2793136"/>
                <a:gd name="connsiteY6" fmla="*/ 1111451 h 1301529"/>
                <a:gd name="connsiteX7" fmla="*/ 368549 w 2793136"/>
                <a:gd name="connsiteY7" fmla="*/ 1111451 h 1301529"/>
                <a:gd name="connsiteX8" fmla="*/ 304706 w 2793136"/>
                <a:gd name="connsiteY8" fmla="*/ 1301529 h 1301529"/>
                <a:gd name="connsiteX9" fmla="*/ 371451 w 2793136"/>
                <a:gd name="connsiteY9" fmla="*/ 1301529 h 1301529"/>
                <a:gd name="connsiteX10" fmla="*/ 435294 w 2793136"/>
                <a:gd name="connsiteY10" fmla="*/ 1111451 h 1301529"/>
                <a:gd name="connsiteX11" fmla="*/ 755235 w 2793136"/>
                <a:gd name="connsiteY11" fmla="*/ 1111451 h 1301529"/>
                <a:gd name="connsiteX12" fmla="*/ 1403098 w 2793136"/>
                <a:gd name="connsiteY12" fmla="*/ 1111451 h 1301529"/>
                <a:gd name="connsiteX13" fmla="*/ 2357843 w 2793136"/>
                <a:gd name="connsiteY13" fmla="*/ 1111451 h 1301529"/>
                <a:gd name="connsiteX14" fmla="*/ 2421686 w 2793136"/>
                <a:gd name="connsiteY14" fmla="*/ 1301529 h 1301529"/>
                <a:gd name="connsiteX15" fmla="*/ 2488431 w 2793136"/>
                <a:gd name="connsiteY15" fmla="*/ 1301529 h 1301529"/>
                <a:gd name="connsiteX16" fmla="*/ 2424588 w 2793136"/>
                <a:gd name="connsiteY16" fmla="*/ 1111451 h 1301529"/>
                <a:gd name="connsiteX17" fmla="*/ 2634254 w 2793136"/>
                <a:gd name="connsiteY17" fmla="*/ 1111451 h 1301529"/>
                <a:gd name="connsiteX18" fmla="*/ 2793137 w 2793136"/>
                <a:gd name="connsiteY18" fmla="*/ 952568 h 1301529"/>
                <a:gd name="connsiteX19" fmla="*/ 2793137 w 2793136"/>
                <a:gd name="connsiteY19" fmla="*/ 317765 h 1301529"/>
                <a:gd name="connsiteX20" fmla="*/ 2634254 w 2793136"/>
                <a:gd name="connsiteY20" fmla="*/ 158882 h 1301529"/>
                <a:gd name="connsiteX21" fmla="*/ 2634254 w 2793136"/>
                <a:gd name="connsiteY21" fmla="*/ 158882 h 1301529"/>
                <a:gd name="connsiteX22" fmla="*/ 158882 w 2793136"/>
                <a:gd name="connsiteY22" fmla="*/ 1047608 h 1301529"/>
                <a:gd name="connsiteX23" fmla="*/ 63843 w 2793136"/>
                <a:gd name="connsiteY23" fmla="*/ 952568 h 1301529"/>
                <a:gd name="connsiteX24" fmla="*/ 63843 w 2793136"/>
                <a:gd name="connsiteY24" fmla="*/ 317765 h 1301529"/>
                <a:gd name="connsiteX25" fmla="*/ 158882 w 2793136"/>
                <a:gd name="connsiteY25" fmla="*/ 222725 h 1301529"/>
                <a:gd name="connsiteX26" fmla="*/ 612314 w 2793136"/>
                <a:gd name="connsiteY26" fmla="*/ 222725 h 1301529"/>
                <a:gd name="connsiteX27" fmla="*/ 673255 w 2793136"/>
                <a:gd name="connsiteY27" fmla="*/ 1048333 h 1301529"/>
                <a:gd name="connsiteX28" fmla="*/ 158882 w 2793136"/>
                <a:gd name="connsiteY28" fmla="*/ 1048333 h 1301529"/>
                <a:gd name="connsiteX29" fmla="*/ 1079529 w 2793136"/>
                <a:gd name="connsiteY29" fmla="*/ 1142647 h 1301529"/>
                <a:gd name="connsiteX30" fmla="*/ 539765 w 2793136"/>
                <a:gd name="connsiteY30" fmla="*/ 602882 h 1301529"/>
                <a:gd name="connsiteX31" fmla="*/ 1078804 w 2793136"/>
                <a:gd name="connsiteY31" fmla="*/ 63843 h 1301529"/>
                <a:gd name="connsiteX32" fmla="*/ 1618568 w 2793136"/>
                <a:gd name="connsiteY32" fmla="*/ 603608 h 1301529"/>
                <a:gd name="connsiteX33" fmla="*/ 1078804 w 2793136"/>
                <a:gd name="connsiteY33" fmla="*/ 1143372 h 1301529"/>
                <a:gd name="connsiteX34" fmla="*/ 1078804 w 2793136"/>
                <a:gd name="connsiteY34" fmla="*/ 1143372 h 1301529"/>
                <a:gd name="connsiteX35" fmla="*/ 2730019 w 2793136"/>
                <a:gd name="connsiteY35" fmla="*/ 952568 h 1301529"/>
                <a:gd name="connsiteX36" fmla="*/ 2634980 w 2793136"/>
                <a:gd name="connsiteY36" fmla="*/ 1047608 h 1301529"/>
                <a:gd name="connsiteX37" fmla="*/ 1485804 w 2793136"/>
                <a:gd name="connsiteY37" fmla="*/ 1047608 h 1301529"/>
                <a:gd name="connsiteX38" fmla="*/ 1546745 w 2793136"/>
                <a:gd name="connsiteY38" fmla="*/ 222000 h 1301529"/>
                <a:gd name="connsiteX39" fmla="*/ 2634980 w 2793136"/>
                <a:gd name="connsiteY39" fmla="*/ 222000 h 1301529"/>
                <a:gd name="connsiteX40" fmla="*/ 2730019 w 2793136"/>
                <a:gd name="connsiteY40" fmla="*/ 317039 h 1301529"/>
                <a:gd name="connsiteX41" fmla="*/ 2730019 w 2793136"/>
                <a:gd name="connsiteY41" fmla="*/ 952568 h 130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93136" h="1301529">
                  <a:moveTo>
                    <a:pt x="2634254" y="158882"/>
                  </a:moveTo>
                  <a:lnTo>
                    <a:pt x="1485078" y="158882"/>
                  </a:lnTo>
                  <a:cubicBezTo>
                    <a:pt x="1255823" y="-52961"/>
                    <a:pt x="901784" y="-52961"/>
                    <a:pt x="672529" y="158882"/>
                  </a:cubicBezTo>
                  <a:lnTo>
                    <a:pt x="158882" y="158882"/>
                  </a:lnTo>
                  <a:cubicBezTo>
                    <a:pt x="71098" y="158882"/>
                    <a:pt x="0" y="229980"/>
                    <a:pt x="0" y="317765"/>
                  </a:cubicBezTo>
                  <a:lnTo>
                    <a:pt x="0" y="952568"/>
                  </a:lnTo>
                  <a:cubicBezTo>
                    <a:pt x="0" y="1040353"/>
                    <a:pt x="71098" y="1111451"/>
                    <a:pt x="158882" y="1111451"/>
                  </a:cubicBezTo>
                  <a:lnTo>
                    <a:pt x="368549" y="1111451"/>
                  </a:lnTo>
                  <a:lnTo>
                    <a:pt x="304706" y="1301529"/>
                  </a:lnTo>
                  <a:lnTo>
                    <a:pt x="371451" y="1301529"/>
                  </a:lnTo>
                  <a:lnTo>
                    <a:pt x="435294" y="1111451"/>
                  </a:lnTo>
                  <a:lnTo>
                    <a:pt x="755235" y="1111451"/>
                  </a:lnTo>
                  <a:cubicBezTo>
                    <a:pt x="952568" y="1238411"/>
                    <a:pt x="1205765" y="1238411"/>
                    <a:pt x="1403098" y="1111451"/>
                  </a:cubicBezTo>
                  <a:lnTo>
                    <a:pt x="2357843" y="1111451"/>
                  </a:lnTo>
                  <a:lnTo>
                    <a:pt x="2421686" y="1301529"/>
                  </a:lnTo>
                  <a:lnTo>
                    <a:pt x="2488431" y="1301529"/>
                  </a:lnTo>
                  <a:lnTo>
                    <a:pt x="2424588" y="1111451"/>
                  </a:lnTo>
                  <a:lnTo>
                    <a:pt x="2634254" y="1111451"/>
                  </a:lnTo>
                  <a:cubicBezTo>
                    <a:pt x="2722039" y="1111451"/>
                    <a:pt x="2793137" y="1040353"/>
                    <a:pt x="2793137" y="952568"/>
                  </a:cubicBezTo>
                  <a:lnTo>
                    <a:pt x="2793137" y="317765"/>
                  </a:lnTo>
                  <a:cubicBezTo>
                    <a:pt x="2793137" y="229980"/>
                    <a:pt x="2722039" y="158882"/>
                    <a:pt x="2634254" y="158882"/>
                  </a:cubicBezTo>
                  <a:lnTo>
                    <a:pt x="2634254" y="158882"/>
                  </a:lnTo>
                  <a:close/>
                  <a:moveTo>
                    <a:pt x="158882" y="1047608"/>
                  </a:moveTo>
                  <a:cubicBezTo>
                    <a:pt x="106647" y="1047608"/>
                    <a:pt x="63843" y="1004804"/>
                    <a:pt x="63843" y="952568"/>
                  </a:cubicBezTo>
                  <a:lnTo>
                    <a:pt x="63843" y="317765"/>
                  </a:lnTo>
                  <a:cubicBezTo>
                    <a:pt x="63843" y="264804"/>
                    <a:pt x="106647" y="222725"/>
                    <a:pt x="158882" y="222725"/>
                  </a:cubicBezTo>
                  <a:lnTo>
                    <a:pt x="612314" y="222725"/>
                  </a:lnTo>
                  <a:cubicBezTo>
                    <a:pt x="409902" y="470118"/>
                    <a:pt x="436020" y="832863"/>
                    <a:pt x="673255" y="1048333"/>
                  </a:cubicBezTo>
                  <a:lnTo>
                    <a:pt x="158882" y="1048333"/>
                  </a:lnTo>
                  <a:close/>
                  <a:moveTo>
                    <a:pt x="1079529" y="1142647"/>
                  </a:moveTo>
                  <a:cubicBezTo>
                    <a:pt x="781353" y="1142647"/>
                    <a:pt x="539765" y="901059"/>
                    <a:pt x="539765" y="602882"/>
                  </a:cubicBezTo>
                  <a:cubicBezTo>
                    <a:pt x="539765" y="304706"/>
                    <a:pt x="781353" y="63843"/>
                    <a:pt x="1078804" y="63843"/>
                  </a:cubicBezTo>
                  <a:cubicBezTo>
                    <a:pt x="1376255" y="63843"/>
                    <a:pt x="1618568" y="305431"/>
                    <a:pt x="1618568" y="603608"/>
                  </a:cubicBezTo>
                  <a:cubicBezTo>
                    <a:pt x="1618568" y="901784"/>
                    <a:pt x="1376980" y="1142647"/>
                    <a:pt x="1078804" y="1143372"/>
                  </a:cubicBezTo>
                  <a:lnTo>
                    <a:pt x="1078804" y="1143372"/>
                  </a:lnTo>
                  <a:close/>
                  <a:moveTo>
                    <a:pt x="2730019" y="952568"/>
                  </a:moveTo>
                  <a:cubicBezTo>
                    <a:pt x="2730019" y="1004804"/>
                    <a:pt x="2687215" y="1047608"/>
                    <a:pt x="2634980" y="1047608"/>
                  </a:cubicBezTo>
                  <a:lnTo>
                    <a:pt x="1485804" y="1047608"/>
                  </a:lnTo>
                  <a:cubicBezTo>
                    <a:pt x="1722313" y="832863"/>
                    <a:pt x="1749156" y="470118"/>
                    <a:pt x="1546745" y="222000"/>
                  </a:cubicBezTo>
                  <a:lnTo>
                    <a:pt x="2634980" y="222000"/>
                  </a:lnTo>
                  <a:cubicBezTo>
                    <a:pt x="2687215" y="222000"/>
                    <a:pt x="2730019" y="264804"/>
                    <a:pt x="2730019" y="317039"/>
                  </a:cubicBezTo>
                  <a:lnTo>
                    <a:pt x="2730019" y="952568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EE0C62-06C1-F637-0333-A615755D33D0}"/>
              </a:ext>
            </a:extLst>
          </p:cNvPr>
          <p:cNvGrpSpPr/>
          <p:nvPr/>
        </p:nvGrpSpPr>
        <p:grpSpPr>
          <a:xfrm>
            <a:off x="2552404" y="10297541"/>
            <a:ext cx="1412004" cy="657957"/>
            <a:chOff x="12006262" y="5637843"/>
            <a:chExt cx="2793136" cy="1301529"/>
          </a:xfrm>
          <a:solidFill>
            <a:srgbClr val="FFFFFF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FF8EC7-E8F8-D629-9302-71A4C714BF11}"/>
                </a:ext>
              </a:extLst>
            </p:cNvPr>
            <p:cNvSpPr/>
            <p:nvPr/>
          </p:nvSpPr>
          <p:spPr>
            <a:xfrm>
              <a:off x="12704183" y="5859842"/>
              <a:ext cx="761764" cy="761764"/>
            </a:xfrm>
            <a:custGeom>
              <a:avLst/>
              <a:gdLst>
                <a:gd name="connsiteX0" fmla="*/ 380882 w 761764"/>
                <a:gd name="connsiteY0" fmla="*/ 0 h 761764"/>
                <a:gd name="connsiteX1" fmla="*/ 0 w 761764"/>
                <a:gd name="connsiteY1" fmla="*/ 380882 h 761764"/>
                <a:gd name="connsiteX2" fmla="*/ 380882 w 761764"/>
                <a:gd name="connsiteY2" fmla="*/ 761765 h 761764"/>
                <a:gd name="connsiteX3" fmla="*/ 761765 w 761764"/>
                <a:gd name="connsiteY3" fmla="*/ 380882 h 761764"/>
                <a:gd name="connsiteX4" fmla="*/ 380882 w 761764"/>
                <a:gd name="connsiteY4" fmla="*/ 0 h 761764"/>
                <a:gd name="connsiteX5" fmla="*/ 380882 w 761764"/>
                <a:gd name="connsiteY5" fmla="*/ 0 h 761764"/>
                <a:gd name="connsiteX6" fmla="*/ 380882 w 761764"/>
                <a:gd name="connsiteY6" fmla="*/ 697921 h 761764"/>
                <a:gd name="connsiteX7" fmla="*/ 63118 w 761764"/>
                <a:gd name="connsiteY7" fmla="*/ 380157 h 761764"/>
                <a:gd name="connsiteX8" fmla="*/ 380882 w 761764"/>
                <a:gd name="connsiteY8" fmla="*/ 62392 h 761764"/>
                <a:gd name="connsiteX9" fmla="*/ 698647 w 761764"/>
                <a:gd name="connsiteY9" fmla="*/ 380157 h 761764"/>
                <a:gd name="connsiteX10" fmla="*/ 380882 w 761764"/>
                <a:gd name="connsiteY10" fmla="*/ 697921 h 761764"/>
                <a:gd name="connsiteX11" fmla="*/ 380882 w 761764"/>
                <a:gd name="connsiteY11" fmla="*/ 697921 h 76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1764" h="761764">
                  <a:moveTo>
                    <a:pt x="380882" y="0"/>
                  </a:moveTo>
                  <a:cubicBezTo>
                    <a:pt x="170490" y="0"/>
                    <a:pt x="0" y="170490"/>
                    <a:pt x="0" y="380882"/>
                  </a:cubicBezTo>
                  <a:cubicBezTo>
                    <a:pt x="0" y="591274"/>
                    <a:pt x="170490" y="761765"/>
                    <a:pt x="380882" y="761765"/>
                  </a:cubicBezTo>
                  <a:cubicBezTo>
                    <a:pt x="591274" y="761765"/>
                    <a:pt x="761765" y="591274"/>
                    <a:pt x="761765" y="380882"/>
                  </a:cubicBezTo>
                  <a:cubicBezTo>
                    <a:pt x="761765" y="170490"/>
                    <a:pt x="591274" y="0"/>
                    <a:pt x="380882" y="0"/>
                  </a:cubicBezTo>
                  <a:lnTo>
                    <a:pt x="380882" y="0"/>
                  </a:lnTo>
                  <a:close/>
                  <a:moveTo>
                    <a:pt x="380882" y="697921"/>
                  </a:moveTo>
                  <a:cubicBezTo>
                    <a:pt x="205314" y="697921"/>
                    <a:pt x="63118" y="555725"/>
                    <a:pt x="63118" y="380157"/>
                  </a:cubicBezTo>
                  <a:cubicBezTo>
                    <a:pt x="63118" y="204588"/>
                    <a:pt x="205314" y="62392"/>
                    <a:pt x="380882" y="62392"/>
                  </a:cubicBezTo>
                  <a:cubicBezTo>
                    <a:pt x="556451" y="62392"/>
                    <a:pt x="698647" y="204588"/>
                    <a:pt x="698647" y="380157"/>
                  </a:cubicBezTo>
                  <a:cubicBezTo>
                    <a:pt x="698647" y="555725"/>
                    <a:pt x="556451" y="697196"/>
                    <a:pt x="380882" y="697921"/>
                  </a:cubicBezTo>
                  <a:lnTo>
                    <a:pt x="380882" y="697921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4B45DD8-B4B6-A941-A118-85ABB589D821}"/>
                </a:ext>
              </a:extLst>
            </p:cNvPr>
            <p:cNvSpPr/>
            <p:nvPr/>
          </p:nvSpPr>
          <p:spPr>
            <a:xfrm>
              <a:off x="13878751" y="6113764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BCE0D85-A0DC-FAB3-C281-38E7C9FFED9C}"/>
                </a:ext>
              </a:extLst>
            </p:cNvPr>
            <p:cNvSpPr/>
            <p:nvPr/>
          </p:nvSpPr>
          <p:spPr>
            <a:xfrm>
              <a:off x="13878751" y="6367685"/>
              <a:ext cx="666725" cy="63843"/>
            </a:xfrm>
            <a:custGeom>
              <a:avLst/>
              <a:gdLst>
                <a:gd name="connsiteX0" fmla="*/ 634804 w 666725"/>
                <a:gd name="connsiteY0" fmla="*/ 0 h 63843"/>
                <a:gd name="connsiteX1" fmla="*/ 31922 w 666725"/>
                <a:gd name="connsiteY1" fmla="*/ 0 h 63843"/>
                <a:gd name="connsiteX2" fmla="*/ 0 w 666725"/>
                <a:gd name="connsiteY2" fmla="*/ 31922 h 63843"/>
                <a:gd name="connsiteX3" fmla="*/ 31922 w 666725"/>
                <a:gd name="connsiteY3" fmla="*/ 63843 h 63843"/>
                <a:gd name="connsiteX4" fmla="*/ 634804 w 666725"/>
                <a:gd name="connsiteY4" fmla="*/ 63843 h 63843"/>
                <a:gd name="connsiteX5" fmla="*/ 666725 w 666725"/>
                <a:gd name="connsiteY5" fmla="*/ 31922 h 63843"/>
                <a:gd name="connsiteX6" fmla="*/ 634804 w 666725"/>
                <a:gd name="connsiteY6" fmla="*/ 0 h 63843"/>
                <a:gd name="connsiteX7" fmla="*/ 634804 w 666725"/>
                <a:gd name="connsiteY7" fmla="*/ 0 h 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25" h="63843">
                  <a:moveTo>
                    <a:pt x="634804" y="0"/>
                  </a:moveTo>
                  <a:lnTo>
                    <a:pt x="31922" y="0"/>
                  </a:lnTo>
                  <a:cubicBezTo>
                    <a:pt x="14510" y="0"/>
                    <a:pt x="0" y="14510"/>
                    <a:pt x="0" y="31922"/>
                  </a:cubicBezTo>
                  <a:cubicBezTo>
                    <a:pt x="0" y="49333"/>
                    <a:pt x="14510" y="63843"/>
                    <a:pt x="31922" y="63843"/>
                  </a:cubicBezTo>
                  <a:lnTo>
                    <a:pt x="634804" y="63843"/>
                  </a:lnTo>
                  <a:cubicBezTo>
                    <a:pt x="652216" y="63843"/>
                    <a:pt x="666725" y="49333"/>
                    <a:pt x="666725" y="31922"/>
                  </a:cubicBezTo>
                  <a:cubicBezTo>
                    <a:pt x="666725" y="14510"/>
                    <a:pt x="652216" y="0"/>
                    <a:pt x="634804" y="0"/>
                  </a:cubicBezTo>
                  <a:lnTo>
                    <a:pt x="634804" y="0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B4DD693-7FFE-C3AF-A2C5-C7E711967D6A}"/>
                </a:ext>
              </a:extLst>
            </p:cNvPr>
            <p:cNvSpPr/>
            <p:nvPr/>
          </p:nvSpPr>
          <p:spPr>
            <a:xfrm>
              <a:off x="12195614" y="5986803"/>
              <a:ext cx="127686" cy="127686"/>
            </a:xfrm>
            <a:custGeom>
              <a:avLst/>
              <a:gdLst>
                <a:gd name="connsiteX0" fmla="*/ 127686 w 127686"/>
                <a:gd name="connsiteY0" fmla="*/ 63843 h 127686"/>
                <a:gd name="connsiteX1" fmla="*/ 63843 w 127686"/>
                <a:gd name="connsiteY1" fmla="*/ 127686 h 127686"/>
                <a:gd name="connsiteX2" fmla="*/ 0 w 127686"/>
                <a:gd name="connsiteY2" fmla="*/ 63843 h 127686"/>
                <a:gd name="connsiteX3" fmla="*/ 63843 w 127686"/>
                <a:gd name="connsiteY3" fmla="*/ 0 h 127686"/>
                <a:gd name="connsiteX4" fmla="*/ 127686 w 127686"/>
                <a:gd name="connsiteY4" fmla="*/ 63843 h 127686"/>
                <a:gd name="connsiteX5" fmla="*/ 127686 w 127686"/>
                <a:gd name="connsiteY5" fmla="*/ 63843 h 12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686" h="127686">
                  <a:moveTo>
                    <a:pt x="127686" y="63843"/>
                  </a:moveTo>
                  <a:cubicBezTo>
                    <a:pt x="127686" y="98667"/>
                    <a:pt x="99392" y="127686"/>
                    <a:pt x="63843" y="127686"/>
                  </a:cubicBezTo>
                  <a:cubicBezTo>
                    <a:pt x="28294" y="127686"/>
                    <a:pt x="0" y="99392"/>
                    <a:pt x="0" y="63843"/>
                  </a:cubicBezTo>
                  <a:cubicBezTo>
                    <a:pt x="0" y="28294"/>
                    <a:pt x="28294" y="0"/>
                    <a:pt x="63843" y="0"/>
                  </a:cubicBezTo>
                  <a:cubicBezTo>
                    <a:pt x="99392" y="0"/>
                    <a:pt x="127686" y="28294"/>
                    <a:pt x="127686" y="63843"/>
                  </a:cubicBezTo>
                  <a:lnTo>
                    <a:pt x="127686" y="63843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B2874C-666A-C462-215D-3BDD49997F92}"/>
                </a:ext>
              </a:extLst>
            </p:cNvPr>
            <p:cNvSpPr/>
            <p:nvPr/>
          </p:nvSpPr>
          <p:spPr>
            <a:xfrm>
              <a:off x="12006262" y="5637843"/>
              <a:ext cx="2793136" cy="1301529"/>
            </a:xfrm>
            <a:custGeom>
              <a:avLst/>
              <a:gdLst>
                <a:gd name="connsiteX0" fmla="*/ 2634254 w 2793136"/>
                <a:gd name="connsiteY0" fmla="*/ 158882 h 1301529"/>
                <a:gd name="connsiteX1" fmla="*/ 1485078 w 2793136"/>
                <a:gd name="connsiteY1" fmla="*/ 158882 h 1301529"/>
                <a:gd name="connsiteX2" fmla="*/ 672529 w 2793136"/>
                <a:gd name="connsiteY2" fmla="*/ 158882 h 1301529"/>
                <a:gd name="connsiteX3" fmla="*/ 158882 w 2793136"/>
                <a:gd name="connsiteY3" fmla="*/ 158882 h 1301529"/>
                <a:gd name="connsiteX4" fmla="*/ 0 w 2793136"/>
                <a:gd name="connsiteY4" fmla="*/ 317765 h 1301529"/>
                <a:gd name="connsiteX5" fmla="*/ 0 w 2793136"/>
                <a:gd name="connsiteY5" fmla="*/ 952568 h 1301529"/>
                <a:gd name="connsiteX6" fmla="*/ 158882 w 2793136"/>
                <a:gd name="connsiteY6" fmla="*/ 1111451 h 1301529"/>
                <a:gd name="connsiteX7" fmla="*/ 368549 w 2793136"/>
                <a:gd name="connsiteY7" fmla="*/ 1111451 h 1301529"/>
                <a:gd name="connsiteX8" fmla="*/ 304706 w 2793136"/>
                <a:gd name="connsiteY8" fmla="*/ 1301529 h 1301529"/>
                <a:gd name="connsiteX9" fmla="*/ 371451 w 2793136"/>
                <a:gd name="connsiteY9" fmla="*/ 1301529 h 1301529"/>
                <a:gd name="connsiteX10" fmla="*/ 435294 w 2793136"/>
                <a:gd name="connsiteY10" fmla="*/ 1111451 h 1301529"/>
                <a:gd name="connsiteX11" fmla="*/ 755235 w 2793136"/>
                <a:gd name="connsiteY11" fmla="*/ 1111451 h 1301529"/>
                <a:gd name="connsiteX12" fmla="*/ 1403098 w 2793136"/>
                <a:gd name="connsiteY12" fmla="*/ 1111451 h 1301529"/>
                <a:gd name="connsiteX13" fmla="*/ 2357843 w 2793136"/>
                <a:gd name="connsiteY13" fmla="*/ 1111451 h 1301529"/>
                <a:gd name="connsiteX14" fmla="*/ 2421686 w 2793136"/>
                <a:gd name="connsiteY14" fmla="*/ 1301529 h 1301529"/>
                <a:gd name="connsiteX15" fmla="*/ 2488431 w 2793136"/>
                <a:gd name="connsiteY15" fmla="*/ 1301529 h 1301529"/>
                <a:gd name="connsiteX16" fmla="*/ 2424588 w 2793136"/>
                <a:gd name="connsiteY16" fmla="*/ 1111451 h 1301529"/>
                <a:gd name="connsiteX17" fmla="*/ 2634254 w 2793136"/>
                <a:gd name="connsiteY17" fmla="*/ 1111451 h 1301529"/>
                <a:gd name="connsiteX18" fmla="*/ 2793137 w 2793136"/>
                <a:gd name="connsiteY18" fmla="*/ 952568 h 1301529"/>
                <a:gd name="connsiteX19" fmla="*/ 2793137 w 2793136"/>
                <a:gd name="connsiteY19" fmla="*/ 317765 h 1301529"/>
                <a:gd name="connsiteX20" fmla="*/ 2634254 w 2793136"/>
                <a:gd name="connsiteY20" fmla="*/ 158882 h 1301529"/>
                <a:gd name="connsiteX21" fmla="*/ 2634254 w 2793136"/>
                <a:gd name="connsiteY21" fmla="*/ 158882 h 1301529"/>
                <a:gd name="connsiteX22" fmla="*/ 158882 w 2793136"/>
                <a:gd name="connsiteY22" fmla="*/ 1047608 h 1301529"/>
                <a:gd name="connsiteX23" fmla="*/ 63843 w 2793136"/>
                <a:gd name="connsiteY23" fmla="*/ 952568 h 1301529"/>
                <a:gd name="connsiteX24" fmla="*/ 63843 w 2793136"/>
                <a:gd name="connsiteY24" fmla="*/ 317765 h 1301529"/>
                <a:gd name="connsiteX25" fmla="*/ 158882 w 2793136"/>
                <a:gd name="connsiteY25" fmla="*/ 222725 h 1301529"/>
                <a:gd name="connsiteX26" fmla="*/ 612314 w 2793136"/>
                <a:gd name="connsiteY26" fmla="*/ 222725 h 1301529"/>
                <a:gd name="connsiteX27" fmla="*/ 673255 w 2793136"/>
                <a:gd name="connsiteY27" fmla="*/ 1048333 h 1301529"/>
                <a:gd name="connsiteX28" fmla="*/ 158882 w 2793136"/>
                <a:gd name="connsiteY28" fmla="*/ 1048333 h 1301529"/>
                <a:gd name="connsiteX29" fmla="*/ 1079529 w 2793136"/>
                <a:gd name="connsiteY29" fmla="*/ 1142647 h 1301529"/>
                <a:gd name="connsiteX30" fmla="*/ 539765 w 2793136"/>
                <a:gd name="connsiteY30" fmla="*/ 602882 h 1301529"/>
                <a:gd name="connsiteX31" fmla="*/ 1078804 w 2793136"/>
                <a:gd name="connsiteY31" fmla="*/ 63843 h 1301529"/>
                <a:gd name="connsiteX32" fmla="*/ 1618568 w 2793136"/>
                <a:gd name="connsiteY32" fmla="*/ 603608 h 1301529"/>
                <a:gd name="connsiteX33" fmla="*/ 1078804 w 2793136"/>
                <a:gd name="connsiteY33" fmla="*/ 1143372 h 1301529"/>
                <a:gd name="connsiteX34" fmla="*/ 1078804 w 2793136"/>
                <a:gd name="connsiteY34" fmla="*/ 1143372 h 1301529"/>
                <a:gd name="connsiteX35" fmla="*/ 2730019 w 2793136"/>
                <a:gd name="connsiteY35" fmla="*/ 952568 h 1301529"/>
                <a:gd name="connsiteX36" fmla="*/ 2634980 w 2793136"/>
                <a:gd name="connsiteY36" fmla="*/ 1047608 h 1301529"/>
                <a:gd name="connsiteX37" fmla="*/ 1485804 w 2793136"/>
                <a:gd name="connsiteY37" fmla="*/ 1047608 h 1301529"/>
                <a:gd name="connsiteX38" fmla="*/ 1546745 w 2793136"/>
                <a:gd name="connsiteY38" fmla="*/ 222000 h 1301529"/>
                <a:gd name="connsiteX39" fmla="*/ 2634980 w 2793136"/>
                <a:gd name="connsiteY39" fmla="*/ 222000 h 1301529"/>
                <a:gd name="connsiteX40" fmla="*/ 2730019 w 2793136"/>
                <a:gd name="connsiteY40" fmla="*/ 317039 h 1301529"/>
                <a:gd name="connsiteX41" fmla="*/ 2730019 w 2793136"/>
                <a:gd name="connsiteY41" fmla="*/ 952568 h 130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793136" h="1301529">
                  <a:moveTo>
                    <a:pt x="2634254" y="158882"/>
                  </a:moveTo>
                  <a:lnTo>
                    <a:pt x="1485078" y="158882"/>
                  </a:lnTo>
                  <a:cubicBezTo>
                    <a:pt x="1255823" y="-52961"/>
                    <a:pt x="901784" y="-52961"/>
                    <a:pt x="672529" y="158882"/>
                  </a:cubicBezTo>
                  <a:lnTo>
                    <a:pt x="158882" y="158882"/>
                  </a:lnTo>
                  <a:cubicBezTo>
                    <a:pt x="71098" y="158882"/>
                    <a:pt x="0" y="229980"/>
                    <a:pt x="0" y="317765"/>
                  </a:cubicBezTo>
                  <a:lnTo>
                    <a:pt x="0" y="952568"/>
                  </a:lnTo>
                  <a:cubicBezTo>
                    <a:pt x="0" y="1040353"/>
                    <a:pt x="71098" y="1111451"/>
                    <a:pt x="158882" y="1111451"/>
                  </a:cubicBezTo>
                  <a:lnTo>
                    <a:pt x="368549" y="1111451"/>
                  </a:lnTo>
                  <a:lnTo>
                    <a:pt x="304706" y="1301529"/>
                  </a:lnTo>
                  <a:lnTo>
                    <a:pt x="371451" y="1301529"/>
                  </a:lnTo>
                  <a:lnTo>
                    <a:pt x="435294" y="1111451"/>
                  </a:lnTo>
                  <a:lnTo>
                    <a:pt x="755235" y="1111451"/>
                  </a:lnTo>
                  <a:cubicBezTo>
                    <a:pt x="952568" y="1238411"/>
                    <a:pt x="1205765" y="1238411"/>
                    <a:pt x="1403098" y="1111451"/>
                  </a:cubicBezTo>
                  <a:lnTo>
                    <a:pt x="2357843" y="1111451"/>
                  </a:lnTo>
                  <a:lnTo>
                    <a:pt x="2421686" y="1301529"/>
                  </a:lnTo>
                  <a:lnTo>
                    <a:pt x="2488431" y="1301529"/>
                  </a:lnTo>
                  <a:lnTo>
                    <a:pt x="2424588" y="1111451"/>
                  </a:lnTo>
                  <a:lnTo>
                    <a:pt x="2634254" y="1111451"/>
                  </a:lnTo>
                  <a:cubicBezTo>
                    <a:pt x="2722039" y="1111451"/>
                    <a:pt x="2793137" y="1040353"/>
                    <a:pt x="2793137" y="952568"/>
                  </a:cubicBezTo>
                  <a:lnTo>
                    <a:pt x="2793137" y="317765"/>
                  </a:lnTo>
                  <a:cubicBezTo>
                    <a:pt x="2793137" y="229980"/>
                    <a:pt x="2722039" y="158882"/>
                    <a:pt x="2634254" y="158882"/>
                  </a:cubicBezTo>
                  <a:lnTo>
                    <a:pt x="2634254" y="158882"/>
                  </a:lnTo>
                  <a:close/>
                  <a:moveTo>
                    <a:pt x="158882" y="1047608"/>
                  </a:moveTo>
                  <a:cubicBezTo>
                    <a:pt x="106647" y="1047608"/>
                    <a:pt x="63843" y="1004804"/>
                    <a:pt x="63843" y="952568"/>
                  </a:cubicBezTo>
                  <a:lnTo>
                    <a:pt x="63843" y="317765"/>
                  </a:lnTo>
                  <a:cubicBezTo>
                    <a:pt x="63843" y="264804"/>
                    <a:pt x="106647" y="222725"/>
                    <a:pt x="158882" y="222725"/>
                  </a:cubicBezTo>
                  <a:lnTo>
                    <a:pt x="612314" y="222725"/>
                  </a:lnTo>
                  <a:cubicBezTo>
                    <a:pt x="409902" y="470118"/>
                    <a:pt x="436020" y="832863"/>
                    <a:pt x="673255" y="1048333"/>
                  </a:cubicBezTo>
                  <a:lnTo>
                    <a:pt x="158882" y="1048333"/>
                  </a:lnTo>
                  <a:close/>
                  <a:moveTo>
                    <a:pt x="1079529" y="1142647"/>
                  </a:moveTo>
                  <a:cubicBezTo>
                    <a:pt x="781353" y="1142647"/>
                    <a:pt x="539765" y="901059"/>
                    <a:pt x="539765" y="602882"/>
                  </a:cubicBezTo>
                  <a:cubicBezTo>
                    <a:pt x="539765" y="304706"/>
                    <a:pt x="781353" y="63843"/>
                    <a:pt x="1078804" y="63843"/>
                  </a:cubicBezTo>
                  <a:cubicBezTo>
                    <a:pt x="1376255" y="63843"/>
                    <a:pt x="1618568" y="305431"/>
                    <a:pt x="1618568" y="603608"/>
                  </a:cubicBezTo>
                  <a:cubicBezTo>
                    <a:pt x="1618568" y="901784"/>
                    <a:pt x="1376980" y="1142647"/>
                    <a:pt x="1078804" y="1143372"/>
                  </a:cubicBezTo>
                  <a:lnTo>
                    <a:pt x="1078804" y="1143372"/>
                  </a:lnTo>
                  <a:close/>
                  <a:moveTo>
                    <a:pt x="2730019" y="952568"/>
                  </a:moveTo>
                  <a:cubicBezTo>
                    <a:pt x="2730019" y="1004804"/>
                    <a:pt x="2687215" y="1047608"/>
                    <a:pt x="2634980" y="1047608"/>
                  </a:cubicBezTo>
                  <a:lnTo>
                    <a:pt x="1485804" y="1047608"/>
                  </a:lnTo>
                  <a:cubicBezTo>
                    <a:pt x="1722313" y="832863"/>
                    <a:pt x="1749156" y="470118"/>
                    <a:pt x="1546745" y="222000"/>
                  </a:cubicBezTo>
                  <a:lnTo>
                    <a:pt x="2634980" y="222000"/>
                  </a:lnTo>
                  <a:cubicBezTo>
                    <a:pt x="2687215" y="222000"/>
                    <a:pt x="2730019" y="264804"/>
                    <a:pt x="2730019" y="317039"/>
                  </a:cubicBezTo>
                  <a:lnTo>
                    <a:pt x="2730019" y="952568"/>
                  </a:lnTo>
                  <a:close/>
                </a:path>
              </a:pathLst>
            </a:custGeom>
            <a:grpFill/>
            <a:ln w="72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0642921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31836B4-74AF-6DA8-335F-7C41F9FA1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3" y="773679"/>
            <a:ext cx="22715633" cy="1210427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E737FB-F132-505B-86D8-AD14A5211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9688F8-9473-473F-4B1B-05666C6B6D1B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1" name="Group Activity"/>
          <p:cNvSpPr txBox="1"/>
          <p:nvPr/>
        </p:nvSpPr>
        <p:spPr>
          <a:xfrm>
            <a:off x="13290548" y="6339995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546" name="Digital Ad"/>
          <p:cNvSpPr txBox="1"/>
          <p:nvPr/>
        </p:nvSpPr>
        <p:spPr>
          <a:xfrm>
            <a:off x="13290548" y="4557707"/>
            <a:ext cx="9386097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548" name="Create an Animation"/>
          <p:cNvSpPr txBox="1"/>
          <p:nvPr/>
        </p:nvSpPr>
        <p:spPr>
          <a:xfrm>
            <a:off x="13468871" y="7819550"/>
            <a:ext cx="920777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549" name="Workbook Activity"/>
          <p:cNvSpPr txBox="1"/>
          <p:nvPr/>
        </p:nvSpPr>
        <p:spPr>
          <a:xfrm>
            <a:off x="13290548" y="9299105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21890-FC59-F34E-A612-4526983999AA}"/>
              </a:ext>
            </a:extLst>
          </p:cNvPr>
          <p:cNvSpPr txBox="1"/>
          <p:nvPr/>
        </p:nvSpPr>
        <p:spPr>
          <a:xfrm>
            <a:off x="1938737" y="5294900"/>
            <a:ext cx="1087880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Demonstra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ia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Software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Faceti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anima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ți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80E86-AC97-514C-86BE-EC930C321873}"/>
              </a:ext>
            </a:extLst>
          </p:cNvPr>
          <p:cNvSpPr txBox="1"/>
          <p:nvPr/>
        </p:nvSpPr>
        <p:spPr>
          <a:xfrm>
            <a:off x="2073739" y="7094398"/>
            <a:ext cx="19944550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Avem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doar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2 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sta</a:t>
            </a:r>
            <a:r>
              <a:rPr kumimoji="0" lang="ro-RO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ii de anima</a:t>
            </a:r>
            <a:r>
              <a:rPr kumimoji="0" lang="ro-RO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ț</a:t>
            </a: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ie</a:t>
            </a:r>
            <a:r>
              <a:rPr kumimoji="0" lang="ro-RO" sz="4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. De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aceea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, 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î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n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timp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ce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unele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echipe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a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ș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teapt</a:t>
            </a:r>
            <a:r>
              <a:rPr lang="ro-RO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,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vor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completa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4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obiective</a:t>
            </a:r>
            <a:r>
              <a:rPr lang="en-US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:</a:t>
            </a:r>
            <a:endParaRPr lang="en-US" sz="4400" b="1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  <a:p>
            <a:pPr marL="457200" marR="0" indent="-4572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Postere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m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otiva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ț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ionale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marL="457200" marR="0" indent="-4572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Caietul</a:t>
            </a: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cu</a:t>
            </a:r>
            <a:r>
              <a:rPr kumimoji="0" lang="ro-RO" sz="320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 î</a:t>
            </a:r>
            <a:r>
              <a:rPr kumimoji="0" lang="en-US" sz="320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FSAlbert"/>
                <a:ea typeface="+mj-ea"/>
                <a:cs typeface="+mj-cs"/>
                <a:sym typeface="Helvetica"/>
              </a:rPr>
              <a:t>ntrebari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  <a:p>
            <a:pPr marL="457200" marR="0" indent="-4572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Boxe</a:t>
            </a:r>
            <a:endParaRPr lang="en-US" sz="32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  <a:p>
            <a:pPr marL="457200" marR="0" indent="-45720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Prezentarea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fulger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(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vedeti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urm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toarea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pagin</a:t>
            </a:r>
            <a:r>
              <a:rPr lang="ro-RO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ă</a:t>
            </a:r>
            <a:r>
              <a:rPr lang="en-U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)</a:t>
            </a:r>
            <a:endParaRPr lang="en-US" sz="36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DF95F-30D7-3D48-A2C3-AC5DE2975FB6}"/>
              </a:ext>
            </a:extLst>
          </p:cNvPr>
          <p:cNvSpPr txBox="1"/>
          <p:nvPr/>
        </p:nvSpPr>
        <p:spPr>
          <a:xfrm>
            <a:off x="1938737" y="1969109"/>
            <a:ext cx="10705145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Anima</a:t>
            </a:r>
            <a:r>
              <a:rPr lang="ro-RO" sz="1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ț</a:t>
            </a:r>
            <a:r>
              <a:rPr lang="en-US" sz="138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 panose="02000603040000020004" pitchFamily="50" charset="0"/>
              </a:rPr>
              <a:t>ia</a:t>
            </a:r>
            <a:endParaRPr lang="en-US" sz="13800" dirty="0">
              <a:solidFill>
                <a:schemeClr val="tx2">
                  <a:lumMod val="20000"/>
                  <a:lumOff val="80000"/>
                </a:schemeClr>
              </a:solidFill>
              <a:latin typeface="FSAlbert" panose="02000603040000020004" pitchFamily="50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1EDFA0-45C6-9188-D1DB-1C54A53A2117}"/>
                  </a:ext>
                </a:extLst>
              </p14:cNvPr>
              <p14:cNvContentPartPr/>
              <p14:nvPr/>
            </p14:nvContentPartPr>
            <p14:xfrm>
              <a:off x="4570374" y="2892456"/>
              <a:ext cx="24388" cy="2438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1EDFA0-45C6-9188-D1DB-1C54A53A21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362" y="1697444"/>
                <a:ext cx="2438800" cy="24388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traight Connector 7">
            <a:extLst>
              <a:ext uri="{FF2B5EF4-FFF2-40B4-BE49-F238E27FC236}">
                <a16:creationId xmlns:a16="http://schemas.microsoft.com/office/drawing/2014/main" id="{F18F1BCD-34D1-D944-8FF4-BA3D2EB5251E}"/>
              </a:ext>
            </a:extLst>
          </p:cNvPr>
          <p:cNvSpPr/>
          <p:nvPr/>
        </p:nvSpPr>
        <p:spPr>
          <a:xfrm>
            <a:off x="1929950" y="4265765"/>
            <a:ext cx="19944550" cy="1"/>
          </a:xfrm>
          <a:prstGeom prst="line">
            <a:avLst/>
          </a:prstGeom>
          <a:ln w="57150">
            <a:solidFill>
              <a:srgbClr val="AFCA0B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681731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9FCA24A-4E8F-4220-0683-E27AA7CA2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D42F579-8EC6-009B-E4F1-22CF351D6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2900C1-1FDF-D1FD-95B0-4A871865451C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3" name="Group Activity"/>
          <p:cNvSpPr txBox="1"/>
          <p:nvPr/>
        </p:nvSpPr>
        <p:spPr>
          <a:xfrm>
            <a:off x="13290550" y="6339995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558" name="Elevator Pitch"/>
          <p:cNvSpPr txBox="1"/>
          <p:nvPr/>
        </p:nvSpPr>
        <p:spPr>
          <a:xfrm>
            <a:off x="4233238" y="3453489"/>
            <a:ext cx="15917524" cy="5427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7300" b="1" dirty="0" err="1">
                <a:latin typeface="FSAlbert"/>
              </a:rPr>
              <a:t>Prezentarea</a:t>
            </a:r>
            <a:r>
              <a:rPr lang="en-GB" sz="17300" b="1" dirty="0">
                <a:latin typeface="FSAlbert"/>
              </a:rPr>
              <a:t> Fulger</a:t>
            </a:r>
            <a:endParaRPr lang="en-US" sz="17300" b="1" dirty="0">
              <a:latin typeface="Helvetica Neue"/>
            </a:endParaRPr>
          </a:p>
        </p:txBody>
      </p:sp>
      <p:sp>
        <p:nvSpPr>
          <p:cNvPr id="560" name="Group Presentation"/>
          <p:cNvSpPr txBox="1"/>
          <p:nvPr/>
        </p:nvSpPr>
        <p:spPr>
          <a:xfrm>
            <a:off x="13290550" y="7819551"/>
            <a:ext cx="938609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000">
                <a:solidFill>
                  <a:srgbClr val="F392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EED07-AB13-464F-9A33-D6D9B2F17446}"/>
              </a:ext>
            </a:extLst>
          </p:cNvPr>
          <p:cNvSpPr txBox="1"/>
          <p:nvPr/>
        </p:nvSpPr>
        <p:spPr>
          <a:xfrm rot="10800000" flipV="1">
            <a:off x="2948884" y="10087539"/>
            <a:ext cx="1848623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Scrie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ș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prezenta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un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discurs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scurt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dar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conving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tor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„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prezentare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fulger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”, care s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v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ajute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s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r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spunde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 la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orice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î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ntreb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ă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ri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pe care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le-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ar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putea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avea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3600" dirty="0" err="1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oaspe</a:t>
            </a:r>
            <a:r>
              <a:rPr lang="ro-RO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ț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FSAlbert"/>
                <a:ea typeface="Calibri" panose="020F0502020204030204" pitchFamily="34" charset="0"/>
                <a:cs typeface="Times New Roman"/>
              </a:rPr>
              <a:t>ii.</a:t>
            </a:r>
            <a:r>
              <a:rPr lang="en-GB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  <a:ea typeface="Calibri" panose="020F0502020204030204" pitchFamily="34" charset="0"/>
                <a:cs typeface="Times New Roman"/>
              </a:rPr>
              <a:t> 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FSAlbert"/>
              <a:cs typeface="+mj-cs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D39E11-F93D-408D-481E-A8BCD7636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C9DCA24-7C40-1880-B10E-563E66D76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66B859-F13B-324E-B544-07AA3928B07C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8" name="Day 3 Recap"/>
          <p:cNvSpPr txBox="1"/>
          <p:nvPr/>
        </p:nvSpPr>
        <p:spPr>
          <a:xfrm>
            <a:off x="818486" y="5744876"/>
            <a:ext cx="22739239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3800" b="1" dirty="0" err="1">
                <a:latin typeface="FSAlbert"/>
              </a:rPr>
              <a:t>Ziua</a:t>
            </a:r>
            <a:r>
              <a:rPr sz="13800" b="1" dirty="0">
                <a:latin typeface="FSAlbert"/>
              </a:rPr>
              <a:t> 3</a:t>
            </a:r>
            <a:r>
              <a:rPr lang="ro-RO" sz="13800" b="1" dirty="0">
                <a:latin typeface="FSAlbert"/>
              </a:rPr>
              <a:t>,</a:t>
            </a:r>
            <a:r>
              <a:rPr lang="en-GB" sz="13800" b="1" dirty="0">
                <a:latin typeface="FSAlbert"/>
              </a:rPr>
              <a:t> </a:t>
            </a:r>
            <a:r>
              <a:rPr sz="13800" b="1" dirty="0">
                <a:latin typeface="FSAlbert"/>
              </a:rPr>
              <a:t>Recap</a:t>
            </a:r>
            <a:r>
              <a:rPr lang="en-GB" sz="13800" b="1" dirty="0" err="1">
                <a:latin typeface="FSAlbert"/>
              </a:rPr>
              <a:t>itulare</a:t>
            </a:r>
            <a:endParaRPr lang="en-US" sz="13800" b="1" dirty="0" err="1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6B105B-B47C-2C1F-9B72-BBBB23ECD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D04D225-C688-29B7-E35A-AEC663DF7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B63720-8B60-089C-FF42-0098F164F8F3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8" name="Day 3 Recap"/>
          <p:cNvSpPr txBox="1"/>
          <p:nvPr/>
        </p:nvSpPr>
        <p:spPr>
          <a:xfrm>
            <a:off x="5881128" y="4252159"/>
            <a:ext cx="12621743" cy="5211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ro-RO" sz="16600" b="1" dirty="0">
                <a:latin typeface="FSAlbert"/>
              </a:rPr>
              <a:t>Ziua </a:t>
            </a:r>
            <a:r>
              <a:rPr lang="en-GB" sz="16600" b="1" dirty="0">
                <a:latin typeface="FSAlbert"/>
              </a:rPr>
              <a:t>4 </a:t>
            </a:r>
          </a:p>
          <a:p>
            <a:pPr algn="ctr"/>
            <a:r>
              <a:rPr lang="en-GB" sz="16600" b="1" dirty="0" err="1">
                <a:latin typeface="FSAlbert"/>
              </a:rPr>
              <a:t>Introducere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355254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72F26E5-E26B-BEB3-3BC4-52968D793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995" y="812161"/>
            <a:ext cx="22715633" cy="1210427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B0446B0-DB8B-A3F8-9666-C5692317B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95018" y="1277622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B55EE7-A1C2-71E0-FC4A-021BD9220DE7}"/>
              </a:ext>
            </a:extLst>
          </p:cNvPr>
          <p:cNvCxnSpPr>
            <a:cxnSpLocks/>
          </p:cNvCxnSpPr>
          <p:nvPr/>
        </p:nvCxnSpPr>
        <p:spPr>
          <a:xfrm flipH="1">
            <a:off x="21807190" y="2484790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Day 3 Recap">
            <a:extLst>
              <a:ext uri="{FF2B5EF4-FFF2-40B4-BE49-F238E27FC236}">
                <a16:creationId xmlns:a16="http://schemas.microsoft.com/office/drawing/2014/main" id="{7AE1152A-8D51-0044-D900-961F28651715}"/>
              </a:ext>
            </a:extLst>
          </p:cNvPr>
          <p:cNvSpPr txBox="1"/>
          <p:nvPr/>
        </p:nvSpPr>
        <p:spPr>
          <a:xfrm>
            <a:off x="2414182" y="8565654"/>
            <a:ext cx="9526806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571500" indent="-571500" algn="l">
              <a:buFont typeface="Courier New"/>
              <a:buChar char="o"/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200" dirty="0">
                <a:latin typeface="FSAlbert" panose="02000603040000020004" pitchFamily="50" charset="0"/>
              </a:rPr>
              <a:t>Sta</a:t>
            </a:r>
            <a:r>
              <a:rPr lang="ro-RO" sz="3200" dirty="0">
                <a:latin typeface="FSAlbert" panose="02000603040000020004" pitchFamily="50" charset="0"/>
              </a:rPr>
              <a:t>ț</a:t>
            </a:r>
            <a:r>
              <a:rPr lang="en-GB" sz="3200" dirty="0">
                <a:latin typeface="FSAlbert" panose="02000603040000020004" pitchFamily="50" charset="0"/>
              </a:rPr>
              <a:t>ii de </a:t>
            </a:r>
            <a:r>
              <a:rPr lang="ro-RO" sz="3200" dirty="0">
                <a:latin typeface="FSAlbert" panose="02000603040000020004" pitchFamily="50" charset="0"/>
              </a:rPr>
              <a:t>a</a:t>
            </a:r>
            <a:r>
              <a:rPr lang="en-GB" sz="3200" dirty="0" err="1">
                <a:latin typeface="FSAlbert" panose="02000603040000020004" pitchFamily="50" charset="0"/>
              </a:rPr>
              <a:t>nima</a:t>
            </a:r>
            <a:r>
              <a:rPr lang="ro-RO" sz="3200" dirty="0">
                <a:latin typeface="FSAlbert" panose="02000603040000020004" pitchFamily="50" charset="0"/>
              </a:rPr>
              <a:t>ț</a:t>
            </a:r>
            <a:r>
              <a:rPr lang="en-GB" sz="3200" dirty="0" err="1">
                <a:latin typeface="FSAlbert" panose="02000603040000020004" pitchFamily="50" charset="0"/>
              </a:rPr>
              <a:t>ie</a:t>
            </a:r>
            <a:endParaRPr lang="en-GB" sz="3200" dirty="0">
              <a:latin typeface="FSAlbert" panose="02000603040000020004" pitchFamily="50" charset="0"/>
            </a:endParaRPr>
          </a:p>
          <a:p>
            <a:pPr marL="571500" indent="-571500" algn="l">
              <a:buFont typeface="Courier New"/>
              <a:buChar char="o"/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200" dirty="0" err="1">
                <a:latin typeface="FSAlbert" panose="02000603040000020004" pitchFamily="50" charset="0"/>
              </a:rPr>
              <a:t>Postere</a:t>
            </a:r>
            <a:r>
              <a:rPr lang="en-GB" sz="3200" dirty="0">
                <a:latin typeface="FSAlbert" panose="02000603040000020004" pitchFamily="50" charset="0"/>
              </a:rPr>
              <a:t> </a:t>
            </a:r>
            <a:r>
              <a:rPr lang="ro-RO" sz="3200" dirty="0">
                <a:latin typeface="FSAlbert" panose="02000603040000020004" pitchFamily="50" charset="0"/>
              </a:rPr>
              <a:t>m</a:t>
            </a:r>
            <a:r>
              <a:rPr lang="en-GB" sz="3200" dirty="0" err="1">
                <a:latin typeface="FSAlbert" panose="02000603040000020004" pitchFamily="50" charset="0"/>
              </a:rPr>
              <a:t>otiva</a:t>
            </a:r>
            <a:r>
              <a:rPr lang="ro-RO" sz="3200" dirty="0">
                <a:latin typeface="FSAlbert" panose="02000603040000020004" pitchFamily="50" charset="0"/>
              </a:rPr>
              <a:t>ț</a:t>
            </a:r>
            <a:r>
              <a:rPr lang="en-GB" sz="3200" dirty="0" err="1">
                <a:latin typeface="FSAlbert" panose="02000603040000020004" pitchFamily="50" charset="0"/>
              </a:rPr>
              <a:t>ional</a:t>
            </a:r>
            <a:r>
              <a:rPr lang="ro-RO" sz="3200" dirty="0">
                <a:latin typeface="FSAlbert" panose="02000603040000020004" pitchFamily="50" charset="0"/>
              </a:rPr>
              <a:t>e</a:t>
            </a:r>
            <a:r>
              <a:rPr lang="en-GB" sz="3200" dirty="0">
                <a:latin typeface="FSAlbert" panose="02000603040000020004" pitchFamily="50" charset="0"/>
              </a:rPr>
              <a:t> </a:t>
            </a:r>
          </a:p>
          <a:p>
            <a:pPr marL="571500" indent="-571500" algn="l">
              <a:buFont typeface="Courier New"/>
              <a:buChar char="o"/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200" dirty="0" err="1">
                <a:latin typeface="FSAlbert" panose="02000603040000020004" pitchFamily="50" charset="0"/>
              </a:rPr>
              <a:t>Caietul</a:t>
            </a:r>
            <a:r>
              <a:rPr lang="en-GB" sz="3200" dirty="0">
                <a:latin typeface="FSAlbert" panose="02000603040000020004" pitchFamily="50" charset="0"/>
              </a:rPr>
              <a:t> de </a:t>
            </a:r>
            <a:r>
              <a:rPr lang="en-GB" sz="3200" dirty="0" err="1">
                <a:latin typeface="FSAlbert" panose="02000603040000020004" pitchFamily="50" charset="0"/>
              </a:rPr>
              <a:t>lucru</a:t>
            </a:r>
            <a:r>
              <a:rPr lang="en-GB" sz="3200" dirty="0">
                <a:latin typeface="FSAlbert" panose="02000603040000020004" pitchFamily="50" charset="0"/>
              </a:rPr>
              <a:t>  - sec</a:t>
            </a:r>
            <a:r>
              <a:rPr lang="ro-RO" sz="3200" dirty="0">
                <a:latin typeface="FSAlbert" panose="02000603040000020004" pitchFamily="50" charset="0"/>
              </a:rPr>
              <a:t>ț</a:t>
            </a:r>
            <a:r>
              <a:rPr lang="en-GB" sz="3200" dirty="0" err="1">
                <a:latin typeface="FSAlbert" panose="02000603040000020004" pitchFamily="50" charset="0"/>
              </a:rPr>
              <a:t>iunea</a:t>
            </a:r>
            <a:r>
              <a:rPr lang="en-GB" sz="3200" dirty="0">
                <a:latin typeface="FSAlbert" panose="02000603040000020004" pitchFamily="50" charset="0"/>
              </a:rPr>
              <a:t> A (</a:t>
            </a:r>
            <a:r>
              <a:rPr lang="ro-RO" sz="3200" dirty="0">
                <a:latin typeface="FSAlbert" panose="02000603040000020004" pitchFamily="50" charset="0"/>
              </a:rPr>
              <a:t>recuperăm</a:t>
            </a:r>
            <a:r>
              <a:rPr lang="en-GB" sz="3200" dirty="0">
                <a:latin typeface="FSAlbert" panose="02000603040000020004" pitchFamily="50" charset="0"/>
              </a:rPr>
              <a:t>)</a:t>
            </a:r>
          </a:p>
          <a:p>
            <a:pPr marL="571500" indent="-571500" algn="l">
              <a:buFont typeface="Courier New"/>
              <a:buChar char="o"/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200" dirty="0" err="1">
                <a:latin typeface="FSAlbert" panose="02000603040000020004" pitchFamily="50" charset="0"/>
              </a:rPr>
              <a:t>Boxe</a:t>
            </a:r>
            <a:r>
              <a:rPr lang="ro-RO" sz="3200" dirty="0">
                <a:latin typeface="FSAlbert" panose="02000603040000020004" pitchFamily="50" charset="0"/>
              </a:rPr>
              <a:t> din materiale r</a:t>
            </a:r>
            <a:r>
              <a:rPr lang="en-GB" sz="3200" dirty="0" err="1">
                <a:latin typeface="FSAlbert" panose="02000603040000020004" pitchFamily="50" charset="0"/>
              </a:rPr>
              <a:t>eciclate</a:t>
            </a:r>
            <a:endParaRPr lang="en-GB" sz="3200" dirty="0">
              <a:latin typeface="FSAlbert" panose="02000603040000020004" pitchFamily="50" charset="0"/>
            </a:endParaRPr>
          </a:p>
          <a:p>
            <a:pPr marL="571500" indent="-571500" algn="l">
              <a:buFont typeface="Courier New"/>
              <a:buChar char="o"/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200" dirty="0" err="1">
                <a:latin typeface="FSAlbert" panose="02000603040000020004" pitchFamily="50" charset="0"/>
              </a:rPr>
              <a:t>Prezent</a:t>
            </a:r>
            <a:r>
              <a:rPr lang="ro-RO" sz="3200" dirty="0">
                <a:latin typeface="FSAlbert" panose="02000603040000020004" pitchFamily="50" charset="0"/>
              </a:rPr>
              <a:t>ă</a:t>
            </a:r>
            <a:r>
              <a:rPr lang="en-GB" sz="3200" dirty="0" err="1">
                <a:latin typeface="FSAlbert" panose="02000603040000020004" pitchFamily="50" charset="0"/>
              </a:rPr>
              <a:t>ri</a:t>
            </a:r>
            <a:r>
              <a:rPr lang="en-GB" sz="3200" dirty="0">
                <a:latin typeface="FSAlbert" panose="02000603040000020004" pitchFamily="50" charset="0"/>
              </a:rPr>
              <a:t> </a:t>
            </a:r>
            <a:r>
              <a:rPr lang="ro-RO" sz="3200" dirty="0">
                <a:latin typeface="FSAlbert" panose="02000603040000020004" pitchFamily="50" charset="0"/>
              </a:rPr>
              <a:t>f</a:t>
            </a:r>
            <a:r>
              <a:rPr lang="en-GB" sz="3200" dirty="0" err="1">
                <a:latin typeface="FSAlbert" panose="02000603040000020004" pitchFamily="50" charset="0"/>
              </a:rPr>
              <a:t>ulger</a:t>
            </a:r>
            <a:endParaRPr lang="en-GB" sz="3200" dirty="0">
              <a:latin typeface="FSAlbert" panose="02000603040000020004" pitchFamily="50" charset="0"/>
            </a:endParaRPr>
          </a:p>
        </p:txBody>
      </p:sp>
      <p:sp>
        <p:nvSpPr>
          <p:cNvPr id="12" name="Day 2 Timetable">
            <a:extLst>
              <a:ext uri="{FF2B5EF4-FFF2-40B4-BE49-F238E27FC236}">
                <a16:creationId xmlns:a16="http://schemas.microsoft.com/office/drawing/2014/main" id="{B9C6434A-EB90-A7FD-2B0B-3972F9D6E20C}"/>
              </a:ext>
            </a:extLst>
          </p:cNvPr>
          <p:cNvSpPr txBox="1"/>
          <p:nvPr/>
        </p:nvSpPr>
        <p:spPr>
          <a:xfrm>
            <a:off x="2219729" y="2151878"/>
            <a:ext cx="938609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ro-RO" sz="8800" b="1" dirty="0">
                <a:latin typeface="FSAlbert"/>
              </a:rPr>
              <a:t>Ziua</a:t>
            </a:r>
            <a:r>
              <a:rPr lang="en-GB" sz="8800" b="1" dirty="0">
                <a:latin typeface="FSAlbert"/>
              </a:rPr>
              <a:t> 4: </a:t>
            </a:r>
            <a:r>
              <a:rPr lang="en-GB" sz="8800" b="1" dirty="0" err="1">
                <a:latin typeface="FSAlbert"/>
              </a:rPr>
              <a:t>Orar</a:t>
            </a:r>
            <a:endParaRPr lang="en-GB" sz="8800" b="1" dirty="0">
              <a:latin typeface="FSAlbert"/>
            </a:endParaRPr>
          </a:p>
        </p:txBody>
      </p:sp>
      <p:sp>
        <p:nvSpPr>
          <p:cNvPr id="14" name="10:00 - 10:15:  Introduction and Importance of Digital Skills…">
            <a:extLst>
              <a:ext uri="{FF2B5EF4-FFF2-40B4-BE49-F238E27FC236}">
                <a16:creationId xmlns:a16="http://schemas.microsoft.com/office/drawing/2014/main" id="{7A0D7973-10FA-1830-102D-22F5F8D13623}"/>
              </a:ext>
            </a:extLst>
          </p:cNvPr>
          <p:cNvSpPr txBox="1"/>
          <p:nvPr/>
        </p:nvSpPr>
        <p:spPr>
          <a:xfrm>
            <a:off x="2413586" y="4736539"/>
            <a:ext cx="9762863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4000" dirty="0">
                <a:latin typeface="FSAlbert"/>
                <a:cs typeface="Calibri"/>
              </a:rPr>
              <a:t>9:00 - </a:t>
            </a:r>
            <a:r>
              <a:rPr lang="en-GB" sz="4000" dirty="0">
                <a:latin typeface="FSAlbert"/>
                <a:cs typeface="Calibri"/>
              </a:rPr>
              <a:t>9:15</a:t>
            </a:r>
            <a:endParaRPr lang="en-US" sz="4000" dirty="0">
              <a:latin typeface="FSAlbert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4000" dirty="0" err="1">
                <a:latin typeface="FSAlbert"/>
                <a:cs typeface="Calibri"/>
              </a:rPr>
              <a:t>Ziua</a:t>
            </a:r>
            <a:r>
              <a:rPr lang="en-GB" sz="4000" dirty="0">
                <a:latin typeface="FSAlbert"/>
                <a:cs typeface="Calibri"/>
              </a:rPr>
              <a:t> 4 </a:t>
            </a:r>
            <a:r>
              <a:rPr lang="en-GB" sz="4000" dirty="0" err="1">
                <a:latin typeface="FSAlbert"/>
                <a:cs typeface="Calibri"/>
              </a:rPr>
              <a:t>Introducere</a:t>
            </a:r>
            <a:r>
              <a:rPr lang="en-GB" sz="4000" dirty="0">
                <a:latin typeface="FSAlbert"/>
                <a:cs typeface="Calibri"/>
              </a:rPr>
              <a:t> &amp; </a:t>
            </a:r>
            <a:r>
              <a:rPr lang="en-GB" sz="4000" dirty="0" err="1">
                <a:latin typeface="FSAlbert"/>
                <a:cs typeface="Calibri"/>
              </a:rPr>
              <a:t>Orar</a:t>
            </a:r>
            <a:r>
              <a:rPr lang="en-GB" sz="4000" dirty="0">
                <a:latin typeface="FSAlbert"/>
                <a:cs typeface="Calibri"/>
              </a:rPr>
              <a:t>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sz="4000" dirty="0">
              <a:latin typeface="FSAlbert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4000" dirty="0">
                <a:latin typeface="FSAlbert"/>
                <a:cs typeface="Calibri"/>
              </a:rPr>
              <a:t>9:15 </a:t>
            </a:r>
            <a:r>
              <a:rPr lang="en-GB" sz="4000" dirty="0">
                <a:latin typeface="FSAlbert"/>
                <a:cs typeface="Calibri"/>
              </a:rPr>
              <a:t>–</a:t>
            </a:r>
            <a:r>
              <a:rPr sz="4000" dirty="0">
                <a:latin typeface="FSAlbert"/>
                <a:cs typeface="Calibri"/>
              </a:rPr>
              <a:t> </a:t>
            </a:r>
            <a:r>
              <a:rPr lang="en-GB" sz="4000" dirty="0">
                <a:latin typeface="FSAlbert"/>
                <a:cs typeface="Calibri"/>
              </a:rPr>
              <a:t>12.00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4000" dirty="0" err="1">
                <a:latin typeface="FSAlbert"/>
                <a:cs typeface="Calibri"/>
              </a:rPr>
              <a:t>Activit</a:t>
            </a:r>
            <a:r>
              <a:rPr lang="ro-RO" sz="4000" dirty="0">
                <a:latin typeface="FSAlbert"/>
                <a:cs typeface="Calibri"/>
              </a:rPr>
              <a:t>ă</a:t>
            </a:r>
            <a:r>
              <a:rPr lang="en-GB" sz="4000" dirty="0" err="1">
                <a:latin typeface="FSAlbert"/>
                <a:cs typeface="Calibri"/>
              </a:rPr>
              <a:t>ti</a:t>
            </a:r>
            <a:r>
              <a:rPr lang="en-GB" sz="4000" dirty="0">
                <a:latin typeface="FSAlbert"/>
                <a:cs typeface="Calibri"/>
              </a:rPr>
              <a:t> </a:t>
            </a:r>
            <a:r>
              <a:rPr lang="en-GB" sz="4000" dirty="0" err="1">
                <a:latin typeface="FSAlbert"/>
                <a:cs typeface="Calibri"/>
              </a:rPr>
              <a:t>Carusel</a:t>
            </a:r>
            <a:r>
              <a:rPr lang="en-GB" sz="4000" dirty="0">
                <a:latin typeface="FSAlbert"/>
                <a:cs typeface="Calibri"/>
              </a:rPr>
              <a:t>:</a:t>
            </a:r>
            <a:endParaRPr lang="en-GB" sz="3000" dirty="0">
              <a:latin typeface="FSAlbert"/>
              <a:cs typeface="Calibri"/>
            </a:endParaRPr>
          </a:p>
        </p:txBody>
      </p:sp>
      <p:sp>
        <p:nvSpPr>
          <p:cNvPr id="15" name="10:00 - 10:15:  Introduction and Importance of Digital Skills…">
            <a:extLst>
              <a:ext uri="{FF2B5EF4-FFF2-40B4-BE49-F238E27FC236}">
                <a16:creationId xmlns:a16="http://schemas.microsoft.com/office/drawing/2014/main" id="{ACCF40C1-4B19-FA38-E588-02E1BF84F9B6}"/>
              </a:ext>
            </a:extLst>
          </p:cNvPr>
          <p:cNvSpPr txBox="1"/>
          <p:nvPr/>
        </p:nvSpPr>
        <p:spPr>
          <a:xfrm>
            <a:off x="12758783" y="4736539"/>
            <a:ext cx="9724763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4000" dirty="0">
                <a:latin typeface="FSAlbert"/>
                <a:cs typeface="Calibri"/>
              </a:rPr>
              <a:t>12:00 -</a:t>
            </a:r>
            <a:r>
              <a:rPr lang="en-GB" sz="4000" dirty="0">
                <a:latin typeface="FSAlbert"/>
                <a:cs typeface="Calibri"/>
              </a:rPr>
              <a:t>12:45</a:t>
            </a:r>
            <a:endParaRPr lang="en-GB" sz="4000" dirty="0">
              <a:latin typeface="FSAlbert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4000" dirty="0" err="1">
                <a:latin typeface="FSAlbert"/>
                <a:cs typeface="Calibri"/>
              </a:rPr>
              <a:t>Pauza</a:t>
            </a:r>
            <a:r>
              <a:rPr lang="en-GB" sz="4000" dirty="0">
                <a:latin typeface="FSAlbert"/>
                <a:cs typeface="Calibri"/>
              </a:rPr>
              <a:t> de </a:t>
            </a:r>
            <a:r>
              <a:rPr lang="ro-RO" sz="4000" dirty="0">
                <a:latin typeface="FSAlbert"/>
                <a:cs typeface="Calibri"/>
              </a:rPr>
              <a:t>p</a:t>
            </a:r>
            <a:r>
              <a:rPr lang="en-GB" sz="4000" dirty="0" err="1">
                <a:latin typeface="FSAlbert"/>
                <a:cs typeface="Calibri"/>
              </a:rPr>
              <a:t>ranz</a:t>
            </a:r>
            <a:endParaRPr lang="en-GB" sz="4000" dirty="0"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4000" dirty="0">
              <a:latin typeface="FSAlbert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4000" dirty="0">
                <a:latin typeface="FSAlbert"/>
                <a:cs typeface="Calibri"/>
              </a:rPr>
              <a:t>13:45</a:t>
            </a:r>
            <a:r>
              <a:rPr sz="4000" dirty="0">
                <a:latin typeface="FSAlbert"/>
                <a:cs typeface="Calibri"/>
              </a:rPr>
              <a:t> - </a:t>
            </a:r>
            <a:r>
              <a:rPr lang="en-GB" sz="4000" dirty="0">
                <a:latin typeface="FSAlbert"/>
                <a:cs typeface="Calibri"/>
              </a:rPr>
              <a:t>14:00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4000" dirty="0" err="1">
                <a:latin typeface="FSAlbert"/>
                <a:cs typeface="Calibri"/>
              </a:rPr>
              <a:t>Ziua</a:t>
            </a:r>
            <a:r>
              <a:rPr lang="en-GB" sz="4000" dirty="0">
                <a:latin typeface="FSAlbert"/>
                <a:cs typeface="Calibri"/>
              </a:rPr>
              <a:t> 4 </a:t>
            </a:r>
            <a:r>
              <a:rPr lang="en-GB" sz="4000" dirty="0" err="1">
                <a:latin typeface="FSAlbert"/>
                <a:cs typeface="Calibri"/>
              </a:rPr>
              <a:t>Recapitulare</a:t>
            </a:r>
            <a:r>
              <a:rPr lang="en-GB" sz="4000" dirty="0">
                <a:latin typeface="FSAlbert"/>
                <a:cs typeface="Calibri"/>
              </a:rPr>
              <a:t>.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3000" dirty="0">
              <a:latin typeface="FSAlbert"/>
              <a:cs typeface="Calibri"/>
            </a:endParaRPr>
          </a:p>
        </p:txBody>
      </p:sp>
      <p:sp>
        <p:nvSpPr>
          <p:cNvPr id="16" name="Straight Connector 7">
            <a:extLst>
              <a:ext uri="{FF2B5EF4-FFF2-40B4-BE49-F238E27FC236}">
                <a16:creationId xmlns:a16="http://schemas.microsoft.com/office/drawing/2014/main" id="{D0DDF27D-E207-4BED-74C6-C42246ADDD78}"/>
              </a:ext>
            </a:extLst>
          </p:cNvPr>
          <p:cNvSpPr/>
          <p:nvPr/>
        </p:nvSpPr>
        <p:spPr>
          <a:xfrm>
            <a:off x="2219729" y="3942104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4197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C268439-3722-F649-34CC-02A2EE90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C1318FB-F538-5B2A-EE96-17E3D09A6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83F533-D9A0-0753-B479-17C46AEF3961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3" name="Green Skills"/>
          <p:cNvSpPr txBox="1"/>
          <p:nvPr/>
        </p:nvSpPr>
        <p:spPr>
          <a:xfrm>
            <a:off x="3224849" y="5166858"/>
            <a:ext cx="17934302" cy="276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7300" b="1" dirty="0" err="1">
                <a:latin typeface="FSAlbert"/>
              </a:rPr>
              <a:t>Abilit</a:t>
            </a:r>
            <a:r>
              <a:rPr lang="ro-RO" sz="17300" b="1" dirty="0">
                <a:latin typeface="FSAlbert"/>
              </a:rPr>
              <a:t>ăț</a:t>
            </a:r>
            <a:r>
              <a:rPr lang="en-GB" sz="17300" b="1" dirty="0">
                <a:latin typeface="FSAlbert"/>
              </a:rPr>
              <a:t>i </a:t>
            </a:r>
            <a:r>
              <a:rPr lang="ro-RO" sz="17300" b="1" dirty="0">
                <a:latin typeface="FSAlbert"/>
              </a:rPr>
              <a:t>e</a:t>
            </a:r>
            <a:r>
              <a:rPr lang="en-GB" sz="17300" b="1" dirty="0" err="1">
                <a:latin typeface="FSAlbert"/>
              </a:rPr>
              <a:t>cologice</a:t>
            </a:r>
            <a:endParaRPr lang="en-US" sz="17300" b="1" dirty="0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5F2EE1F-B6B0-1828-6C62-C4052E8E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995" y="812161"/>
            <a:ext cx="22715633" cy="1210427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54114D6-0B80-D768-26D7-CF275F8FA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95018" y="1277622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26C01F-2F27-FD1F-6DD2-5DFEE128F05C}"/>
              </a:ext>
            </a:extLst>
          </p:cNvPr>
          <p:cNvCxnSpPr>
            <a:cxnSpLocks/>
          </p:cNvCxnSpPr>
          <p:nvPr/>
        </p:nvCxnSpPr>
        <p:spPr>
          <a:xfrm flipH="1">
            <a:off x="21807190" y="2484790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Day 3 Recap">
            <a:extLst>
              <a:ext uri="{FF2B5EF4-FFF2-40B4-BE49-F238E27FC236}">
                <a16:creationId xmlns:a16="http://schemas.microsoft.com/office/drawing/2014/main" id="{C8642765-CEF1-36C5-3C71-BBD6EF88DF7D}"/>
              </a:ext>
            </a:extLst>
          </p:cNvPr>
          <p:cNvSpPr txBox="1"/>
          <p:nvPr/>
        </p:nvSpPr>
        <p:spPr>
          <a:xfrm>
            <a:off x="2217381" y="5123387"/>
            <a:ext cx="9386096" cy="1458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400" b="1" dirty="0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A</a:t>
            </a:r>
            <a:r>
              <a:rPr lang="ro-RO" sz="5400" b="1" dirty="0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ț</a:t>
            </a:r>
            <a:r>
              <a:rPr lang="en-US" sz="5400" b="1" dirty="0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i </a:t>
            </a:r>
            <a:r>
              <a:rPr lang="en-US" sz="5400" b="1" dirty="0" err="1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completat</a:t>
            </a:r>
            <a:r>
              <a:rPr lang="en-US" sz="5400" b="1" dirty="0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 </a:t>
            </a:r>
            <a:r>
              <a:rPr lang="en-US" sz="5400" b="1" dirty="0" err="1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urm</a:t>
            </a:r>
            <a:r>
              <a:rPr lang="ro-RO" sz="5400" b="1" dirty="0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ă</a:t>
            </a:r>
            <a:r>
              <a:rPr lang="en-US" sz="5400" b="1" dirty="0" err="1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toarele</a:t>
            </a:r>
            <a:r>
              <a:rPr lang="en-US" sz="5400" b="1" dirty="0">
                <a:uFill>
                  <a:solidFill>
                    <a:srgbClr val="000000"/>
                  </a:solidFill>
                </a:uFill>
                <a:latin typeface="FSAlbert"/>
                <a:ea typeface="Calibri" panose="020F0502020204030204" pitchFamily="34" charset="0"/>
                <a:cs typeface="Calibri"/>
              </a:rPr>
              <a:t>?</a:t>
            </a:r>
          </a:p>
          <a:p>
            <a:pPr>
              <a:lnSpc>
                <a:spcPts val="5500"/>
              </a:lnSpc>
              <a:spcAft>
                <a:spcPts val="0"/>
              </a:spcAft>
            </a:pPr>
            <a:endParaRPr lang="en-GB" sz="3600" b="1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FSAlbert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6" name="Day 2 Timetable">
            <a:extLst>
              <a:ext uri="{FF2B5EF4-FFF2-40B4-BE49-F238E27FC236}">
                <a16:creationId xmlns:a16="http://schemas.microsoft.com/office/drawing/2014/main" id="{DDC21980-5941-535B-487E-C357ABBE2781}"/>
              </a:ext>
            </a:extLst>
          </p:cNvPr>
          <p:cNvSpPr txBox="1"/>
          <p:nvPr/>
        </p:nvSpPr>
        <p:spPr>
          <a:xfrm>
            <a:off x="2217380" y="2586748"/>
            <a:ext cx="938609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7200" b="1" dirty="0" err="1">
                <a:latin typeface="FSAlbert"/>
              </a:rPr>
              <a:t>Ziua</a:t>
            </a:r>
            <a:r>
              <a:rPr lang="en-GB" sz="7200" b="1" dirty="0">
                <a:latin typeface="FSAlbert"/>
              </a:rPr>
              <a:t> 4: </a:t>
            </a:r>
            <a:r>
              <a:rPr lang="en-GB" sz="7200" b="1" dirty="0" err="1">
                <a:latin typeface="FSAlbert"/>
              </a:rPr>
              <a:t>Orar</a:t>
            </a:r>
            <a:endParaRPr lang="en-GB" sz="7200" b="1" dirty="0">
              <a:latin typeface="FSAlbert"/>
            </a:endParaRPr>
          </a:p>
        </p:txBody>
      </p:sp>
      <p:sp>
        <p:nvSpPr>
          <p:cNvPr id="17" name="Straight Connector 7">
            <a:extLst>
              <a:ext uri="{FF2B5EF4-FFF2-40B4-BE49-F238E27FC236}">
                <a16:creationId xmlns:a16="http://schemas.microsoft.com/office/drawing/2014/main" id="{5B5D7B0D-3536-F3DC-B1F5-5C2329BB621E}"/>
              </a:ext>
            </a:extLst>
          </p:cNvPr>
          <p:cNvSpPr/>
          <p:nvPr/>
        </p:nvSpPr>
        <p:spPr>
          <a:xfrm>
            <a:off x="2219729" y="3942104"/>
            <a:ext cx="19944550" cy="2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 sz="1800"/>
          </a:p>
        </p:txBody>
      </p:sp>
      <p:sp>
        <p:nvSpPr>
          <p:cNvPr id="18" name="Day 3 Recap">
            <a:extLst>
              <a:ext uri="{FF2B5EF4-FFF2-40B4-BE49-F238E27FC236}">
                <a16:creationId xmlns:a16="http://schemas.microsoft.com/office/drawing/2014/main" id="{34E2EBBF-ADD5-3037-4BA9-25DB8C509D45}"/>
              </a:ext>
            </a:extLst>
          </p:cNvPr>
          <p:cNvSpPr txBox="1"/>
          <p:nvPr/>
        </p:nvSpPr>
        <p:spPr>
          <a:xfrm>
            <a:off x="2423541" y="6986610"/>
            <a:ext cx="19944550" cy="362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2" spcCol="5400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571500" indent="-571500">
              <a:lnSpc>
                <a:spcPts val="55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De c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ompletat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Sec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ț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iunea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‘A’  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a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Programul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ui pentru elevi A Fundației 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GFG. 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De c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reat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o 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box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ă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dintr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-o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doz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ă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reciclat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ă</a:t>
            </a:r>
            <a:endParaRPr lang="en-US" sz="32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FSAlbert"/>
              <a:ea typeface="Helvetica Neue" panose="02000503000000020004" pitchFamily="2" charset="0"/>
              <a:cs typeface="Calibri"/>
            </a:endParaRPr>
          </a:p>
          <a:p>
            <a:pPr marL="571500" indent="-571500">
              <a:lnSpc>
                <a:spcPts val="55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De c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reat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2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postere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motiva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ț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ionale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pentru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a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inspira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oameni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i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ro-RO" sz="3200" dirty="0"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ș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i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companii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le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s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ă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fie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mai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 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responsabili față de mediu</a:t>
            </a:r>
            <a:endParaRPr lang="en-US" sz="32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FSAlbert"/>
              <a:ea typeface="Helvetica Neue" panose="02000503000000020004" pitchFamily="2" charset="0"/>
              <a:cs typeface="Calibri"/>
            </a:endParaRPr>
          </a:p>
          <a:p>
            <a:pPr marL="571500" indent="-571500">
              <a:lnSpc>
                <a:spcPts val="55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A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ț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i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contribuit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la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producerea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unei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anima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ț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ii </a:t>
            </a:r>
          </a:p>
          <a:p>
            <a:pPr marL="571500" indent="-571500">
              <a:lnSpc>
                <a:spcPts val="55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A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ț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i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contribuit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la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scrierea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unei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prezent</a:t>
            </a:r>
            <a:r>
              <a:rPr lang="ro-RO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ă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ri</a:t>
            </a:r>
            <a:r>
              <a:rPr lang="en-US" sz="320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 </a:t>
            </a:r>
            <a:r>
              <a:rPr lang="en-US" sz="3200" dirty="0" err="1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FSAlbert"/>
                <a:ea typeface="Helvetica Neue" panose="02000503000000020004" pitchFamily="2" charset="0"/>
                <a:cs typeface="Calibri"/>
              </a:rPr>
              <a:t>fulger</a:t>
            </a:r>
            <a:endParaRPr lang="en-US" sz="32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FSAlbert"/>
              <a:ea typeface="Helvetica Neue" panose="02000503000000020004" pitchFamily="2" charset="0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893877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9516E0C-2DE4-249A-726A-2755198F2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ED1FB72-D0E3-6272-89E1-068887F5F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FA5869-9177-D2A4-D6C1-059048F86003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68" name="Day 3 Recap"/>
          <p:cNvSpPr txBox="1"/>
          <p:nvPr/>
        </p:nvSpPr>
        <p:spPr>
          <a:xfrm>
            <a:off x="13290550" y="6474500"/>
            <a:ext cx="9386097" cy="767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76B5D-4F79-B84F-96D0-4A2B005E84C7}"/>
              </a:ext>
            </a:extLst>
          </p:cNvPr>
          <p:cNvSpPr txBox="1"/>
          <p:nvPr/>
        </p:nvSpPr>
        <p:spPr>
          <a:xfrm>
            <a:off x="6098178" y="4257288"/>
            <a:ext cx="12187644" cy="5201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GB" sz="166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Ziua</a:t>
            </a:r>
            <a:r>
              <a:rPr lang="en-GB" sz="16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 4: </a:t>
            </a:r>
            <a:r>
              <a:rPr lang="en-GB" sz="166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FSAlbert"/>
              </a:rPr>
              <a:t>Recapitulare</a:t>
            </a:r>
            <a:endParaRPr lang="en-GB" sz="16600" b="1" dirty="0">
              <a:solidFill>
                <a:schemeClr val="tx2">
                  <a:lumMod val="20000"/>
                  <a:lumOff val="80000"/>
                </a:schemeClr>
              </a:solidFill>
              <a:latin typeface="FSAlber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656777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5058FE5-E64E-D26C-B5E3-D0E50F382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7A60635-EDDB-1DD7-3B7D-9982D464D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A71A7-E247-E93E-3CC2-572E9A024351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0" name="Day 5 Introduction"/>
          <p:cNvSpPr txBox="1"/>
          <p:nvPr/>
        </p:nvSpPr>
        <p:spPr>
          <a:xfrm>
            <a:off x="1097486" y="5475570"/>
            <a:ext cx="22182858" cy="276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17300" b="1" dirty="0" err="1">
                <a:latin typeface="FSAlbert"/>
              </a:rPr>
              <a:t>Ziua</a:t>
            </a:r>
            <a:r>
              <a:rPr sz="17300" b="1" dirty="0">
                <a:latin typeface="FSAlbert"/>
              </a:rPr>
              <a:t> 5 </a:t>
            </a:r>
            <a:r>
              <a:rPr sz="17300" b="1" dirty="0" err="1">
                <a:latin typeface="FSAlbert"/>
              </a:rPr>
              <a:t>Introduc</a:t>
            </a:r>
            <a:r>
              <a:rPr lang="en-GB" sz="17300" b="1" dirty="0">
                <a:latin typeface="FSAlbert"/>
              </a:rPr>
              <a:t>ere</a:t>
            </a:r>
            <a:endParaRPr lang="en-US" sz="17300" b="1" dirty="0">
              <a:latin typeface="FSAlbert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0E7C22F-CD20-FD64-04B1-43939EF3E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7915EF-AFB1-7A77-277E-63D229A7B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78D9C-67F7-5507-DBE4-C67175C3BD35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Day 1 Timetable">
            <a:extLst>
              <a:ext uri="{FF2B5EF4-FFF2-40B4-BE49-F238E27FC236}">
                <a16:creationId xmlns:a16="http://schemas.microsoft.com/office/drawing/2014/main" id="{A5B6A9EB-021F-68D6-52C1-D58570A6ED56}"/>
              </a:ext>
            </a:extLst>
          </p:cNvPr>
          <p:cNvSpPr txBox="1"/>
          <p:nvPr/>
        </p:nvSpPr>
        <p:spPr>
          <a:xfrm>
            <a:off x="2132534" y="2138067"/>
            <a:ext cx="979218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8000" b="1" dirty="0" err="1">
                <a:latin typeface="FSAlbert"/>
              </a:rPr>
              <a:t>Ziua</a:t>
            </a:r>
            <a:r>
              <a:rPr lang="en-GB" sz="8000" b="1" dirty="0">
                <a:latin typeface="FSAlbert"/>
              </a:rPr>
              <a:t> 5 </a:t>
            </a:r>
            <a:r>
              <a:rPr lang="en-GB" sz="8000" b="1" dirty="0" err="1">
                <a:latin typeface="FSAlbert"/>
              </a:rPr>
              <a:t>Orar</a:t>
            </a:r>
          </a:p>
        </p:txBody>
      </p:sp>
      <p:sp>
        <p:nvSpPr>
          <p:cNvPr id="8" name="10:00 - 10:15:  Introduction and Importance of Digital Skills…">
            <a:extLst>
              <a:ext uri="{FF2B5EF4-FFF2-40B4-BE49-F238E27FC236}">
                <a16:creationId xmlns:a16="http://schemas.microsoft.com/office/drawing/2014/main" id="{C7DDE20D-A359-D564-846F-99AA759F8939}"/>
              </a:ext>
            </a:extLst>
          </p:cNvPr>
          <p:cNvSpPr txBox="1"/>
          <p:nvPr/>
        </p:nvSpPr>
        <p:spPr>
          <a:xfrm>
            <a:off x="2224582" y="4125057"/>
            <a:ext cx="7858708" cy="613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3600" dirty="0">
                <a:latin typeface="FSAlbert"/>
                <a:cs typeface="Calibri"/>
              </a:rPr>
              <a:t>9:00 - </a:t>
            </a:r>
            <a:r>
              <a:rPr lang="en-GB" sz="3600" dirty="0">
                <a:latin typeface="FSAlbert"/>
                <a:cs typeface="Calibri"/>
              </a:rPr>
              <a:t>9:15</a:t>
            </a:r>
            <a:endParaRPr lang="en-GB" sz="3600" dirty="0">
              <a:latin typeface="FSAlbert"/>
              <a:cs typeface="Calibri" panose="020F0502020204030204" pitchFamily="34" charset="0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3600" dirty="0"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 err="1">
                <a:latin typeface="FSAlbert"/>
                <a:cs typeface="Calibri"/>
              </a:rPr>
              <a:t>Ziua</a:t>
            </a:r>
            <a:r>
              <a:rPr lang="en-GB" sz="3600" dirty="0">
                <a:latin typeface="FSAlbert"/>
                <a:cs typeface="Calibri"/>
              </a:rPr>
              <a:t> 5</a:t>
            </a:r>
            <a:endParaRPr lang="en-GB" sz="3600" dirty="0">
              <a:latin typeface="FSAlbert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 err="1">
                <a:latin typeface="FSAlbert"/>
                <a:cs typeface="Calibri"/>
              </a:rPr>
              <a:t>Introducere</a:t>
            </a:r>
            <a:r>
              <a:rPr lang="en-GB" sz="3600" dirty="0">
                <a:latin typeface="FSAlbert"/>
                <a:cs typeface="Calibri"/>
              </a:rPr>
              <a:t> 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>
                <a:latin typeface="FSAlbert"/>
                <a:cs typeface="Calibri"/>
              </a:rPr>
              <a:t>&amp; </a:t>
            </a:r>
            <a:r>
              <a:rPr lang="en-GB" sz="3600" dirty="0" err="1">
                <a:latin typeface="FSAlbert"/>
                <a:cs typeface="Calibri"/>
              </a:rPr>
              <a:t>Orar</a:t>
            </a:r>
            <a:endParaRPr lang="en-GB" sz="3600" dirty="0">
              <a:latin typeface="FSAlbert"/>
              <a:cs typeface="Calibri"/>
            </a:endParaRPr>
          </a:p>
          <a:p>
            <a:pPr algn="l">
              <a:lnSpc>
                <a:spcPct val="1500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10:00 - 10:15:  Introduction and Importance of Digital Skills…">
            <a:extLst>
              <a:ext uri="{FF2B5EF4-FFF2-40B4-BE49-F238E27FC236}">
                <a16:creationId xmlns:a16="http://schemas.microsoft.com/office/drawing/2014/main" id="{A49BE6E3-0FD9-E207-CC75-7570B9B706E5}"/>
              </a:ext>
            </a:extLst>
          </p:cNvPr>
          <p:cNvSpPr txBox="1"/>
          <p:nvPr/>
        </p:nvSpPr>
        <p:spPr>
          <a:xfrm>
            <a:off x="19271777" y="4572378"/>
            <a:ext cx="2837324" cy="495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>
                <a:latin typeface="FSAlbert"/>
                <a:cs typeface="Calibri"/>
              </a:rPr>
              <a:t>12:30</a:t>
            </a:r>
            <a:endParaRPr lang="en-GB" sz="4000" dirty="0">
              <a:latin typeface="Agenda Bold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3600" dirty="0">
              <a:latin typeface="FSAlbert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 err="1">
                <a:latin typeface="FSAlbert"/>
                <a:cs typeface="Calibri"/>
              </a:rPr>
              <a:t>Discu</a:t>
            </a:r>
            <a:r>
              <a:rPr lang="ro-RO" sz="3600" dirty="0">
                <a:latin typeface="FSAlbert"/>
                <a:cs typeface="Calibri"/>
              </a:rPr>
              <a:t>ț</a:t>
            </a:r>
            <a:r>
              <a:rPr lang="en-GB" sz="3600" dirty="0" err="1">
                <a:latin typeface="FSAlbert"/>
                <a:cs typeface="Calibri"/>
              </a:rPr>
              <a:t>ie</a:t>
            </a:r>
            <a:r>
              <a:rPr lang="en-GB" sz="3600" dirty="0">
                <a:latin typeface="FSAlbert"/>
                <a:cs typeface="Calibri"/>
              </a:rPr>
              <a:t> final</a:t>
            </a:r>
            <a:r>
              <a:rPr lang="ro-RO" sz="3600" dirty="0">
                <a:latin typeface="FSAlbert"/>
                <a:cs typeface="Calibri"/>
              </a:rPr>
              <a:t>ă</a:t>
            </a:r>
            <a:r>
              <a:rPr lang="en-GB" sz="3600" dirty="0">
                <a:latin typeface="FSAlbert"/>
                <a:cs typeface="Calibri"/>
              </a:rPr>
              <a:t> </a:t>
            </a:r>
            <a:r>
              <a:rPr lang="ro-RO" sz="3600" dirty="0">
                <a:latin typeface="FSAlbert"/>
                <a:cs typeface="Calibri"/>
              </a:rPr>
              <a:t>ș</a:t>
            </a:r>
            <a:r>
              <a:rPr lang="en-GB" sz="3600" dirty="0">
                <a:latin typeface="FSAlbert"/>
                <a:cs typeface="Calibri"/>
              </a:rPr>
              <a:t>i r</a:t>
            </a:r>
            <a:r>
              <a:rPr lang="ro-RO" sz="3600" dirty="0">
                <a:latin typeface="FSAlbert"/>
                <a:cs typeface="Calibri"/>
              </a:rPr>
              <a:t>ă</a:t>
            </a:r>
            <a:r>
              <a:rPr lang="en-GB" sz="3600" dirty="0">
                <a:latin typeface="FSAlbert"/>
                <a:cs typeface="Calibri"/>
              </a:rPr>
              <a:t>mas bun.</a:t>
            </a:r>
            <a:endParaRPr lang="en-GB" dirty="0"/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dirty="0">
              <a:latin typeface="Calibri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10:00 - 10:15:  Introduction and Importance of Digital Skills…">
            <a:extLst>
              <a:ext uri="{FF2B5EF4-FFF2-40B4-BE49-F238E27FC236}">
                <a16:creationId xmlns:a16="http://schemas.microsoft.com/office/drawing/2014/main" id="{8AB03FF6-DB40-52AF-0A0C-2DCCB6EF6E45}"/>
              </a:ext>
            </a:extLst>
          </p:cNvPr>
          <p:cNvSpPr txBox="1"/>
          <p:nvPr/>
        </p:nvSpPr>
        <p:spPr>
          <a:xfrm>
            <a:off x="6095645" y="4245832"/>
            <a:ext cx="3648171" cy="561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sz="3600" dirty="0">
                <a:latin typeface="FSAlbert"/>
                <a:cs typeface="Calibri"/>
              </a:rPr>
              <a:t>9:15 </a:t>
            </a:r>
            <a:r>
              <a:rPr lang="en-GB" sz="3600" dirty="0">
                <a:latin typeface="FSAlbert"/>
                <a:cs typeface="Calibri"/>
              </a:rPr>
              <a:t>–</a:t>
            </a:r>
            <a:r>
              <a:rPr sz="3600" dirty="0">
                <a:latin typeface="FSAlbert"/>
                <a:cs typeface="Calibri"/>
              </a:rPr>
              <a:t> </a:t>
            </a:r>
            <a:r>
              <a:rPr lang="en-GB" sz="3600" dirty="0">
                <a:latin typeface="FSAlbert"/>
                <a:cs typeface="Calibri"/>
              </a:rPr>
              <a:t>11:00</a:t>
            </a: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3600" dirty="0"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 err="1">
                <a:latin typeface="FSAlbert"/>
                <a:ea typeface="+mj-lt"/>
                <a:cs typeface="+mj-lt"/>
              </a:rPr>
              <a:t>Pregatirile</a:t>
            </a:r>
            <a:r>
              <a:rPr lang="en-GB" sz="3600" dirty="0">
                <a:latin typeface="FSAlbert"/>
                <a:ea typeface="+mj-lt"/>
                <a:cs typeface="+mj-lt"/>
              </a:rPr>
              <a:t> finale</a:t>
            </a: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 err="1">
                <a:latin typeface="FSAlbert"/>
                <a:ea typeface="+mj-lt"/>
                <a:cs typeface="+mj-lt"/>
              </a:rPr>
              <a:t>pentru</a:t>
            </a:r>
            <a:r>
              <a:rPr lang="en-GB" sz="3600" dirty="0">
                <a:latin typeface="FSAlbert"/>
                <a:ea typeface="+mj-lt"/>
                <a:cs typeface="+mj-lt"/>
              </a:rPr>
              <a:t> </a:t>
            </a:r>
            <a:r>
              <a:rPr lang="en-GB" sz="3600" dirty="0" err="1">
                <a:latin typeface="FSAlbert"/>
                <a:ea typeface="+mj-lt"/>
                <a:cs typeface="+mj-lt"/>
              </a:rPr>
              <a:t>expozi</a:t>
            </a:r>
            <a:r>
              <a:rPr lang="ro-RO" sz="3600" dirty="0">
                <a:latin typeface="FSAlbert"/>
                <a:ea typeface="+mj-lt"/>
                <a:cs typeface="+mj-lt"/>
              </a:rPr>
              <a:t>ț</a:t>
            </a:r>
            <a:r>
              <a:rPr lang="en-GB" sz="3600" dirty="0" err="1">
                <a:latin typeface="FSAlbert"/>
                <a:ea typeface="+mj-lt"/>
                <a:cs typeface="+mj-lt"/>
              </a:rPr>
              <a:t>ie</a:t>
            </a:r>
            <a:r>
              <a:rPr lang="en-GB" sz="3600" dirty="0">
                <a:latin typeface="FSAlbert"/>
                <a:ea typeface="+mj-lt"/>
                <a:cs typeface="+mj-lt"/>
              </a:rPr>
              <a:t>. (</a:t>
            </a:r>
            <a:r>
              <a:rPr lang="ro-RO" sz="3600" dirty="0">
                <a:latin typeface="FSAlbert"/>
                <a:ea typeface="+mj-lt"/>
                <a:cs typeface="+mj-lt"/>
              </a:rPr>
              <a:t>p</a:t>
            </a:r>
            <a:r>
              <a:rPr lang="en-GB" sz="3600" dirty="0" err="1">
                <a:latin typeface="FSAlbert"/>
                <a:ea typeface="+mj-lt"/>
                <a:cs typeface="+mj-lt"/>
              </a:rPr>
              <a:t>ostere</a:t>
            </a:r>
            <a:r>
              <a:rPr lang="en-GB" sz="3600" dirty="0">
                <a:latin typeface="FSAlbert"/>
                <a:ea typeface="+mj-lt"/>
                <a:cs typeface="+mj-lt"/>
              </a:rPr>
              <a:t>, </a:t>
            </a:r>
            <a:r>
              <a:rPr lang="en-GB" sz="3600" dirty="0" err="1">
                <a:latin typeface="FSAlbert"/>
                <a:ea typeface="+mj-lt"/>
                <a:cs typeface="+mj-lt"/>
              </a:rPr>
              <a:t>boxe</a:t>
            </a:r>
            <a:r>
              <a:rPr lang="en-GB" sz="3600" dirty="0">
                <a:latin typeface="FSAlbert"/>
                <a:ea typeface="+mj-lt"/>
                <a:cs typeface="+mj-lt"/>
              </a:rPr>
              <a:t> </a:t>
            </a:r>
            <a:endParaRPr lang="en-GB" dirty="0"/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>
                <a:latin typeface="FSAlbert"/>
                <a:ea typeface="+mj-lt"/>
                <a:cs typeface="+mj-lt"/>
              </a:rPr>
              <a:t>din </a:t>
            </a:r>
            <a:r>
              <a:rPr lang="en-GB" sz="3600" dirty="0" err="1">
                <a:latin typeface="FSAlbert"/>
                <a:ea typeface="+mj-lt"/>
                <a:cs typeface="+mj-lt"/>
              </a:rPr>
              <a:t>doz</a:t>
            </a:r>
            <a:r>
              <a:rPr lang="ro-RO" sz="3600" dirty="0">
                <a:latin typeface="FSAlbert"/>
                <a:ea typeface="+mj-lt"/>
                <a:cs typeface="+mj-lt"/>
              </a:rPr>
              <a:t>a</a:t>
            </a:r>
            <a:r>
              <a:rPr lang="en-GB" sz="3600" dirty="0">
                <a:latin typeface="FSAlbert"/>
                <a:ea typeface="+mj-lt"/>
                <a:cs typeface="+mj-lt"/>
              </a:rPr>
              <a:t> </a:t>
            </a:r>
            <a:r>
              <a:rPr lang="ro-RO" sz="3600" dirty="0">
                <a:latin typeface="FSAlbert"/>
                <a:ea typeface="+mj-lt"/>
                <a:cs typeface="+mj-lt"/>
              </a:rPr>
              <a:t>ș</a:t>
            </a:r>
            <a:r>
              <a:rPr lang="en-GB" sz="3600" dirty="0">
                <a:latin typeface="FSAlbert"/>
                <a:ea typeface="+mj-lt"/>
                <a:cs typeface="+mj-lt"/>
              </a:rPr>
              <a:t>i video c</a:t>
            </a:r>
            <a:r>
              <a:rPr lang="ro-RO" sz="3600" dirty="0">
                <a:latin typeface="FSAlbert"/>
                <a:ea typeface="+mj-lt"/>
                <a:cs typeface="+mj-lt"/>
              </a:rPr>
              <a:t>l</a:t>
            </a:r>
            <a:r>
              <a:rPr lang="en-GB" sz="3600" dirty="0" err="1">
                <a:latin typeface="FSAlbert"/>
                <a:ea typeface="+mj-lt"/>
                <a:cs typeface="+mj-lt"/>
              </a:rPr>
              <a:t>ipuri</a:t>
            </a:r>
            <a:r>
              <a:rPr lang="en-GB" sz="3600" dirty="0">
                <a:latin typeface="FSAlbert"/>
                <a:ea typeface="+mj-lt"/>
                <a:cs typeface="+mj-lt"/>
              </a:rPr>
              <a:t>.)</a:t>
            </a:r>
            <a:endParaRPr lang="en-GB" dirty="0"/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dirty="0">
              <a:latin typeface="Calibri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solidFill>
                <a:srgbClr val="EDEDED"/>
              </a:solidFill>
              <a:latin typeface="Agenda Bold"/>
              <a:cs typeface="Calibri" panose="020F0502020204030204" pitchFamily="34" charset="0"/>
            </a:endParaRPr>
          </a:p>
        </p:txBody>
      </p:sp>
      <p:sp>
        <p:nvSpPr>
          <p:cNvPr id="14" name="10:00 - 10:15:  Introduction and Importance of Digital Skills…">
            <a:extLst>
              <a:ext uri="{FF2B5EF4-FFF2-40B4-BE49-F238E27FC236}">
                <a16:creationId xmlns:a16="http://schemas.microsoft.com/office/drawing/2014/main" id="{81973F65-AB50-225F-8AD8-23DB27E65544}"/>
              </a:ext>
            </a:extLst>
          </p:cNvPr>
          <p:cNvSpPr txBox="1"/>
          <p:nvPr/>
        </p:nvSpPr>
        <p:spPr>
          <a:xfrm>
            <a:off x="14576268" y="4258022"/>
            <a:ext cx="4869324" cy="410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ro-RO" sz="3600" dirty="0">
                <a:latin typeface="FSAlbert"/>
                <a:cs typeface="Calibri"/>
              </a:rPr>
              <a:t>11</a:t>
            </a:r>
            <a:r>
              <a:rPr lang="en-GB" sz="3600" dirty="0">
                <a:latin typeface="FSAlbert"/>
                <a:cs typeface="Calibri"/>
              </a:rPr>
              <a:t>:45</a:t>
            </a:r>
            <a:r>
              <a:rPr sz="3600" dirty="0">
                <a:latin typeface="FSAlbert"/>
                <a:cs typeface="Calibri"/>
              </a:rPr>
              <a:t> - </a:t>
            </a:r>
            <a:r>
              <a:rPr lang="en-GB" sz="3600" dirty="0">
                <a:latin typeface="FSAlbert"/>
                <a:cs typeface="Calibri"/>
              </a:rPr>
              <a:t>12:30</a:t>
            </a:r>
            <a:endParaRPr lang="en-US" sz="3600" dirty="0">
              <a:latin typeface="FSAlbert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3600" dirty="0"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 err="1">
                <a:latin typeface="FSAlbert"/>
                <a:cs typeface="Calibri"/>
              </a:rPr>
              <a:t>Prezent</a:t>
            </a:r>
            <a:r>
              <a:rPr lang="ro-RO" sz="3600" dirty="0">
                <a:latin typeface="FSAlbert"/>
                <a:cs typeface="Calibri"/>
              </a:rPr>
              <a:t>ă</a:t>
            </a:r>
            <a:r>
              <a:rPr lang="en-GB" sz="3600" dirty="0" err="1">
                <a:latin typeface="FSAlbert"/>
                <a:cs typeface="Calibri"/>
              </a:rPr>
              <a:t>ri</a:t>
            </a:r>
            <a:r>
              <a:rPr lang="en-GB" sz="3600" dirty="0">
                <a:latin typeface="FSAlbert"/>
                <a:cs typeface="Calibri"/>
              </a:rPr>
              <a:t> </a:t>
            </a:r>
            <a:r>
              <a:rPr lang="ro-RO" sz="3600" dirty="0">
                <a:latin typeface="FSAlbert"/>
                <a:cs typeface="Calibri"/>
              </a:rPr>
              <a:t>o</a:t>
            </a:r>
            <a:r>
              <a:rPr lang="en-GB" sz="3600" dirty="0" err="1">
                <a:latin typeface="FSAlbert"/>
                <a:cs typeface="Calibri"/>
              </a:rPr>
              <a:t>ficiale</a:t>
            </a:r>
            <a:r>
              <a:rPr lang="en-GB" sz="3600" dirty="0">
                <a:latin typeface="FSAlbert"/>
                <a:cs typeface="Calibri"/>
              </a:rPr>
              <a:t>.</a:t>
            </a: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Calibri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54EF1737-DD7F-9CF5-7D0B-54F7A8FC0C84}"/>
              </a:ext>
            </a:extLst>
          </p:cNvPr>
          <p:cNvSpPr/>
          <p:nvPr/>
        </p:nvSpPr>
        <p:spPr>
          <a:xfrm>
            <a:off x="2219725" y="3549204"/>
            <a:ext cx="19944550" cy="1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FBA80460-EC97-5085-1161-B957B3A1DC86}"/>
              </a:ext>
            </a:extLst>
          </p:cNvPr>
          <p:cNvSpPr/>
          <p:nvPr/>
        </p:nvSpPr>
        <p:spPr>
          <a:xfrm>
            <a:off x="2127112" y="11730481"/>
            <a:ext cx="19944550" cy="1"/>
          </a:xfrm>
          <a:prstGeom prst="line">
            <a:avLst/>
          </a:prstGeom>
          <a:ln w="5715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10:00 - 10:15:  Introduction and Importance of Digital Skills…">
            <a:extLst>
              <a:ext uri="{FF2B5EF4-FFF2-40B4-BE49-F238E27FC236}">
                <a16:creationId xmlns:a16="http://schemas.microsoft.com/office/drawing/2014/main" id="{F2953FC8-36A8-2D84-C075-91BB244F5F39}"/>
              </a:ext>
            </a:extLst>
          </p:cNvPr>
          <p:cNvSpPr txBox="1"/>
          <p:nvPr/>
        </p:nvSpPr>
        <p:spPr>
          <a:xfrm>
            <a:off x="10498732" y="4246668"/>
            <a:ext cx="3013171" cy="687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>
                <a:latin typeface="FSAlbert"/>
                <a:cs typeface="Calibri"/>
              </a:rPr>
              <a:t>11:</a:t>
            </a:r>
            <a:r>
              <a:rPr lang="ro-RO" sz="3600" dirty="0">
                <a:latin typeface="FSAlbert"/>
                <a:cs typeface="Calibri"/>
              </a:rPr>
              <a:t>30 </a:t>
            </a:r>
            <a:r>
              <a:rPr lang="en-GB" sz="3600" dirty="0">
                <a:latin typeface="FSAlbert"/>
                <a:cs typeface="Calibri"/>
              </a:rPr>
              <a:t>– 1</a:t>
            </a:r>
            <a:r>
              <a:rPr lang="ro-RO" sz="3600" dirty="0">
                <a:latin typeface="FSAlbert"/>
                <a:cs typeface="Calibri"/>
              </a:rPr>
              <a:t>1</a:t>
            </a:r>
            <a:r>
              <a:rPr lang="en-GB" sz="3600" dirty="0">
                <a:latin typeface="FSAlbert"/>
                <a:cs typeface="Calibri"/>
              </a:rPr>
              <a:t>:</a:t>
            </a:r>
            <a:r>
              <a:rPr lang="ro-RO" sz="3600" dirty="0">
                <a:latin typeface="FSAlbert"/>
                <a:cs typeface="Calibri"/>
              </a:rPr>
              <a:t>4</a:t>
            </a:r>
            <a:r>
              <a:rPr lang="en-GB" sz="3600" dirty="0">
                <a:latin typeface="FSAlbert"/>
                <a:cs typeface="Calibri"/>
              </a:rPr>
              <a:t>5</a:t>
            </a:r>
            <a:endParaRPr lang="en-US" sz="3600" dirty="0">
              <a:latin typeface="FSAlbert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3600" dirty="0">
              <a:latin typeface="FSAlbert"/>
              <a:cs typeface="Calibri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ro-RO" sz="3600" dirty="0">
                <a:latin typeface="FSAlbert"/>
                <a:ea typeface="+mj-lt"/>
                <a:cs typeface="+mj-lt"/>
              </a:rPr>
              <a:t>Întâmpinarea oaspeților</a:t>
            </a:r>
            <a:r>
              <a:rPr lang="en-GB" sz="3600" dirty="0">
                <a:latin typeface="FSAlbert"/>
                <a:ea typeface="+mj-lt"/>
                <a:cs typeface="+mj-lt"/>
              </a:rPr>
              <a:t>, </a:t>
            </a:r>
            <a:endParaRPr lang="en-GB" sz="4000" dirty="0">
              <a:latin typeface="Agenda Bold"/>
              <a:ea typeface="+mj-lt"/>
              <a:cs typeface="+mj-lt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 err="1">
                <a:latin typeface="FSAlbert"/>
                <a:ea typeface="+mj-lt"/>
                <a:cs typeface="+mj-lt"/>
              </a:rPr>
              <a:t>discursuri</a:t>
            </a:r>
            <a:r>
              <a:rPr lang="en-GB" sz="3600" dirty="0">
                <a:latin typeface="FSAlbert"/>
                <a:ea typeface="+mj-lt"/>
                <a:cs typeface="+mj-lt"/>
              </a:rPr>
              <a:t> </a:t>
            </a:r>
            <a:r>
              <a:rPr lang="ro-RO" sz="3600" dirty="0">
                <a:latin typeface="FSAlbert"/>
                <a:ea typeface="+mj-lt"/>
                <a:cs typeface="+mj-lt"/>
              </a:rPr>
              <a:t>ș</a:t>
            </a:r>
            <a:r>
              <a:rPr lang="en-GB" sz="3600" dirty="0">
                <a:latin typeface="FSAlbert"/>
                <a:ea typeface="+mj-lt"/>
                <a:cs typeface="+mj-lt"/>
              </a:rPr>
              <a:t>i </a:t>
            </a:r>
            <a:r>
              <a:rPr lang="en-GB" sz="3600" dirty="0" err="1">
                <a:latin typeface="FSAlbert"/>
                <a:ea typeface="+mj-lt"/>
                <a:cs typeface="+mj-lt"/>
              </a:rPr>
              <a:t>deschiderea</a:t>
            </a:r>
            <a:r>
              <a:rPr lang="en-GB" sz="3600" dirty="0">
                <a:latin typeface="FSAlbert"/>
                <a:ea typeface="+mj-lt"/>
                <a:cs typeface="+mj-lt"/>
              </a:rPr>
              <a:t> </a:t>
            </a:r>
            <a:endParaRPr lang="en-GB" sz="4000" dirty="0">
              <a:latin typeface="Agenda Bold"/>
              <a:ea typeface="+mj-lt"/>
              <a:cs typeface="+mj-lt"/>
            </a:endParaRPr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r>
              <a:rPr lang="en-GB" sz="3600" dirty="0" err="1">
                <a:latin typeface="FSAlbert"/>
                <a:ea typeface="+mj-lt"/>
                <a:cs typeface="+mj-lt"/>
              </a:rPr>
              <a:t>expozitiei</a:t>
            </a:r>
            <a:r>
              <a:rPr lang="en-GB" sz="3600" dirty="0">
                <a:latin typeface="FSAlbert"/>
                <a:ea typeface="+mj-lt"/>
                <a:cs typeface="+mj-lt"/>
              </a:rPr>
              <a:t>.</a:t>
            </a:r>
            <a:endParaRPr lang="en-GB" dirty="0"/>
          </a:p>
          <a:p>
            <a:pPr algn="l"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3600" dirty="0">
              <a:latin typeface="FSAlbert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Calibri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l">
              <a:lnSpc>
                <a:spcPts val="5500"/>
              </a:lnSpc>
              <a:defRPr sz="4000" b="1">
                <a:solidFill>
                  <a:srgbClr val="FFFFFF"/>
                </a:solidFill>
                <a:latin typeface="Agenda Bold"/>
                <a:ea typeface="Agenda Bold"/>
                <a:cs typeface="Agenda Bold"/>
                <a:sym typeface="Agenda Bold"/>
              </a:defRPr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CBE33FE-9067-838B-0297-1D18C829D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03C689-7CD5-A802-D29C-0C68785BD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1B30-C844-9D58-BDA2-A4B007CAFDF0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9" name="Presentations"/>
          <p:cNvSpPr txBox="1"/>
          <p:nvPr/>
        </p:nvSpPr>
        <p:spPr>
          <a:xfrm>
            <a:off x="5400929" y="4689918"/>
            <a:ext cx="13582142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25000" b="1" dirty="0" err="1">
                <a:latin typeface="FSAlbert"/>
              </a:rPr>
              <a:t>Expozi</a:t>
            </a:r>
            <a:r>
              <a:rPr lang="ro-RO" sz="25000" b="1" dirty="0">
                <a:latin typeface="FSAlbert"/>
              </a:rPr>
              <a:t>ț</a:t>
            </a:r>
            <a:r>
              <a:rPr lang="en-GB" sz="25000" b="1" dirty="0" err="1">
                <a:latin typeface="FSAlbert"/>
              </a:rPr>
              <a:t>ia</a:t>
            </a:r>
            <a:endParaRPr lang="en-US" sz="25000" b="1" dirty="0">
              <a:latin typeface="Helvetica Neue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8362B6-0603-6D0A-B5F0-C750084E3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184" y="805861"/>
            <a:ext cx="22715633" cy="1210427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B4AA78B-57B7-DF35-7FB0-1EDFE67A8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25628" y="1262981"/>
            <a:ext cx="5133975" cy="8286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4B73B7-C12A-EC84-A21B-EAA16D9718B8}"/>
              </a:ext>
            </a:extLst>
          </p:cNvPr>
          <p:cNvCxnSpPr>
            <a:cxnSpLocks/>
          </p:cNvCxnSpPr>
          <p:nvPr/>
        </p:nvCxnSpPr>
        <p:spPr>
          <a:xfrm flipH="1">
            <a:off x="22018289" y="2450638"/>
            <a:ext cx="1121803" cy="0"/>
          </a:xfrm>
          <a:prstGeom prst="line">
            <a:avLst/>
          </a:prstGeom>
          <a:noFill/>
          <a:ln w="38100" cap="flat">
            <a:solidFill>
              <a:srgbClr val="F8F8F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8" name="Congratulations"/>
          <p:cNvSpPr txBox="1"/>
          <p:nvPr/>
        </p:nvSpPr>
        <p:spPr>
          <a:xfrm>
            <a:off x="5284893" y="4103561"/>
            <a:ext cx="13801789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25000" b="1" dirty="0" err="1">
                <a:latin typeface="FSAlbert-Bold"/>
              </a:rPr>
              <a:t>Felicit</a:t>
            </a:r>
            <a:r>
              <a:rPr lang="ro-RO" sz="25000" b="1" dirty="0">
                <a:latin typeface="FSAlbert-Bold"/>
              </a:rPr>
              <a:t>ă</a:t>
            </a:r>
            <a:r>
              <a:rPr lang="en-GB" sz="25000" b="1" dirty="0" err="1">
                <a:latin typeface="FSAlbert-Bold"/>
              </a:rPr>
              <a:t>ri</a:t>
            </a:r>
            <a:endParaRPr lang="en-US" sz="25000" b="1" dirty="0">
              <a:latin typeface="Helvetica Neue"/>
            </a:endParaRPr>
          </a:p>
        </p:txBody>
      </p:sp>
      <p:sp>
        <p:nvSpPr>
          <p:cNvPr id="680" name="Thank you"/>
          <p:cNvSpPr txBox="1"/>
          <p:nvPr/>
        </p:nvSpPr>
        <p:spPr>
          <a:xfrm>
            <a:off x="7492738" y="8009585"/>
            <a:ext cx="938609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0000">
                <a:solidFill>
                  <a:srgbClr val="B4C942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ctr"/>
            <a:r>
              <a:rPr lang="en-GB" sz="8800" b="1" dirty="0">
                <a:latin typeface="FSAlbert-Bold"/>
              </a:rPr>
              <a:t>Mul</a:t>
            </a:r>
            <a:r>
              <a:rPr lang="ro-RO" sz="8800" b="1">
                <a:latin typeface="FSAlbert-Bold"/>
              </a:rPr>
              <a:t>ț</a:t>
            </a:r>
            <a:r>
              <a:rPr lang="en-GB" sz="8800" b="1">
                <a:latin typeface="FSAlbert-Bold"/>
              </a:rPr>
              <a:t>umim</a:t>
            </a:r>
            <a:endParaRPr lang="en-US" sz="8800" b="1" dirty="0">
              <a:latin typeface="FSAlbert-Bold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2CE195-6E5D-F93A-A5D7-FE9DC017BD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2128" y="8122438"/>
            <a:ext cx="6975216" cy="45474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E76721-D722-5014-2013-D164D9DD3C35}"/>
              </a:ext>
            </a:extLst>
          </p:cNvPr>
          <p:cNvGrpSpPr/>
          <p:nvPr/>
        </p:nvGrpSpPr>
        <p:grpSpPr>
          <a:xfrm>
            <a:off x="834184" y="805861"/>
            <a:ext cx="22715633" cy="12104279"/>
            <a:chOff x="834184" y="805861"/>
            <a:chExt cx="22715633" cy="1210427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514C2AD-4F08-4120-5937-EAF7BE893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184" y="805861"/>
              <a:ext cx="22715633" cy="12104279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70A8B8C-6093-F3EC-1E53-DDC5E77B0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990578" y="1262981"/>
              <a:ext cx="5133975" cy="8286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70F521-4B20-E33E-8450-F260FA004470}"/>
                </a:ext>
              </a:extLst>
            </p:cNvPr>
            <p:cNvSpPr txBox="1"/>
            <p:nvPr/>
          </p:nvSpPr>
          <p:spPr>
            <a:xfrm>
              <a:off x="2266950" y="2277590"/>
              <a:ext cx="14878050" cy="2226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8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Abilit</a:t>
              </a:r>
              <a:r>
                <a:rPr kumimoji="0" lang="ro-RO" sz="138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ă</a:t>
              </a:r>
              <a:r>
                <a:rPr lang="ro-RO" sz="13800" b="1" dirty="0">
                  <a:solidFill>
                    <a:srgbClr val="F8F8F8"/>
                  </a:solidFill>
                  <a:latin typeface="FSAlbert" panose="02000603040000020004" pitchFamily="50" charset="0"/>
                </a:rPr>
                <a:t>ț</a:t>
              </a:r>
              <a:r>
                <a:rPr kumimoji="0" lang="en-GB" sz="138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i </a:t>
              </a:r>
              <a:r>
                <a:rPr lang="ro-RO" sz="13800" b="1" dirty="0">
                  <a:solidFill>
                    <a:srgbClr val="F8F8F8"/>
                  </a:solidFill>
                  <a:latin typeface="FSAlbert" panose="02000603040000020004" pitchFamily="50" charset="0"/>
                </a:rPr>
                <a:t>e</a:t>
              </a:r>
              <a:r>
                <a:rPr kumimoji="0" lang="en-GB" sz="13800" b="1" i="0" u="none" strike="noStrike" cap="none" spc="0" normalizeH="0" baseline="0" dirty="0" err="1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cologice</a:t>
              </a:r>
              <a:r>
                <a:rPr kumimoji="0" lang="en-GB" sz="138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FSAlbert" panose="02000603040000020004" pitchFamily="50" charset="0"/>
                  <a:sym typeface="Helvetica"/>
                </a:rPr>
                <a:t> 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5D5B647-E172-EAA2-8AB2-524470F6C5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02750" y="2470149"/>
              <a:ext cx="1121803" cy="0"/>
            </a:xfrm>
            <a:prstGeom prst="line">
              <a:avLst/>
            </a:prstGeom>
            <a:noFill/>
            <a:ln w="38100" cap="flat">
              <a:solidFill>
                <a:srgbClr val="F8F8F8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04BF41-2D16-8174-EABE-4E584AA5E7A1}"/>
                </a:ext>
              </a:extLst>
            </p:cNvPr>
            <p:cNvSpPr txBox="1"/>
            <p:nvPr/>
          </p:nvSpPr>
          <p:spPr>
            <a:xfrm>
              <a:off x="2228850" y="5574261"/>
              <a:ext cx="19926299" cy="625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288000" rtlCol="0" anchor="ctr">
              <a:spAutoFit/>
            </a:bodyPr>
            <a:lstStyle/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Abilit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ă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ț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ile verzi sau ecologice se refer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ă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 la cuno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ș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tin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ț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ele, abilit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ă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ț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ile 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ș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i mentalitatea 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 - toate acestea 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sunt necesare pentru a contribui la dezvoltatea locurilor de munc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ă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 sustenabile din punct de vedere social, economic </a:t>
              </a:r>
              <a:r>
                <a:rPr kumimoji="0" lang="ro-RO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ș</a:t>
              </a:r>
              <a:r>
                <a:rPr kumimoji="0" lang="it-IT" sz="4000" b="1" i="0" u="none" strike="noStrike" cap="none" spc="0" normalizeH="0" baseline="0" dirty="0">
                  <a:ln>
                    <a:noFill/>
                  </a:ln>
                  <a:solidFill>
                    <a:srgbClr val="F8F8F8"/>
                  </a:solidFill>
                  <a:effectLst/>
                  <a:uFillTx/>
                  <a:latin typeface="Avenir Next LT Pro Light" panose="020B0304020202020204" pitchFamily="34" charset="0"/>
                  <a:sym typeface="Helvetica"/>
                </a:rPr>
                <a:t>i ecologic. 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Dezvoltarea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unei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abilit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ăț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ecologice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generice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este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important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pentru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a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ajuta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toate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industriile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s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devin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mai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ecologice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, 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î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n a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ș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a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fel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î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nc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â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t s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fie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minimalizat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impactul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negativ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asupra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mediului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î</a:t>
              </a:r>
              <a:r>
                <a:rPr lang="en-GB" sz="4000" b="1" dirty="0" err="1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nconjur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en-GB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tor. </a:t>
              </a: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sz="4000" b="1" dirty="0">
                <a:solidFill>
                  <a:srgbClr val="F8F8F8"/>
                </a:solidFill>
                <a:latin typeface="Avenir Next LT Pro Light" panose="020B0304020202020204" pitchFamily="34" charset="0"/>
              </a:endParaRPr>
            </a:p>
            <a:p>
              <a:pPr marL="0" marR="0" indent="0" algn="l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Industria are nevoie de oameni care 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î</a:t>
              </a: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n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ț</a:t>
              </a: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eleg problemele ecologice 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ș</a:t>
              </a: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 care pot aplica 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ș</a:t>
              </a: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i integra 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î</a:t>
              </a: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n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ț</a:t>
              </a: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elegerea pe care o au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, </a:t>
              </a: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pentru a crea obiceiuri de munc</a:t>
              </a:r>
              <a:r>
                <a:rPr lang="ro-RO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ă</a:t>
              </a:r>
              <a:r>
                <a:rPr lang="it-IT" sz="4000" b="1" dirty="0">
                  <a:solidFill>
                    <a:srgbClr val="F8F8F8"/>
                  </a:solidFill>
                  <a:latin typeface="Avenir Next LT Pro Light" panose="020B0304020202020204" pitchFamily="34" charset="0"/>
                </a:rPr>
                <a:t> mai ecologice.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DE8073-DFAC-D864-8B78-2DF356D75C7D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0" y="7753350"/>
              <a:ext cx="20164619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53176C-0114-A17C-F089-51440EF0464F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0" y="10213041"/>
              <a:ext cx="20164619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5427736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10102</TotalTime>
  <Words>9221</Words>
  <Application>Microsoft Office PowerPoint</Application>
  <PresentationFormat>Custom</PresentationFormat>
  <Paragraphs>704</Paragraphs>
  <Slides>85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100" baseType="lpstr">
      <vt:lpstr>Agenda Bold</vt:lpstr>
      <vt:lpstr>Arial</vt:lpstr>
      <vt:lpstr>Arial</vt:lpstr>
      <vt:lpstr>Avenir Next LT Pro Light</vt:lpstr>
      <vt:lpstr>Calibri</vt:lpstr>
      <vt:lpstr>Calibri Light</vt:lpstr>
      <vt:lpstr>Courier New</vt:lpstr>
      <vt:lpstr>FSAlbert</vt:lpstr>
      <vt:lpstr>FSAlbert-Bold</vt:lpstr>
      <vt:lpstr>Helvetica</vt:lpstr>
      <vt:lpstr>Helvetica Neue</vt:lpstr>
      <vt:lpstr>Helvetica Neue Medium</vt:lpstr>
      <vt:lpstr>Museo Sans 300</vt:lpstr>
      <vt:lpstr>Source Sans Pro Light</vt:lpstr>
      <vt:lpstr>20_BasicBlack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POZA CU TRUSA STEM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Zuzanna</cp:lastModifiedBy>
  <cp:revision>1927</cp:revision>
  <dcterms:modified xsi:type="dcterms:W3CDTF">2023-03-22T14:51:50Z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A2D2D08F-EE50-41F0-B919-D8DCBA688742</vt:lpwstr>
  </property>
  <property fmtid="{D5CDD505-2E9C-101B-9397-08002B2CF9AE}" pid="3" name="ArticulatePath">
    <vt:lpwstr>Romanian - GFG Workshop PowerPoint with corrections from Dorian_v2 </vt:lpwstr>
  </property>
</Properties>
</file>