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xfrm>
            <a:off x="1143000" y="685800"/>
            <a:ext cx="4572000" cy="3429000"/>
          </a:xfrm>
          <a:prstGeom prst="rect">
            <a:avLst/>
          </a:prstGeom>
        </p:spPr>
        <p:txBody>
          <a:bodyPr/>
          <a:lstStyle/>
          <a:p>
            <a:endParaRPr/>
          </a:p>
        </p:txBody>
      </p:sp>
      <p:sp>
        <p:nvSpPr>
          <p:cNvPr id="140" name="Shape 14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381000" y="685800"/>
            <a:ext cx="6096000" cy="3429000"/>
          </a:xfrm>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p>
            <a:pPr marL="200525" indent="-200525">
              <a:buSzPct val="100000"/>
              <a:buChar char="-"/>
              <a:defRPr sz="2000"/>
            </a:pPr>
            <a:r>
              <a:t>Welcome everybody </a:t>
            </a:r>
          </a:p>
          <a:p>
            <a:pPr marL="200525" indent="-200525">
              <a:buSzPct val="100000"/>
              <a:buChar char="-"/>
              <a:defRPr sz="2000"/>
            </a:pPr>
            <a:r>
              <a:t>Introduce GFG</a:t>
            </a:r>
          </a:p>
          <a:p>
            <a:pPr marL="200525" indent="-200525">
              <a:buSzPct val="100000"/>
              <a:buChar char="-"/>
              <a:defRPr sz="2000"/>
            </a:pPr>
            <a:r>
              <a:t>Staff members introduce themselves </a:t>
            </a:r>
          </a:p>
          <a:p>
            <a:pPr marL="200525" indent="-200525">
              <a:buSzPct val="100000"/>
              <a:buChar char="-"/>
              <a:defRPr sz="2000"/>
            </a:pPr>
            <a:r>
              <a:t>Social Contract = respect between staff and participants, etc </a:t>
            </a:r>
          </a:p>
          <a:p>
            <a:pPr>
              <a:defRPr sz="2000"/>
            </a:pPr>
            <a:r>
              <a:t>- Ask if participants have any questions before the course begins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 name="Shape 748"/>
          <p:cNvSpPr>
            <a:spLocks noGrp="1" noRot="1" noChangeAspect="1"/>
          </p:cNvSpPr>
          <p:nvPr>
            <p:ph type="sldImg"/>
          </p:nvPr>
        </p:nvSpPr>
        <p:spPr>
          <a:prstGeom prst="rect">
            <a:avLst/>
          </a:prstGeom>
        </p:spPr>
        <p:txBody>
          <a:bodyPr/>
          <a:lstStyle/>
          <a:p>
            <a:endParaRPr/>
          </a:p>
        </p:txBody>
      </p:sp>
      <p:sp>
        <p:nvSpPr>
          <p:cNvPr id="749" name="Shape 749"/>
          <p:cNvSpPr>
            <a:spLocks noGrp="1"/>
          </p:cNvSpPr>
          <p:nvPr>
            <p:ph type="body" sz="quarter" idx="1"/>
          </p:nvPr>
        </p:nvSpPr>
        <p:spPr>
          <a:prstGeom prst="rect">
            <a:avLst/>
          </a:prstGeom>
        </p:spPr>
        <p:txBody>
          <a:bodyPr/>
          <a:lstStyle/>
          <a:p>
            <a:r>
              <a:t>Design the car of the future objectives </a:t>
            </a:r>
          </a:p>
          <a:p>
            <a:endParaRPr/>
          </a:p>
          <a:p>
            <a:r>
              <a:t>Workbook page 9.</a:t>
            </a:r>
          </a:p>
          <a:p>
            <a:endParaRPr/>
          </a:p>
          <a:p>
            <a:r>
              <a:t>Students complete the tasks on page 9 of the workbook. This includes thinking about making a futuristic car considering how the car can be environmental friendly as well as drawing their design.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 name="Shape 757"/>
          <p:cNvSpPr>
            <a:spLocks noGrp="1" noRot="1" noChangeAspect="1"/>
          </p:cNvSpPr>
          <p:nvPr>
            <p:ph type="sldImg"/>
          </p:nvPr>
        </p:nvSpPr>
        <p:spPr>
          <a:prstGeom prst="rect">
            <a:avLst/>
          </a:prstGeom>
        </p:spPr>
        <p:txBody>
          <a:bodyPr/>
          <a:lstStyle/>
          <a:p>
            <a:endParaRPr/>
          </a:p>
        </p:txBody>
      </p:sp>
      <p:sp>
        <p:nvSpPr>
          <p:cNvPr id="758" name="Shape 758"/>
          <p:cNvSpPr>
            <a:spLocks noGrp="1"/>
          </p:cNvSpPr>
          <p:nvPr>
            <p:ph type="body" sz="quarter" idx="1"/>
          </p:nvPr>
        </p:nvSpPr>
        <p:spPr>
          <a:prstGeom prst="rect">
            <a:avLst/>
          </a:prstGeom>
        </p:spPr>
        <p:txBody>
          <a:bodyPr/>
          <a:lstStyle/>
          <a:p>
            <a:r>
              <a:t>Template design objectives </a:t>
            </a:r>
          </a:p>
          <a:p>
            <a:endParaRPr/>
          </a:p>
          <a:p>
            <a:r>
              <a:t>Workbook page 10.</a:t>
            </a:r>
          </a:p>
          <a:p>
            <a:endParaRPr/>
          </a:p>
          <a:p>
            <a:r>
              <a:t>Students are tasked with designing their own paper template to cover their car.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 name="Shape 766"/>
          <p:cNvSpPr>
            <a:spLocks noGrp="1" noRot="1" noChangeAspect="1"/>
          </p:cNvSpPr>
          <p:nvPr>
            <p:ph type="sldImg"/>
          </p:nvPr>
        </p:nvSpPr>
        <p:spPr>
          <a:prstGeom prst="rect">
            <a:avLst/>
          </a:prstGeom>
        </p:spPr>
        <p:txBody>
          <a:bodyPr/>
          <a:lstStyle/>
          <a:p>
            <a:endParaRPr/>
          </a:p>
        </p:txBody>
      </p:sp>
      <p:sp>
        <p:nvSpPr>
          <p:cNvPr id="767" name="Shape 767"/>
          <p:cNvSpPr>
            <a:spLocks noGrp="1"/>
          </p:cNvSpPr>
          <p:nvPr>
            <p:ph type="body" sz="quarter" idx="1"/>
          </p:nvPr>
        </p:nvSpPr>
        <p:spPr>
          <a:prstGeom prst="rect">
            <a:avLst/>
          </a:prstGeom>
        </p:spPr>
        <p:txBody>
          <a:bodyPr/>
          <a:lstStyle/>
          <a:p>
            <a:r>
              <a:t>Thank and congratulate all participants on their efforts.</a:t>
            </a:r>
          </a:p>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Shape 674"/>
          <p:cNvSpPr>
            <a:spLocks noGrp="1" noRot="1" noChangeAspect="1"/>
          </p:cNvSpPr>
          <p:nvPr>
            <p:ph type="sldImg"/>
          </p:nvPr>
        </p:nvSpPr>
        <p:spPr>
          <a:prstGeom prst="rect">
            <a:avLst/>
          </a:prstGeom>
        </p:spPr>
        <p:txBody>
          <a:bodyPr/>
          <a:lstStyle/>
          <a:p>
            <a:endParaRPr/>
          </a:p>
        </p:txBody>
      </p:sp>
      <p:sp>
        <p:nvSpPr>
          <p:cNvPr id="675" name="Shape 675"/>
          <p:cNvSpPr>
            <a:spLocks noGrp="1"/>
          </p:cNvSpPr>
          <p:nvPr>
            <p:ph type="body" sz="quarter" idx="1"/>
          </p:nvPr>
        </p:nvSpPr>
        <p:spPr>
          <a:prstGeom prst="rect">
            <a:avLst/>
          </a:prstGeom>
        </p:spPr>
        <p:txBody>
          <a:bodyPr/>
          <a:lstStyle/>
          <a:p>
            <a:pPr marL="200525" indent="-200525">
              <a:buSzPct val="100000"/>
              <a:buChar char="-"/>
              <a:defRPr sz="2000"/>
            </a:pPr>
            <a:r>
              <a:t>Overview of the course:</a:t>
            </a:r>
          </a:p>
          <a:p>
            <a:pPr>
              <a:defRPr sz="2000"/>
            </a:pPr>
            <a:r>
              <a:t>Students are tasked to work in teams of 6 to construct 2 drag race cars from basic components. Students will only have instructions to wire their circuit, but will have to use problem-solving skills to combine the circuit with the chassis and other materials. The event will finish will all students racing their cars against each other with medals included for the winner of the race and for the best design. To begin everyone will create their team’s name, slogan and logo.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 name="Shape 685"/>
          <p:cNvSpPr>
            <a:spLocks noGrp="1" noRot="1" noChangeAspect="1"/>
          </p:cNvSpPr>
          <p:nvPr>
            <p:ph type="sldImg"/>
          </p:nvPr>
        </p:nvSpPr>
        <p:spPr>
          <a:prstGeom prst="rect">
            <a:avLst/>
          </a:prstGeom>
        </p:spPr>
        <p:txBody>
          <a:bodyPr/>
          <a:lstStyle/>
          <a:p>
            <a:endParaRPr/>
          </a:p>
        </p:txBody>
      </p:sp>
      <p:sp>
        <p:nvSpPr>
          <p:cNvPr id="686" name="Shape 686"/>
          <p:cNvSpPr>
            <a:spLocks noGrp="1"/>
          </p:cNvSpPr>
          <p:nvPr>
            <p:ph type="body" sz="quarter" idx="1"/>
          </p:nvPr>
        </p:nvSpPr>
        <p:spPr>
          <a:prstGeom prst="rect">
            <a:avLst/>
          </a:prstGeom>
        </p:spPr>
        <p:txBody>
          <a:bodyPr/>
          <a:lstStyle/>
          <a:p>
            <a:r>
              <a:t>Read out the 3 course aims from the screen </a:t>
            </a:r>
          </a:p>
          <a:p>
            <a:r>
              <a:t>Place students into teams of around 6 </a:t>
            </a:r>
          </a:p>
          <a:p>
            <a:r>
              <a:t>Hand out 2 workbooks to each team along with pens and pencils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Shape 694"/>
          <p:cNvSpPr>
            <a:spLocks noGrp="1" noRot="1" noChangeAspect="1"/>
          </p:cNvSpPr>
          <p:nvPr>
            <p:ph type="sldImg"/>
          </p:nvPr>
        </p:nvSpPr>
        <p:spPr>
          <a:xfrm>
            <a:off x="381000" y="685800"/>
            <a:ext cx="6096000" cy="3429000"/>
          </a:xfrm>
          <a:prstGeom prst="rect">
            <a:avLst/>
          </a:prstGeom>
        </p:spPr>
        <p:txBody>
          <a:bodyPr/>
          <a:lstStyle/>
          <a:p>
            <a:endParaRPr/>
          </a:p>
        </p:txBody>
      </p:sp>
      <p:sp>
        <p:nvSpPr>
          <p:cNvPr id="695" name="Shape 695"/>
          <p:cNvSpPr>
            <a:spLocks noGrp="1"/>
          </p:cNvSpPr>
          <p:nvPr>
            <p:ph type="body" sz="quarter" idx="1"/>
          </p:nvPr>
        </p:nvSpPr>
        <p:spPr>
          <a:prstGeom prst="rect">
            <a:avLst/>
          </a:prstGeom>
        </p:spPr>
        <p:txBody>
          <a:bodyPr/>
          <a:lstStyle/>
          <a:p>
            <a:r>
              <a:t>Task teams with creating their name, logo and slogan </a:t>
            </a:r>
          </a:p>
          <a:p>
            <a:r>
              <a:t>Workbook page 2</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 name="Shape 703"/>
          <p:cNvSpPr>
            <a:spLocks noGrp="1" noRot="1" noChangeAspect="1"/>
          </p:cNvSpPr>
          <p:nvPr>
            <p:ph type="sldImg"/>
          </p:nvPr>
        </p:nvSpPr>
        <p:spPr>
          <a:xfrm>
            <a:off x="381000" y="685800"/>
            <a:ext cx="6096000" cy="3429000"/>
          </a:xfrm>
          <a:prstGeom prst="rect">
            <a:avLst/>
          </a:prstGeom>
        </p:spPr>
        <p:txBody>
          <a:bodyPr/>
          <a:lstStyle/>
          <a:p>
            <a:endParaRPr/>
          </a:p>
        </p:txBody>
      </p:sp>
      <p:sp>
        <p:nvSpPr>
          <p:cNvPr id="704" name="Shape 704"/>
          <p:cNvSpPr>
            <a:spLocks noGrp="1"/>
          </p:cNvSpPr>
          <p:nvPr>
            <p:ph type="body" sz="quarter" idx="1"/>
          </p:nvPr>
        </p:nvSpPr>
        <p:spPr>
          <a:prstGeom prst="rect">
            <a:avLst/>
          </a:prstGeom>
        </p:spPr>
        <p:txBody>
          <a:bodyPr/>
          <a:lstStyle/>
          <a:p>
            <a:r>
              <a:t>Hand out circuit kits (2/team)</a:t>
            </a:r>
          </a:p>
          <a:p>
            <a:pPr marL="210073" indent="-210073">
              <a:buSzPct val="100000"/>
              <a:buChar char="-"/>
            </a:pPr>
            <a:r>
              <a:t>Page 3 of the workbook provides some circuit tips as well as an overview of the components for the circuit and car build. </a:t>
            </a:r>
          </a:p>
          <a:p>
            <a:pPr marL="210073" indent="-210073">
              <a:buSzPct val="100000"/>
              <a:buChar char="-"/>
            </a:pPr>
            <a:r>
              <a:t>Page 4 includes and matching activity. Students are tasked to match description to the components on page 3. Answers: switch, motor, battery and wires. </a:t>
            </a:r>
          </a:p>
          <a:p>
            <a:pPr marL="210073" indent="-210073">
              <a:buSzPct val="100000"/>
              <a:buChar char="-"/>
            </a:pPr>
            <a:r>
              <a:t>5 to follow the instructions on how to wire their circuit. </a:t>
            </a:r>
          </a:p>
          <a:p>
            <a:endParaRPr/>
          </a:p>
          <a:p>
            <a:r>
              <a:t>Safety</a:t>
            </a:r>
          </a:p>
          <a:p>
            <a:r>
              <a:t>- Ensure that the metal parts from the crocodile cables are not touching each other, this can cause the battery to become hot. In this scenario, disconnect the battery and replace it with a new one. Also, make sure that the metal parts of the crocodile cables are covered by the rubber.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Shape 712"/>
          <p:cNvSpPr>
            <a:spLocks noGrp="1" noRot="1" noChangeAspect="1"/>
          </p:cNvSpPr>
          <p:nvPr>
            <p:ph type="sldImg"/>
          </p:nvPr>
        </p:nvSpPr>
        <p:spPr>
          <a:xfrm>
            <a:off x="381000" y="685800"/>
            <a:ext cx="6096000" cy="3429000"/>
          </a:xfrm>
          <a:prstGeom prst="rect">
            <a:avLst/>
          </a:prstGeom>
        </p:spPr>
        <p:txBody>
          <a:bodyPr/>
          <a:lstStyle/>
          <a:p>
            <a:endParaRPr/>
          </a:p>
        </p:txBody>
      </p:sp>
      <p:sp>
        <p:nvSpPr>
          <p:cNvPr id="713" name="Shape 713"/>
          <p:cNvSpPr>
            <a:spLocks noGrp="1"/>
          </p:cNvSpPr>
          <p:nvPr>
            <p:ph type="body" sz="quarter" idx="1"/>
          </p:nvPr>
        </p:nvSpPr>
        <p:spPr>
          <a:prstGeom prst="rect">
            <a:avLst/>
          </a:prstGeom>
        </p:spPr>
        <p:txBody>
          <a:bodyPr/>
          <a:lstStyle/>
          <a:p>
            <a:r>
              <a:t>Hand out car kits - 2/team</a:t>
            </a:r>
          </a:p>
          <a:p>
            <a:endParaRPr/>
          </a:p>
          <a:p>
            <a:r>
              <a:t>Teams to experiment with and figure out how to best combine the components to create their car as their are no instructions to help them. This includes adding their circuit to the chassis. Students also need to design one of the two paper templates to cover their finished car.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Shape 720"/>
          <p:cNvSpPr>
            <a:spLocks noGrp="1" noRot="1" noChangeAspect="1"/>
          </p:cNvSpPr>
          <p:nvPr>
            <p:ph type="sldImg"/>
          </p:nvPr>
        </p:nvSpPr>
        <p:spPr>
          <a:xfrm>
            <a:off x="381000" y="685800"/>
            <a:ext cx="6096000" cy="3429000"/>
          </a:xfrm>
          <a:prstGeom prst="rect">
            <a:avLst/>
          </a:prstGeom>
        </p:spPr>
        <p:txBody>
          <a:bodyPr/>
          <a:lstStyle/>
          <a:p>
            <a:endParaRPr/>
          </a:p>
        </p:txBody>
      </p:sp>
      <p:sp>
        <p:nvSpPr>
          <p:cNvPr id="721" name="Shape 721"/>
          <p:cNvSpPr>
            <a:spLocks noGrp="1"/>
          </p:cNvSpPr>
          <p:nvPr>
            <p:ph type="body" sz="quarter" idx="1"/>
          </p:nvPr>
        </p:nvSpPr>
        <p:spPr>
          <a:prstGeom prst="rect">
            <a:avLst/>
          </a:prstGeom>
        </p:spPr>
        <p:txBody>
          <a:bodyPr/>
          <a:lstStyle/>
          <a:p>
            <a:r>
              <a:t>Race: 1 car from each team lines up on the start of the track/race course. Their teammates with their other car wait at the finish line. Once the first car crosses the line the second car gets sent back to the start line. The winner of this race will receive the winner’s trophy. </a:t>
            </a:r>
          </a:p>
          <a:p>
            <a:pPr marL="210073" indent="-210073">
              <a:buSzPct val="100000"/>
              <a:buChar char="-"/>
            </a:pPr>
            <a:endParaRPr/>
          </a:p>
          <a:p>
            <a:r>
              <a:t>Or </a:t>
            </a:r>
          </a:p>
          <a:p>
            <a:endParaRPr/>
          </a:p>
          <a:p>
            <a:r>
              <a:t>Race: Teams race their two cars to find out which one is the fastest. Once all teams have found their fastest car they all race to find the winning team. </a:t>
            </a:r>
          </a:p>
          <a:p>
            <a:endParaRPr/>
          </a:p>
          <a:p>
            <a:r>
              <a:t>After the main race, students are welcome to race amongst themselves.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Shape 729"/>
          <p:cNvSpPr>
            <a:spLocks noGrp="1" noRot="1" noChangeAspect="1"/>
          </p:cNvSpPr>
          <p:nvPr>
            <p:ph type="sldImg"/>
          </p:nvPr>
        </p:nvSpPr>
        <p:spPr>
          <a:prstGeom prst="rect">
            <a:avLst/>
          </a:prstGeom>
        </p:spPr>
        <p:txBody>
          <a:bodyPr/>
          <a:lstStyle/>
          <a:p>
            <a:endParaRPr/>
          </a:p>
        </p:txBody>
      </p:sp>
      <p:sp>
        <p:nvSpPr>
          <p:cNvPr id="730" name="Shape 730"/>
          <p:cNvSpPr>
            <a:spLocks noGrp="1"/>
          </p:cNvSpPr>
          <p:nvPr>
            <p:ph type="body" sz="quarter" idx="1"/>
          </p:nvPr>
        </p:nvSpPr>
        <p:spPr>
          <a:prstGeom prst="rect">
            <a:avLst/>
          </a:prstGeom>
        </p:spPr>
        <p:txBody>
          <a:bodyPr/>
          <a:lstStyle/>
          <a:p>
            <a:r>
              <a:t>Congratulate all participants on their efforts and endeavour. </a:t>
            </a:r>
          </a:p>
          <a:p>
            <a:endParaRPr/>
          </a:p>
          <a:p>
            <a:r>
              <a:t>Award the following prizes</a:t>
            </a:r>
          </a:p>
          <a:p>
            <a:pPr marL="220578" indent="-220578">
              <a:buSzPct val="100000"/>
              <a:buChar char="-"/>
            </a:pPr>
            <a:r>
              <a:t>Race winner’s medal</a:t>
            </a:r>
          </a:p>
          <a:p>
            <a:pPr marL="220578" indent="-220578">
              <a:buSzPct val="100000"/>
              <a:buChar char="-"/>
            </a:pPr>
            <a:r>
              <a:t>Design winner’s medal </a:t>
            </a:r>
          </a:p>
          <a:p>
            <a:pPr marL="220578" indent="-220578">
              <a:buSzPct val="100000"/>
              <a:buChar char="-"/>
            </a:pPr>
            <a:r>
              <a:t>Participation medals </a:t>
            </a:r>
          </a:p>
          <a:p>
            <a:pPr marL="220578" indent="-220578">
              <a:buSzPct val="100000"/>
              <a:buChar char="-"/>
            </a:pPr>
            <a:r>
              <a:t>Certificates </a:t>
            </a:r>
          </a:p>
          <a:p>
            <a:endParaRPr/>
          </a:p>
          <a:p>
            <a:r>
              <a:t>The next slides cover the additional challenges - these are time-permitting.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Shape 738"/>
          <p:cNvSpPr>
            <a:spLocks noGrp="1" noRot="1" noChangeAspect="1"/>
          </p:cNvSpPr>
          <p:nvPr>
            <p:ph type="sldImg"/>
          </p:nvPr>
        </p:nvSpPr>
        <p:spPr>
          <a:prstGeom prst="rect">
            <a:avLst/>
          </a:prstGeom>
        </p:spPr>
        <p:txBody>
          <a:bodyPr/>
          <a:lstStyle/>
          <a:p>
            <a:endParaRPr/>
          </a:p>
        </p:txBody>
      </p:sp>
      <p:sp>
        <p:nvSpPr>
          <p:cNvPr id="739" name="Shape 739"/>
          <p:cNvSpPr>
            <a:spLocks noGrp="1"/>
          </p:cNvSpPr>
          <p:nvPr>
            <p:ph type="body" sz="quarter" idx="1"/>
          </p:nvPr>
        </p:nvSpPr>
        <p:spPr>
          <a:prstGeom prst="rect">
            <a:avLst/>
          </a:prstGeom>
        </p:spPr>
        <p:txBody>
          <a:bodyPr/>
          <a:lstStyle/>
          <a:p>
            <a:r>
              <a:t>Car and outfit design objectives </a:t>
            </a:r>
          </a:p>
          <a:p>
            <a:endParaRPr/>
          </a:p>
          <a:p>
            <a:r>
              <a:t>Workbook pages 7 &amp; 8.</a:t>
            </a:r>
          </a:p>
          <a:p>
            <a:endParaRPr/>
          </a:p>
          <a:p>
            <a:r>
              <a:t>Students design their team’s outfit design and car design using the A3 handout sheet.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048000" y="2244725"/>
            <a:ext cx="18288000" cy="4775201"/>
          </a:xfrm>
          <a:prstGeom prst="rect">
            <a:avLst/>
          </a:prstGeom>
        </p:spPr>
        <p:txBody>
          <a:bodyPr anchor="b"/>
          <a:lstStyle>
            <a:lvl1pPr algn="ctr">
              <a:defRPr sz="10600"/>
            </a:lvl1pPr>
          </a:lstStyle>
          <a:p>
            <a:r>
              <a:t>Title Text</a:t>
            </a:r>
          </a:p>
        </p:txBody>
      </p:sp>
      <p:sp>
        <p:nvSpPr>
          <p:cNvPr id="12" name="Body Level One…"/>
          <p:cNvSpPr txBox="1">
            <a:spLocks noGrp="1"/>
          </p:cNvSpPr>
          <p:nvPr>
            <p:ph type="body" sz="quarter" idx="1"/>
          </p:nvPr>
        </p:nvSpPr>
        <p:spPr>
          <a:xfrm>
            <a:off x="3048000" y="7204075"/>
            <a:ext cx="18288000" cy="3311525"/>
          </a:xfrm>
          <a:prstGeom prst="rect">
            <a:avLst/>
          </a:prstGeom>
        </p:spPr>
        <p:txBody>
          <a:bodyPr/>
          <a:lstStyle>
            <a:lvl1pPr marL="0" indent="0" algn="ctr">
              <a:buSzTx/>
              <a:buFontTx/>
              <a:buNone/>
              <a:defRPr sz="4200"/>
            </a:lvl1pPr>
            <a:lvl2pPr marL="0" indent="812809" algn="ctr">
              <a:buSzTx/>
              <a:buFontTx/>
              <a:buNone/>
              <a:defRPr sz="4200"/>
            </a:lvl2pPr>
            <a:lvl3pPr marL="0" indent="1625619" algn="ctr">
              <a:buSzTx/>
              <a:buFontTx/>
              <a:buNone/>
              <a:defRPr sz="4200"/>
            </a:lvl3pPr>
            <a:lvl4pPr marL="0" indent="2438430" algn="ctr">
              <a:buSzTx/>
              <a:buFontTx/>
              <a:buNone/>
              <a:defRPr sz="4200"/>
            </a:lvl4pPr>
            <a:lvl5pPr marL="0" indent="3251241" algn="ctr">
              <a:buSzTx/>
              <a:buFontTx/>
              <a:buNone/>
              <a:defRPr sz="4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92" name="Green, hilly landscape"/>
          <p:cNvSpPr>
            <a:spLocks noGrp="1"/>
          </p:cNvSpPr>
          <p:nvPr>
            <p:ph type="pic" idx="21"/>
          </p:nvPr>
        </p:nvSpPr>
        <p:spPr>
          <a:xfrm>
            <a:off x="-431800" y="-4038600"/>
            <a:ext cx="29464000" cy="18034000"/>
          </a:xfrm>
          <a:prstGeom prst="rect">
            <a:avLst/>
          </a:prstGeom>
        </p:spPr>
        <p:txBody>
          <a:bodyPr lIns="91439" rIns="91439">
            <a:noAutofit/>
          </a:bodyPr>
          <a:lstStyle/>
          <a:p>
            <a:endParaRPr/>
          </a:p>
        </p:txBody>
      </p:sp>
      <p:sp>
        <p:nvSpPr>
          <p:cNvPr id="93"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94" name="Body Level One…"/>
          <p:cNvSpPr txBox="1">
            <a:spLocks noGrp="1"/>
          </p:cNvSpPr>
          <p:nvPr>
            <p:ph type="body" sz="quarter" idx="1" hasCustomPrompt="1"/>
          </p:nvPr>
        </p:nvSpPr>
        <p:spPr>
          <a:xfrm>
            <a:off x="1207690" y="1106137"/>
            <a:ext cx="21968621" cy="636984"/>
          </a:xfrm>
          <a:prstGeom prst="rect">
            <a:avLst/>
          </a:prstGeom>
        </p:spPr>
        <p:txBody>
          <a:bodyPr lIns="45718" tIns="45718" rIns="45718" bIns="45718"/>
          <a:lstStyle>
            <a:lvl1pPr marL="0" indent="0" defTabSz="825500">
              <a:lnSpc>
                <a:spcPct val="100000"/>
              </a:lnSpc>
              <a:spcBef>
                <a:spcPts val="0"/>
              </a:spcBef>
              <a:buSzTx/>
              <a:buFontTx/>
              <a:buNone/>
              <a:defRPr sz="3600" b="1"/>
            </a:lvl1pPr>
            <a:lvl2pPr marL="1066800" indent="-457200" defTabSz="825500">
              <a:lnSpc>
                <a:spcPct val="100000"/>
              </a:lnSpc>
              <a:spcBef>
                <a:spcPts val="0"/>
              </a:spcBef>
              <a:buFontTx/>
              <a:defRPr sz="3600" b="1"/>
            </a:lvl2pPr>
            <a:lvl3pPr marL="1676400" indent="-457200" defTabSz="825500">
              <a:lnSpc>
                <a:spcPct val="100000"/>
              </a:lnSpc>
              <a:spcBef>
                <a:spcPts val="0"/>
              </a:spcBef>
              <a:buFontTx/>
              <a:defRPr sz="3600" b="1"/>
            </a:lvl3pPr>
            <a:lvl4pPr marL="2286000" indent="-457200" defTabSz="825500">
              <a:lnSpc>
                <a:spcPct val="100000"/>
              </a:lnSpc>
              <a:spcBef>
                <a:spcPts val="0"/>
              </a:spcBef>
              <a:buFontTx/>
              <a:defRPr sz="3600" b="1"/>
            </a:lvl4pPr>
            <a:lvl5pPr marL="2895600" indent="-457200" defTabSz="825500">
              <a:lnSpc>
                <a:spcPct val="100000"/>
              </a:lnSpc>
              <a:spcBef>
                <a:spcPts val="0"/>
              </a:spcBef>
              <a:buFontTx/>
              <a:defRPr sz="3600" b="1"/>
            </a:lvl5pPr>
          </a:lstStyle>
          <a:p>
            <a:r>
              <a:t>Author and Date</a:t>
            </a:r>
          </a:p>
          <a:p>
            <a:pPr lvl="1"/>
            <a:endParaRPr/>
          </a:p>
          <a:p>
            <a:pPr lvl="2"/>
            <a:endParaRPr/>
          </a:p>
          <a:p>
            <a:pPr lvl="3"/>
            <a:endParaRPr/>
          </a:p>
          <a:p>
            <a:pPr lvl="4"/>
            <a:endParaRPr/>
          </a:p>
        </p:txBody>
      </p:sp>
      <p:sp>
        <p:nvSpPr>
          <p:cNvPr id="95" name="Body Level One…"/>
          <p:cNvSpPr txBox="1">
            <a:spLocks noGrp="1"/>
          </p:cNvSpPr>
          <p:nvPr>
            <p:ph type="body" sz="quarter" idx="22" hasCustomPrompt="1"/>
          </p:nvPr>
        </p:nvSpPr>
        <p:spPr>
          <a:xfrm>
            <a:off x="1206500" y="11609909"/>
            <a:ext cx="21971000" cy="1144693"/>
          </a:xfrm>
          <a:prstGeom prst="rect">
            <a:avLst/>
          </a:prstGeom>
        </p:spPr>
        <p:txBody>
          <a:bodyPr/>
          <a:lstStyle>
            <a:lvl1pPr marL="0" indent="0" defTabSz="825500">
              <a:lnSpc>
                <a:spcPct val="100000"/>
              </a:lnSpc>
              <a:spcBef>
                <a:spcPts val="0"/>
              </a:spcBef>
              <a:buSzTx/>
              <a:buFontTx/>
              <a:buNone/>
              <a:defRPr sz="5500" b="1"/>
            </a:lvl1pPr>
          </a:lstStyle>
          <a:p>
            <a:r>
              <a:t>Presentation Subtitle </a:t>
            </a: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03" name="Body Level One…"/>
          <p:cNvSpPr txBox="1">
            <a:spLocks noGrp="1"/>
          </p:cNvSpPr>
          <p:nvPr>
            <p:ph type="body" sz="quarter" idx="1" hasCustomPrompt="1"/>
          </p:nvPr>
        </p:nvSpPr>
        <p:spPr>
          <a:xfrm>
            <a:off x="1206496" y="11839047"/>
            <a:ext cx="21971008" cy="636984"/>
          </a:xfrm>
          <a:prstGeom prst="rect">
            <a:avLst/>
          </a:prstGeom>
        </p:spPr>
        <p:txBody>
          <a:bodyPr lIns="45718" tIns="45718" rIns="45718" bIns="45718" anchor="b"/>
          <a:lstStyle>
            <a:lvl1pPr marL="0" indent="0" defTabSz="825500">
              <a:lnSpc>
                <a:spcPct val="100000"/>
              </a:lnSpc>
              <a:spcBef>
                <a:spcPts val="0"/>
              </a:spcBef>
              <a:buSzTx/>
              <a:buFontTx/>
              <a:buNone/>
              <a:defRPr sz="3600" b="1"/>
            </a:lvl1pPr>
            <a:lvl2pPr marL="1066800" indent="-457200" defTabSz="825500">
              <a:lnSpc>
                <a:spcPct val="100000"/>
              </a:lnSpc>
              <a:spcBef>
                <a:spcPts val="0"/>
              </a:spcBef>
              <a:buFontTx/>
              <a:defRPr sz="3600" b="1"/>
            </a:lvl2pPr>
            <a:lvl3pPr marL="1676400" indent="-457200" defTabSz="825500">
              <a:lnSpc>
                <a:spcPct val="100000"/>
              </a:lnSpc>
              <a:spcBef>
                <a:spcPts val="0"/>
              </a:spcBef>
              <a:buFontTx/>
              <a:defRPr sz="3600" b="1"/>
            </a:lvl3pPr>
            <a:lvl4pPr marL="2286000" indent="-457200" defTabSz="825500">
              <a:lnSpc>
                <a:spcPct val="100000"/>
              </a:lnSpc>
              <a:spcBef>
                <a:spcPts val="0"/>
              </a:spcBef>
              <a:buFontTx/>
              <a:defRPr sz="3600" b="1"/>
            </a:lvl4pPr>
            <a:lvl5pPr marL="2895600" indent="-457200" defTabSz="825500">
              <a:lnSpc>
                <a:spcPct val="100000"/>
              </a:lnSpc>
              <a:spcBef>
                <a:spcPts val="0"/>
              </a:spcBef>
              <a:buFontTx/>
              <a:defRPr sz="3600" b="1"/>
            </a:lvl5pPr>
          </a:lstStyle>
          <a:p>
            <a:r>
              <a:t>Author and Date</a:t>
            </a:r>
          </a:p>
          <a:p>
            <a:pPr lvl="1"/>
            <a:endParaRPr/>
          </a:p>
          <a:p>
            <a:pPr lvl="2"/>
            <a:endParaRPr/>
          </a:p>
          <a:p>
            <a:pPr lvl="3"/>
            <a:endParaRPr/>
          </a:p>
          <a:p>
            <a:pPr lvl="4"/>
            <a:endParaRPr/>
          </a:p>
        </p:txBody>
      </p:sp>
      <p:sp>
        <p:nvSpPr>
          <p:cNvPr id="104" name="Presentation Title"/>
          <p:cNvSpPr txBox="1">
            <a:spLocks noGrp="1"/>
          </p:cNvSpPr>
          <p:nvPr>
            <p:ph type="title" hasCustomPrompt="1"/>
          </p:nvPr>
        </p:nvSpPr>
        <p:spPr>
          <a:xfrm>
            <a:off x="1206496" y="2574991"/>
            <a:ext cx="21971005" cy="4648204"/>
          </a:xfrm>
          <a:prstGeom prst="rect">
            <a:avLst/>
          </a:prstGeom>
        </p:spPr>
        <p:txBody>
          <a:bodyPr anchor="b"/>
          <a:lstStyle>
            <a:lvl1pPr>
              <a:defRPr sz="11600" spc="-232">
                <a:solidFill>
                  <a:srgbClr val="00778A"/>
                </a:solidFill>
              </a:defRPr>
            </a:lvl1pPr>
          </a:lstStyle>
          <a:p>
            <a:r>
              <a:t>Presentation Title</a:t>
            </a:r>
          </a:p>
        </p:txBody>
      </p:sp>
      <p:sp>
        <p:nvSpPr>
          <p:cNvPr id="105" name="Body Level One…"/>
          <p:cNvSpPr txBox="1">
            <a:spLocks noGrp="1"/>
          </p:cNvSpPr>
          <p:nvPr>
            <p:ph type="body" sz="quarter" idx="21" hasCustomPrompt="1"/>
          </p:nvPr>
        </p:nvSpPr>
        <p:spPr>
          <a:xfrm>
            <a:off x="1206500" y="7196865"/>
            <a:ext cx="21971000" cy="1905003"/>
          </a:xfrm>
          <a:prstGeom prst="rect">
            <a:avLst/>
          </a:prstGeom>
        </p:spPr>
        <p:txBody>
          <a:bodyPr/>
          <a:lstStyle>
            <a:lvl1pPr marL="0" indent="0" defTabSz="825500">
              <a:lnSpc>
                <a:spcPct val="100000"/>
              </a:lnSpc>
              <a:spcBef>
                <a:spcPts val="0"/>
              </a:spcBef>
              <a:buSzTx/>
              <a:buFontTx/>
              <a:buNone/>
              <a:defRPr sz="5500" b="1">
                <a:solidFill>
                  <a:srgbClr val="7BC243"/>
                </a:solidFill>
              </a:defRPr>
            </a:lvl1pPr>
          </a:lstStyle>
          <a:p>
            <a:r>
              <a:t>Presentation Subtitle</a:t>
            </a:r>
          </a:p>
        </p:txBody>
      </p:sp>
      <p:sp>
        <p:nvSpPr>
          <p:cNvPr id="106" name="Slide Number"/>
          <p:cNvSpPr txBox="1">
            <a:spLocks noGrp="1"/>
          </p:cNvSpPr>
          <p:nvPr>
            <p:ph type="sldNum" sz="quarter" idx="2"/>
          </p:nvPr>
        </p:nvSpPr>
        <p:spPr>
          <a:xfrm>
            <a:off x="12001765" y="13086909"/>
            <a:ext cx="374487" cy="36277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13" name="Slide Title"/>
          <p:cNvSpPr txBox="1">
            <a:spLocks noGrp="1"/>
          </p:cNvSpPr>
          <p:nvPr>
            <p:ph type="title" hasCustomPrompt="1"/>
          </p:nvPr>
        </p:nvSpPr>
        <p:spPr>
          <a:xfrm>
            <a:off x="1206500" y="952500"/>
            <a:ext cx="21971000" cy="1433164"/>
          </a:xfrm>
          <a:prstGeom prst="rect">
            <a:avLst/>
          </a:prstGeom>
        </p:spPr>
        <p:txBody>
          <a:bodyPr/>
          <a:lstStyle/>
          <a:p>
            <a:r>
              <a:t>Slide Title</a:t>
            </a:r>
          </a:p>
        </p:txBody>
      </p:sp>
      <p:sp>
        <p:nvSpPr>
          <p:cNvPr id="114" name="Body Level One…"/>
          <p:cNvSpPr txBox="1">
            <a:spLocks noGrp="1"/>
          </p:cNvSpPr>
          <p:nvPr>
            <p:ph type="body" sz="quarter" idx="1" hasCustomPrompt="1"/>
          </p:nvPr>
        </p:nvSpPr>
        <p:spPr>
          <a:xfrm>
            <a:off x="1206500" y="2245960"/>
            <a:ext cx="21971000" cy="934782"/>
          </a:xfrm>
          <a:prstGeom prst="rect">
            <a:avLst/>
          </a:prstGeom>
        </p:spPr>
        <p:txBody>
          <a:bodyPr lIns="45718" tIns="45718" rIns="45718" bIns="45718"/>
          <a:lstStyle>
            <a:lvl1pPr marL="0" indent="0" defTabSz="825500">
              <a:lnSpc>
                <a:spcPct val="100000"/>
              </a:lnSpc>
              <a:spcBef>
                <a:spcPts val="0"/>
              </a:spcBef>
              <a:buSzTx/>
              <a:buFontTx/>
              <a:buNone/>
              <a:defRPr sz="5500" b="1"/>
            </a:lvl1pPr>
            <a:lvl2pPr marL="1308100" indent="-698500" defTabSz="825500">
              <a:lnSpc>
                <a:spcPct val="100000"/>
              </a:lnSpc>
              <a:spcBef>
                <a:spcPts val="0"/>
              </a:spcBef>
              <a:buFontTx/>
              <a:defRPr sz="5500" b="1"/>
            </a:lvl2pPr>
            <a:lvl3pPr marL="1917700" indent="-698500" defTabSz="825500">
              <a:lnSpc>
                <a:spcPct val="100000"/>
              </a:lnSpc>
              <a:spcBef>
                <a:spcPts val="0"/>
              </a:spcBef>
              <a:buFontTx/>
              <a:defRPr sz="5500" b="1"/>
            </a:lvl3pPr>
            <a:lvl4pPr marL="2527300" indent="-698500" defTabSz="825500">
              <a:lnSpc>
                <a:spcPct val="100000"/>
              </a:lnSpc>
              <a:spcBef>
                <a:spcPts val="0"/>
              </a:spcBef>
              <a:buFontTx/>
              <a:defRPr sz="5500" b="1"/>
            </a:lvl4pPr>
            <a:lvl5pPr marL="3136900" indent="-698500" defTabSz="825500">
              <a:lnSpc>
                <a:spcPct val="100000"/>
              </a:lnSpc>
              <a:spcBef>
                <a:spcPts val="0"/>
              </a:spcBef>
              <a:buFontTx/>
              <a:defRPr sz="5500" b="1"/>
            </a:lvl5pPr>
          </a:lstStyle>
          <a:p>
            <a:r>
              <a:t>Slide Subtitle</a:t>
            </a:r>
          </a:p>
          <a:p>
            <a:pPr lvl="1"/>
            <a:endParaRPr/>
          </a:p>
          <a:p>
            <a:pPr lvl="2"/>
            <a:endParaRPr/>
          </a:p>
          <a:p>
            <a:pPr lvl="3"/>
            <a:endParaRPr/>
          </a:p>
          <a:p>
            <a:pPr lvl="4"/>
            <a:endParaRPr/>
          </a:p>
        </p:txBody>
      </p:sp>
      <p:sp>
        <p:nvSpPr>
          <p:cNvPr id="115" name="Body Level One…"/>
          <p:cNvSpPr txBox="1">
            <a:spLocks noGrp="1"/>
          </p:cNvSpPr>
          <p:nvPr>
            <p:ph type="body" idx="21" hasCustomPrompt="1"/>
          </p:nvPr>
        </p:nvSpPr>
        <p:spPr>
          <a:prstGeom prst="rect">
            <a:avLst/>
          </a:prstGeom>
        </p:spPr>
        <p:txBody>
          <a:bodyPr/>
          <a:lstStyle/>
          <a:p>
            <a:r>
              <a:t>Slide bullet text</a:t>
            </a: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2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1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31" name="Body Level One…"/>
          <p:cNvSpPr txBox="1">
            <a:spLocks noGrp="1"/>
          </p:cNvSpPr>
          <p:nvPr>
            <p:ph type="body" sz="quarter" idx="1" hasCustomPrompt="1"/>
          </p:nvPr>
        </p:nvSpPr>
        <p:spPr>
          <a:xfrm>
            <a:off x="1206500" y="8262180"/>
            <a:ext cx="21971000" cy="934785"/>
          </a:xfrm>
          <a:prstGeom prst="rect">
            <a:avLst/>
          </a:prstGeom>
        </p:spPr>
        <p:txBody>
          <a:bodyPr lIns="45718" tIns="45718" rIns="45718" bIns="45718"/>
          <a:lstStyle>
            <a:lvl1pPr marL="0" indent="0" algn="ctr" defTabSz="825500">
              <a:lnSpc>
                <a:spcPct val="100000"/>
              </a:lnSpc>
              <a:spcBef>
                <a:spcPts val="0"/>
              </a:spcBef>
              <a:buSzTx/>
              <a:buFontTx/>
              <a:buNone/>
              <a:defRPr sz="5500" b="1"/>
            </a:lvl1pPr>
            <a:lvl2pPr marL="1308100" indent="-698500" algn="ctr" defTabSz="825500">
              <a:lnSpc>
                <a:spcPct val="100000"/>
              </a:lnSpc>
              <a:spcBef>
                <a:spcPts val="0"/>
              </a:spcBef>
              <a:buFontTx/>
              <a:defRPr sz="5500" b="1"/>
            </a:lvl2pPr>
            <a:lvl3pPr marL="1917700" indent="-698500" algn="ctr" defTabSz="825500">
              <a:lnSpc>
                <a:spcPct val="100000"/>
              </a:lnSpc>
              <a:spcBef>
                <a:spcPts val="0"/>
              </a:spcBef>
              <a:buFontTx/>
              <a:defRPr sz="5500" b="1"/>
            </a:lvl3pPr>
            <a:lvl4pPr marL="2527300" indent="-698500" algn="ctr" defTabSz="825500">
              <a:lnSpc>
                <a:spcPct val="100000"/>
              </a:lnSpc>
              <a:spcBef>
                <a:spcPts val="0"/>
              </a:spcBef>
              <a:buFontTx/>
              <a:defRPr sz="5500" b="1"/>
            </a:lvl4pPr>
            <a:lvl5pPr marL="3136900" indent="-698500" algn="ctr" defTabSz="825500">
              <a:lnSpc>
                <a:spcPct val="100000"/>
              </a:lnSpc>
              <a:spcBef>
                <a:spcPts val="0"/>
              </a:spcBef>
              <a:buFontTx/>
              <a:defRPr sz="5500" b="1"/>
            </a:lvl5pPr>
          </a:lstStyle>
          <a:p>
            <a:r>
              <a:t>Fact information</a:t>
            </a:r>
          </a:p>
          <a:p>
            <a:pPr lvl="1"/>
            <a:endParaRPr/>
          </a:p>
          <a:p>
            <a:pPr lvl="2"/>
            <a:endParaRPr/>
          </a:p>
          <a:p>
            <a:pPr lvl="3"/>
            <a:endParaRPr/>
          </a:p>
          <a:p>
            <a:pPr lvl="4"/>
            <a:endParaRPr/>
          </a:p>
        </p:txBody>
      </p:sp>
      <p:sp>
        <p:nvSpPr>
          <p:cNvPr id="132" name="Body Level One…"/>
          <p:cNvSpPr txBox="1">
            <a:spLocks noGrp="1"/>
          </p:cNvSpPr>
          <p:nvPr>
            <p:ph type="body" idx="21" hasCustomPrompt="1"/>
          </p:nvPr>
        </p:nvSpPr>
        <p:spPr>
          <a:xfrm>
            <a:off x="1206500" y="935257"/>
            <a:ext cx="21971000" cy="7359065"/>
          </a:xfrm>
          <a:prstGeom prst="rect">
            <a:avLst/>
          </a:prstGeom>
        </p:spPr>
        <p:txBody>
          <a:bodyPr anchor="b"/>
          <a:lstStyle/>
          <a:p>
            <a:pPr marL="0" lvl="4" indent="4864606" algn="ctr" defTabSz="1072868">
              <a:lnSpc>
                <a:spcPct val="80000"/>
              </a:lnSpc>
              <a:spcBef>
                <a:spcPts val="0"/>
              </a:spcBef>
              <a:buSzTx/>
              <a:buFontTx/>
              <a:buNone/>
              <a:defRPr sz="11000" b="1" spc="-199"/>
            </a:pPr>
            <a:r>
              <a:t>100%
</a:t>
            </a:r>
          </a:p>
        </p:txBody>
      </p:sp>
      <p:sp>
        <p:nvSpPr>
          <p:cNvPr id="1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1663700" y="3419476"/>
            <a:ext cx="21031200" cy="5705475"/>
          </a:xfrm>
          <a:prstGeom prst="rect">
            <a:avLst/>
          </a:prstGeom>
        </p:spPr>
        <p:txBody>
          <a:bodyPr anchor="b"/>
          <a:lstStyle>
            <a:lvl1pPr>
              <a:defRPr sz="10600"/>
            </a:lvl1pPr>
          </a:lstStyle>
          <a:p>
            <a:r>
              <a:t>Title Text</a:t>
            </a:r>
          </a:p>
        </p:txBody>
      </p:sp>
      <p:sp>
        <p:nvSpPr>
          <p:cNvPr id="30" name="Body Level One…"/>
          <p:cNvSpPr txBox="1">
            <a:spLocks noGrp="1"/>
          </p:cNvSpPr>
          <p:nvPr>
            <p:ph type="body" sz="quarter" idx="1"/>
          </p:nvPr>
        </p:nvSpPr>
        <p:spPr>
          <a:xfrm>
            <a:off x="1663700" y="9178927"/>
            <a:ext cx="21031200" cy="3000375"/>
          </a:xfrm>
          <a:prstGeom prst="rect">
            <a:avLst/>
          </a:prstGeom>
        </p:spPr>
        <p:txBody>
          <a:bodyPr/>
          <a:lstStyle>
            <a:lvl1pPr marL="0" indent="0">
              <a:buSzTx/>
              <a:buFontTx/>
              <a:buNone/>
              <a:defRPr sz="4200">
                <a:solidFill>
                  <a:srgbClr val="888888"/>
                </a:solidFill>
              </a:defRPr>
            </a:lvl1pPr>
            <a:lvl2pPr marL="0" indent="812809">
              <a:buSzTx/>
              <a:buFontTx/>
              <a:buNone/>
              <a:defRPr sz="4200">
                <a:solidFill>
                  <a:srgbClr val="888888"/>
                </a:solidFill>
              </a:defRPr>
            </a:lvl2pPr>
            <a:lvl3pPr marL="0" indent="1625619">
              <a:buSzTx/>
              <a:buFontTx/>
              <a:buNone/>
              <a:defRPr sz="4200">
                <a:solidFill>
                  <a:srgbClr val="888888"/>
                </a:solidFill>
              </a:defRPr>
            </a:lvl3pPr>
            <a:lvl4pPr marL="0" indent="2438430">
              <a:buSzTx/>
              <a:buFontTx/>
              <a:buNone/>
              <a:defRPr sz="4200">
                <a:solidFill>
                  <a:srgbClr val="888888"/>
                </a:solidFill>
              </a:defRPr>
            </a:lvl4pPr>
            <a:lvl5pPr marL="0" indent="3251241">
              <a:buSzTx/>
              <a:buFontTx/>
              <a:buNone/>
              <a:defRPr sz="4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1676400" y="3651250"/>
            <a:ext cx="10363200" cy="870267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1679575" y="730251"/>
            <a:ext cx="21031201" cy="2651126"/>
          </a:xfrm>
          <a:prstGeom prst="rect">
            <a:avLst/>
          </a:prstGeom>
        </p:spPr>
        <p:txBody>
          <a:bodyPr/>
          <a:lstStyle/>
          <a:p>
            <a:r>
              <a:t>Title Text</a:t>
            </a:r>
          </a:p>
        </p:txBody>
      </p:sp>
      <p:sp>
        <p:nvSpPr>
          <p:cNvPr id="48" name="Body Level One…"/>
          <p:cNvSpPr txBox="1">
            <a:spLocks noGrp="1"/>
          </p:cNvSpPr>
          <p:nvPr>
            <p:ph type="body" sz="quarter" idx="1"/>
          </p:nvPr>
        </p:nvSpPr>
        <p:spPr>
          <a:xfrm>
            <a:off x="1679576" y="3362326"/>
            <a:ext cx="10315576" cy="1647825"/>
          </a:xfrm>
          <a:prstGeom prst="rect">
            <a:avLst/>
          </a:prstGeom>
        </p:spPr>
        <p:txBody>
          <a:bodyPr anchor="b"/>
          <a:lstStyle>
            <a:lvl1pPr marL="0" indent="0">
              <a:buSzTx/>
              <a:buFontTx/>
              <a:buNone/>
              <a:defRPr sz="4200" b="1"/>
            </a:lvl1pPr>
            <a:lvl2pPr marL="0" indent="812809">
              <a:buSzTx/>
              <a:buFontTx/>
              <a:buNone/>
              <a:defRPr sz="4200" b="1"/>
            </a:lvl2pPr>
            <a:lvl3pPr marL="0" indent="1625619">
              <a:buSzTx/>
              <a:buFontTx/>
              <a:buNone/>
              <a:defRPr sz="4200" b="1"/>
            </a:lvl3pPr>
            <a:lvl4pPr marL="0" indent="2438430">
              <a:buSzTx/>
              <a:buFontTx/>
              <a:buNone/>
              <a:defRPr sz="4200" b="1"/>
            </a:lvl4pPr>
            <a:lvl5pPr marL="0" indent="3251241">
              <a:buSzTx/>
              <a:buFontTx/>
              <a:buNone/>
              <a:defRPr sz="42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12344400" y="3362326"/>
            <a:ext cx="10366376" cy="1647825"/>
          </a:xfrm>
          <a:prstGeom prst="rect">
            <a:avLst/>
          </a:prstGeom>
        </p:spPr>
        <p:txBody>
          <a:bodyPr anchor="b"/>
          <a:lstStyle/>
          <a:p>
            <a:pPr marL="0" indent="0">
              <a:buSzTx/>
              <a:buFontTx/>
              <a:buNone/>
              <a:defRPr sz="42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679576" y="914400"/>
            <a:ext cx="7864476" cy="3200400"/>
          </a:xfrm>
          <a:prstGeom prst="rect">
            <a:avLst/>
          </a:prstGeom>
        </p:spPr>
        <p:txBody>
          <a:bodyPr anchor="b"/>
          <a:lstStyle>
            <a:lvl1pPr>
              <a:defRPr sz="5600"/>
            </a:lvl1pPr>
          </a:lstStyle>
          <a:p>
            <a:r>
              <a:t>Title Text</a:t>
            </a:r>
          </a:p>
        </p:txBody>
      </p:sp>
      <p:sp>
        <p:nvSpPr>
          <p:cNvPr id="73" name="Body Level One…"/>
          <p:cNvSpPr txBox="1">
            <a:spLocks noGrp="1"/>
          </p:cNvSpPr>
          <p:nvPr>
            <p:ph type="body" sz="half" idx="1"/>
          </p:nvPr>
        </p:nvSpPr>
        <p:spPr>
          <a:xfrm>
            <a:off x="10366375" y="1974850"/>
            <a:ext cx="12344401" cy="9747251"/>
          </a:xfrm>
          <a:prstGeom prst="rect">
            <a:avLst/>
          </a:prstGeom>
        </p:spPr>
        <p:txBody>
          <a:bodyPr/>
          <a:lstStyle>
            <a:lvl1pPr>
              <a:defRPr sz="5600"/>
            </a:lvl1pPr>
            <a:lvl2pPr marL="718457" indent="-261257">
              <a:defRPr sz="5600"/>
            </a:lvl2pPr>
            <a:lvl3pPr marL="1219200" indent="-304800">
              <a:defRPr sz="5600"/>
            </a:lvl3pPr>
            <a:lvl4pPr marL="1737360" indent="-365760">
              <a:defRPr sz="5600"/>
            </a:lvl4pPr>
            <a:lvl5pPr marL="2194560" indent="-365760">
              <a:defRPr sz="56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1679576" y="4114800"/>
            <a:ext cx="7864475" cy="7623176"/>
          </a:xfrm>
          <a:prstGeom prst="rect">
            <a:avLst/>
          </a:prstGeom>
        </p:spPr>
        <p:txBody>
          <a:bodyPr/>
          <a:lstStyle/>
          <a:p>
            <a:pPr marL="0" indent="0">
              <a:buSzTx/>
              <a:buFontTx/>
              <a:buNone/>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679576" y="914400"/>
            <a:ext cx="7864476" cy="3200400"/>
          </a:xfrm>
          <a:prstGeom prst="rect">
            <a:avLst/>
          </a:prstGeom>
        </p:spPr>
        <p:txBody>
          <a:bodyPr anchor="b"/>
          <a:lstStyle>
            <a:lvl1pPr>
              <a:defRPr sz="5600"/>
            </a:lvl1pPr>
          </a:lstStyle>
          <a:p>
            <a:r>
              <a:t>Title Text</a:t>
            </a:r>
          </a:p>
        </p:txBody>
      </p:sp>
      <p:sp>
        <p:nvSpPr>
          <p:cNvPr id="83" name="Picture Placeholder 2"/>
          <p:cNvSpPr>
            <a:spLocks noGrp="1"/>
          </p:cNvSpPr>
          <p:nvPr>
            <p:ph type="pic" sz="half" idx="21"/>
          </p:nvPr>
        </p:nvSpPr>
        <p:spPr>
          <a:xfrm>
            <a:off x="10366375" y="1974850"/>
            <a:ext cx="12344401" cy="9747251"/>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679576" y="4114800"/>
            <a:ext cx="7864476" cy="7623176"/>
          </a:xfrm>
          <a:prstGeom prst="rect">
            <a:avLst/>
          </a:prstGeom>
        </p:spPr>
        <p:txBody>
          <a:bodyPr/>
          <a:lstStyle>
            <a:lvl1pPr marL="0" indent="0">
              <a:buSzTx/>
              <a:buFontTx/>
              <a:buNone/>
            </a:lvl1pPr>
            <a:lvl2pPr marL="0" indent="812809">
              <a:buSzTx/>
              <a:buFontTx/>
              <a:buNone/>
            </a:lvl2pPr>
            <a:lvl3pPr marL="0" indent="1625619">
              <a:buSzTx/>
              <a:buFontTx/>
              <a:buNone/>
            </a:lvl3pPr>
            <a:lvl4pPr marL="0" indent="2438430">
              <a:buSzTx/>
              <a:buFontTx/>
              <a:buNone/>
            </a:lvl4pPr>
            <a:lvl5pPr marL="0" indent="3251241">
              <a:buSzTx/>
              <a:buFontTx/>
              <a:buNone/>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730251"/>
            <a:ext cx="21031200" cy="2651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1676400" y="3651250"/>
            <a:ext cx="21031200" cy="8702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2333113" y="12896435"/>
            <a:ext cx="374487" cy="362780"/>
          </a:xfrm>
          <a:prstGeom prst="rect">
            <a:avLst/>
          </a:prstGeom>
          <a:ln w="12700">
            <a:miter lim="400000"/>
          </a:ln>
        </p:spPr>
        <p:txBody>
          <a:bodyPr wrap="none" lIns="45719" rIns="45719" anchor="ctr">
            <a:spAutoFit/>
          </a:bodyPr>
          <a:lstStyle>
            <a:lvl1pPr algn="r">
              <a:defRPr sz="2100">
                <a:solidFill>
                  <a:srgbClr val="888888"/>
                </a:solidFill>
                <a:latin typeface="Calibri Light"/>
                <a:ea typeface="Calibri Light"/>
                <a:cs typeface="Calibri Light"/>
                <a:sym typeface="Calibri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9pPr>
    </p:bodyStyle>
    <p:otherStyle>
      <a:lvl1pPr marL="0" marR="0" indent="0" algn="r" defTabSz="2438337"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alibri Light"/>
        </a:defRPr>
      </a:lvl1pPr>
      <a:lvl2pPr marL="0" marR="0" indent="0" algn="r" defTabSz="2438337"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alibri Light"/>
        </a:defRPr>
      </a:lvl2pPr>
      <a:lvl3pPr marL="0" marR="0" indent="0" algn="r" defTabSz="2438337"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alibri Light"/>
        </a:defRPr>
      </a:lvl3pPr>
      <a:lvl4pPr marL="0" marR="0" indent="0" algn="r" defTabSz="2438337"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alibri Light"/>
        </a:defRPr>
      </a:lvl4pPr>
      <a:lvl5pPr marL="0" marR="0" indent="0" algn="r" defTabSz="2438337"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alibri Light"/>
        </a:defRPr>
      </a:lvl5pPr>
      <a:lvl6pPr marL="0" marR="0" indent="0" algn="r" defTabSz="2438337"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alibri Light"/>
        </a:defRPr>
      </a:lvl6pPr>
      <a:lvl7pPr marL="0" marR="0" indent="0" algn="r" defTabSz="2438337"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alibri Light"/>
        </a:defRPr>
      </a:lvl7pPr>
      <a:lvl8pPr marL="0" marR="0" indent="0" algn="r" defTabSz="2438337"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alibri Light"/>
        </a:defRPr>
      </a:lvl8pPr>
      <a:lvl9pPr marL="0" marR="0" indent="0" algn="r" defTabSz="2438337"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alibri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Graphic 1" descr="Graphic 1"/>
          <p:cNvPicPr>
            <a:picLocks noChangeAspect="1"/>
          </p:cNvPicPr>
          <p:nvPr/>
        </p:nvPicPr>
        <p:blipFill>
          <a:blip r:embed="rId3"/>
          <a:stretch>
            <a:fillRect/>
          </a:stretch>
        </p:blipFill>
        <p:spPr>
          <a:xfrm>
            <a:off x="834183" y="805860"/>
            <a:ext cx="22715635" cy="12104280"/>
          </a:xfrm>
          <a:prstGeom prst="rect">
            <a:avLst/>
          </a:prstGeom>
          <a:ln w="12700">
            <a:miter lim="400000"/>
          </a:ln>
        </p:spPr>
      </p:pic>
      <p:grpSp>
        <p:nvGrpSpPr>
          <p:cNvPr id="160" name="Graphic 3"/>
          <p:cNvGrpSpPr/>
          <p:nvPr/>
        </p:nvGrpSpPr>
        <p:grpSpPr>
          <a:xfrm>
            <a:off x="2117837" y="4811550"/>
            <a:ext cx="12659236" cy="4092902"/>
            <a:chOff x="0" y="0"/>
            <a:chExt cx="12659234" cy="4092900"/>
          </a:xfrm>
        </p:grpSpPr>
        <p:sp>
          <p:nvSpPr>
            <p:cNvPr id="143" name="Freeform: Shape 3"/>
            <p:cNvSpPr/>
            <p:nvPr/>
          </p:nvSpPr>
          <p:spPr>
            <a:xfrm>
              <a:off x="9910009" y="1951"/>
              <a:ext cx="2749226" cy="2681369"/>
            </a:xfrm>
            <a:custGeom>
              <a:avLst/>
              <a:gdLst/>
              <a:ahLst/>
              <a:cxnLst>
                <a:cxn ang="0">
                  <a:pos x="wd2" y="hd2"/>
                </a:cxn>
                <a:cxn ang="5400000">
                  <a:pos x="wd2" y="hd2"/>
                </a:cxn>
                <a:cxn ang="10800000">
                  <a:pos x="wd2" y="hd2"/>
                </a:cxn>
                <a:cxn ang="16200000">
                  <a:pos x="wd2" y="hd2"/>
                </a:cxn>
              </a:cxnLst>
              <a:rect l="0" t="0" r="r" b="b"/>
              <a:pathLst>
                <a:path w="21569" h="21525" extrusionOk="0">
                  <a:moveTo>
                    <a:pt x="11280" y="45"/>
                  </a:moveTo>
                  <a:cubicBezTo>
                    <a:pt x="13095" y="117"/>
                    <a:pt x="14784" y="648"/>
                    <a:pt x="16351" y="1563"/>
                  </a:cubicBezTo>
                  <a:cubicBezTo>
                    <a:pt x="16958" y="1916"/>
                    <a:pt x="17503" y="2372"/>
                    <a:pt x="18048" y="2831"/>
                  </a:cubicBezTo>
                  <a:cubicBezTo>
                    <a:pt x="18842" y="3505"/>
                    <a:pt x="19464" y="4311"/>
                    <a:pt x="20001" y="5185"/>
                  </a:cubicBezTo>
                  <a:cubicBezTo>
                    <a:pt x="20395" y="5821"/>
                    <a:pt x="20778" y="6483"/>
                    <a:pt x="20885" y="7259"/>
                  </a:cubicBezTo>
                  <a:cubicBezTo>
                    <a:pt x="20885" y="7410"/>
                    <a:pt x="20774" y="7372"/>
                    <a:pt x="20697" y="7372"/>
                  </a:cubicBezTo>
                  <a:cubicBezTo>
                    <a:pt x="18868" y="7372"/>
                    <a:pt x="17039" y="7376"/>
                    <a:pt x="15210" y="7372"/>
                  </a:cubicBezTo>
                  <a:cubicBezTo>
                    <a:pt x="15170" y="7372"/>
                    <a:pt x="15141" y="7349"/>
                    <a:pt x="15107" y="7334"/>
                  </a:cubicBezTo>
                  <a:cubicBezTo>
                    <a:pt x="14817" y="6947"/>
                    <a:pt x="14563" y="6521"/>
                    <a:pt x="14224" y="6178"/>
                  </a:cubicBezTo>
                  <a:cubicBezTo>
                    <a:pt x="13724" y="5670"/>
                    <a:pt x="13142" y="5260"/>
                    <a:pt x="12458" y="5034"/>
                  </a:cubicBezTo>
                  <a:cubicBezTo>
                    <a:pt x="11998" y="4880"/>
                    <a:pt x="11542" y="4725"/>
                    <a:pt x="11052" y="4721"/>
                  </a:cubicBezTo>
                  <a:cubicBezTo>
                    <a:pt x="10787" y="4631"/>
                    <a:pt x="10504" y="4752"/>
                    <a:pt x="10243" y="4654"/>
                  </a:cubicBezTo>
                  <a:cubicBezTo>
                    <a:pt x="9996" y="4823"/>
                    <a:pt x="9698" y="4797"/>
                    <a:pt x="9426" y="4876"/>
                  </a:cubicBezTo>
                  <a:cubicBezTo>
                    <a:pt x="7799" y="5339"/>
                    <a:pt x="6593" y="6303"/>
                    <a:pt x="5812" y="7854"/>
                  </a:cubicBezTo>
                  <a:cubicBezTo>
                    <a:pt x="5448" y="8577"/>
                    <a:pt x="5367" y="9349"/>
                    <a:pt x="5205" y="10113"/>
                  </a:cubicBezTo>
                  <a:cubicBezTo>
                    <a:pt x="5154" y="10241"/>
                    <a:pt x="5191" y="10377"/>
                    <a:pt x="5179" y="10505"/>
                  </a:cubicBezTo>
                  <a:cubicBezTo>
                    <a:pt x="5179" y="10617"/>
                    <a:pt x="5179" y="10734"/>
                    <a:pt x="5179" y="10847"/>
                  </a:cubicBezTo>
                  <a:cubicBezTo>
                    <a:pt x="5191" y="10998"/>
                    <a:pt x="5157" y="11152"/>
                    <a:pt x="5202" y="11303"/>
                  </a:cubicBezTo>
                  <a:cubicBezTo>
                    <a:pt x="5345" y="12312"/>
                    <a:pt x="5555" y="13302"/>
                    <a:pt x="6070" y="14198"/>
                  </a:cubicBezTo>
                  <a:cubicBezTo>
                    <a:pt x="6530" y="15000"/>
                    <a:pt x="7152" y="15621"/>
                    <a:pt x="7947" y="16084"/>
                  </a:cubicBezTo>
                  <a:cubicBezTo>
                    <a:pt x="8716" y="16529"/>
                    <a:pt x="9518" y="16815"/>
                    <a:pt x="10401" y="16852"/>
                  </a:cubicBezTo>
                  <a:cubicBezTo>
                    <a:pt x="10644" y="16905"/>
                    <a:pt x="10887" y="16898"/>
                    <a:pt x="11130" y="16856"/>
                  </a:cubicBezTo>
                  <a:cubicBezTo>
                    <a:pt x="12314" y="16800"/>
                    <a:pt x="13378" y="16378"/>
                    <a:pt x="14287" y="15629"/>
                  </a:cubicBezTo>
                  <a:cubicBezTo>
                    <a:pt x="14901" y="15120"/>
                    <a:pt x="15339" y="14446"/>
                    <a:pt x="15483" y="13618"/>
                  </a:cubicBezTo>
                  <a:cubicBezTo>
                    <a:pt x="14504" y="13543"/>
                    <a:pt x="13521" y="13607"/>
                    <a:pt x="12543" y="13584"/>
                  </a:cubicBezTo>
                  <a:cubicBezTo>
                    <a:pt x="12395" y="13584"/>
                    <a:pt x="12245" y="13626"/>
                    <a:pt x="12105" y="13547"/>
                  </a:cubicBezTo>
                  <a:cubicBezTo>
                    <a:pt x="11509" y="12609"/>
                    <a:pt x="10909" y="11668"/>
                    <a:pt x="10313" y="10730"/>
                  </a:cubicBezTo>
                  <a:cubicBezTo>
                    <a:pt x="10077" y="10361"/>
                    <a:pt x="9845" y="9989"/>
                    <a:pt x="9621" y="9612"/>
                  </a:cubicBezTo>
                  <a:cubicBezTo>
                    <a:pt x="9577" y="9541"/>
                    <a:pt x="9463" y="9488"/>
                    <a:pt x="9514" y="9390"/>
                  </a:cubicBezTo>
                  <a:cubicBezTo>
                    <a:pt x="9573" y="9277"/>
                    <a:pt x="9695" y="9334"/>
                    <a:pt x="9787" y="9334"/>
                  </a:cubicBezTo>
                  <a:cubicBezTo>
                    <a:pt x="10798" y="9330"/>
                    <a:pt x="11807" y="9334"/>
                    <a:pt x="12819" y="9334"/>
                  </a:cubicBezTo>
                  <a:cubicBezTo>
                    <a:pt x="15711" y="9334"/>
                    <a:pt x="18607" y="9334"/>
                    <a:pt x="21499" y="9334"/>
                  </a:cubicBezTo>
                  <a:cubicBezTo>
                    <a:pt x="21569" y="9484"/>
                    <a:pt x="21517" y="9642"/>
                    <a:pt x="21532" y="9797"/>
                  </a:cubicBezTo>
                  <a:cubicBezTo>
                    <a:pt x="21532" y="10060"/>
                    <a:pt x="21532" y="10328"/>
                    <a:pt x="21532" y="10591"/>
                  </a:cubicBezTo>
                  <a:cubicBezTo>
                    <a:pt x="21551" y="10761"/>
                    <a:pt x="21495" y="10934"/>
                    <a:pt x="21569" y="11096"/>
                  </a:cubicBezTo>
                  <a:lnTo>
                    <a:pt x="21569" y="11250"/>
                  </a:lnTo>
                  <a:cubicBezTo>
                    <a:pt x="21484" y="11781"/>
                    <a:pt x="21403" y="12315"/>
                    <a:pt x="21315" y="12846"/>
                  </a:cubicBezTo>
                  <a:cubicBezTo>
                    <a:pt x="21032" y="14586"/>
                    <a:pt x="20373" y="16156"/>
                    <a:pt x="19288" y="17538"/>
                  </a:cubicBezTo>
                  <a:cubicBezTo>
                    <a:pt x="17834" y="19394"/>
                    <a:pt x="15935" y="20531"/>
                    <a:pt x="13720" y="21141"/>
                  </a:cubicBezTo>
                  <a:cubicBezTo>
                    <a:pt x="12999" y="21340"/>
                    <a:pt x="12263" y="21487"/>
                    <a:pt x="11512" y="21525"/>
                  </a:cubicBezTo>
                  <a:cubicBezTo>
                    <a:pt x="11391" y="21468"/>
                    <a:pt x="11273" y="21472"/>
                    <a:pt x="11152" y="21525"/>
                  </a:cubicBezTo>
                  <a:lnTo>
                    <a:pt x="10309" y="21525"/>
                  </a:lnTo>
                  <a:cubicBezTo>
                    <a:pt x="10169" y="21442"/>
                    <a:pt x="10004" y="21547"/>
                    <a:pt x="9864" y="21457"/>
                  </a:cubicBezTo>
                  <a:cubicBezTo>
                    <a:pt x="9555" y="21585"/>
                    <a:pt x="9253" y="21449"/>
                    <a:pt x="8955" y="21404"/>
                  </a:cubicBezTo>
                  <a:cubicBezTo>
                    <a:pt x="6960" y="21092"/>
                    <a:pt x="5161" y="20294"/>
                    <a:pt x="3630" y="18946"/>
                  </a:cubicBezTo>
                  <a:cubicBezTo>
                    <a:pt x="2298" y="17771"/>
                    <a:pt x="1301" y="16337"/>
                    <a:pt x="690" y="14627"/>
                  </a:cubicBezTo>
                  <a:cubicBezTo>
                    <a:pt x="326" y="13603"/>
                    <a:pt x="157" y="12553"/>
                    <a:pt x="39" y="11480"/>
                  </a:cubicBezTo>
                  <a:cubicBezTo>
                    <a:pt x="-31" y="11352"/>
                    <a:pt x="17" y="11216"/>
                    <a:pt x="2" y="11084"/>
                  </a:cubicBezTo>
                  <a:cubicBezTo>
                    <a:pt x="2" y="10813"/>
                    <a:pt x="2" y="10542"/>
                    <a:pt x="2" y="10271"/>
                  </a:cubicBezTo>
                  <a:cubicBezTo>
                    <a:pt x="17" y="10139"/>
                    <a:pt x="-31" y="10000"/>
                    <a:pt x="39" y="9872"/>
                  </a:cubicBezTo>
                  <a:cubicBezTo>
                    <a:pt x="164" y="8825"/>
                    <a:pt x="322" y="7794"/>
                    <a:pt x="694" y="6800"/>
                  </a:cubicBezTo>
                  <a:cubicBezTo>
                    <a:pt x="1113" y="5678"/>
                    <a:pt x="1743" y="4699"/>
                    <a:pt x="2486" y="3773"/>
                  </a:cubicBezTo>
                  <a:cubicBezTo>
                    <a:pt x="2953" y="3193"/>
                    <a:pt x="3505" y="2715"/>
                    <a:pt x="4057" y="2252"/>
                  </a:cubicBezTo>
                  <a:cubicBezTo>
                    <a:pt x="4554" y="1837"/>
                    <a:pt x="5135" y="1502"/>
                    <a:pt x="5720" y="1197"/>
                  </a:cubicBezTo>
                  <a:cubicBezTo>
                    <a:pt x="6409" y="840"/>
                    <a:pt x="7126" y="550"/>
                    <a:pt x="7869" y="377"/>
                  </a:cubicBezTo>
                  <a:cubicBezTo>
                    <a:pt x="8672" y="188"/>
                    <a:pt x="9488" y="49"/>
                    <a:pt x="10320" y="45"/>
                  </a:cubicBezTo>
                  <a:cubicBezTo>
                    <a:pt x="10640" y="-15"/>
                    <a:pt x="10964" y="-15"/>
                    <a:pt x="11284" y="45"/>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44" name="Freeform: Shape 4"/>
            <p:cNvSpPr/>
            <p:nvPr/>
          </p:nvSpPr>
          <p:spPr>
            <a:xfrm>
              <a:off x="4910136" y="2420"/>
              <a:ext cx="2750231" cy="2682308"/>
            </a:xfrm>
            <a:custGeom>
              <a:avLst/>
              <a:gdLst/>
              <a:ahLst/>
              <a:cxnLst>
                <a:cxn ang="0">
                  <a:pos x="wd2" y="hd2"/>
                </a:cxn>
                <a:cxn ang="5400000">
                  <a:pos x="wd2" y="hd2"/>
                </a:cxn>
                <a:cxn ang="10800000">
                  <a:pos x="wd2" y="hd2"/>
                </a:cxn>
                <a:cxn ang="16200000">
                  <a:pos x="wd2" y="hd2"/>
                </a:cxn>
              </a:cxnLst>
              <a:rect l="0" t="0" r="r" b="b"/>
              <a:pathLst>
                <a:path w="21486" h="21559" extrusionOk="0">
                  <a:moveTo>
                    <a:pt x="40" y="10419"/>
                  </a:moveTo>
                  <a:cubicBezTo>
                    <a:pt x="132" y="8161"/>
                    <a:pt x="707" y="6062"/>
                    <a:pt x="2096" y="4282"/>
                  </a:cubicBezTo>
                  <a:cubicBezTo>
                    <a:pt x="3074" y="3027"/>
                    <a:pt x="4217" y="1957"/>
                    <a:pt x="5664" y="1244"/>
                  </a:cubicBezTo>
                  <a:cubicBezTo>
                    <a:pt x="7005" y="581"/>
                    <a:pt x="8387" y="162"/>
                    <a:pt x="9874" y="109"/>
                  </a:cubicBezTo>
                  <a:cubicBezTo>
                    <a:pt x="10010" y="106"/>
                    <a:pt x="10142" y="68"/>
                    <a:pt x="10274" y="45"/>
                  </a:cubicBezTo>
                  <a:cubicBezTo>
                    <a:pt x="10596" y="-15"/>
                    <a:pt x="10915" y="-15"/>
                    <a:pt x="11238" y="45"/>
                  </a:cubicBezTo>
                  <a:cubicBezTo>
                    <a:pt x="12586" y="113"/>
                    <a:pt x="13872" y="422"/>
                    <a:pt x="15125" y="954"/>
                  </a:cubicBezTo>
                  <a:cubicBezTo>
                    <a:pt x="16580" y="1572"/>
                    <a:pt x="17804" y="2518"/>
                    <a:pt x="18852" y="3694"/>
                  </a:cubicBezTo>
                  <a:cubicBezTo>
                    <a:pt x="19790" y="4742"/>
                    <a:pt x="20537" y="5933"/>
                    <a:pt x="20874" y="7351"/>
                  </a:cubicBezTo>
                  <a:cubicBezTo>
                    <a:pt x="20794" y="7400"/>
                    <a:pt x="20706" y="7385"/>
                    <a:pt x="20621" y="7385"/>
                  </a:cubicBezTo>
                  <a:cubicBezTo>
                    <a:pt x="18848" y="7385"/>
                    <a:pt x="17074" y="7385"/>
                    <a:pt x="15305" y="7385"/>
                  </a:cubicBezTo>
                  <a:cubicBezTo>
                    <a:pt x="15206" y="7385"/>
                    <a:pt x="15107" y="7400"/>
                    <a:pt x="15015" y="7347"/>
                  </a:cubicBezTo>
                  <a:cubicBezTo>
                    <a:pt x="14132" y="5745"/>
                    <a:pt x="12795" y="4882"/>
                    <a:pt x="11014" y="4731"/>
                  </a:cubicBezTo>
                  <a:cubicBezTo>
                    <a:pt x="10750" y="4637"/>
                    <a:pt x="10472" y="4761"/>
                    <a:pt x="10212" y="4663"/>
                  </a:cubicBezTo>
                  <a:cubicBezTo>
                    <a:pt x="9680" y="4859"/>
                    <a:pt x="9116" y="4927"/>
                    <a:pt x="8592" y="5172"/>
                  </a:cubicBezTo>
                  <a:cubicBezTo>
                    <a:pt x="6599" y="6114"/>
                    <a:pt x="5507" y="7690"/>
                    <a:pt x="5261" y="9937"/>
                  </a:cubicBezTo>
                  <a:cubicBezTo>
                    <a:pt x="5115" y="11268"/>
                    <a:pt x="5291" y="12530"/>
                    <a:pt x="5815" y="13737"/>
                  </a:cubicBezTo>
                  <a:cubicBezTo>
                    <a:pt x="6522" y="15365"/>
                    <a:pt x="7812" y="16292"/>
                    <a:pt x="9457" y="16745"/>
                  </a:cubicBezTo>
                  <a:cubicBezTo>
                    <a:pt x="9754" y="16828"/>
                    <a:pt x="10058" y="16877"/>
                    <a:pt x="10365" y="16884"/>
                  </a:cubicBezTo>
                  <a:cubicBezTo>
                    <a:pt x="10607" y="16926"/>
                    <a:pt x="10849" y="16930"/>
                    <a:pt x="11087" y="16884"/>
                  </a:cubicBezTo>
                  <a:cubicBezTo>
                    <a:pt x="12421" y="16794"/>
                    <a:pt x="13612" y="16334"/>
                    <a:pt x="14550" y="15339"/>
                  </a:cubicBezTo>
                  <a:cubicBezTo>
                    <a:pt x="14986" y="14875"/>
                    <a:pt x="15363" y="14336"/>
                    <a:pt x="15418" y="13646"/>
                  </a:cubicBezTo>
                  <a:cubicBezTo>
                    <a:pt x="14447" y="13571"/>
                    <a:pt x="13476" y="13635"/>
                    <a:pt x="12502" y="13612"/>
                  </a:cubicBezTo>
                  <a:cubicBezTo>
                    <a:pt x="12355" y="13612"/>
                    <a:pt x="12205" y="13650"/>
                    <a:pt x="12066" y="13575"/>
                  </a:cubicBezTo>
                  <a:cubicBezTo>
                    <a:pt x="11439" y="12576"/>
                    <a:pt x="10812" y="11577"/>
                    <a:pt x="10186" y="10578"/>
                  </a:cubicBezTo>
                  <a:cubicBezTo>
                    <a:pt x="9992" y="10269"/>
                    <a:pt x="9816" y="9948"/>
                    <a:pt x="9611" y="9650"/>
                  </a:cubicBezTo>
                  <a:cubicBezTo>
                    <a:pt x="9449" y="9417"/>
                    <a:pt x="9548" y="9364"/>
                    <a:pt x="9761" y="9353"/>
                  </a:cubicBezTo>
                  <a:cubicBezTo>
                    <a:pt x="9798" y="9353"/>
                    <a:pt x="9834" y="9353"/>
                    <a:pt x="9874" y="9353"/>
                  </a:cubicBezTo>
                  <a:cubicBezTo>
                    <a:pt x="13718" y="9353"/>
                    <a:pt x="17562" y="9356"/>
                    <a:pt x="21405" y="9360"/>
                  </a:cubicBezTo>
                  <a:cubicBezTo>
                    <a:pt x="21479" y="9473"/>
                    <a:pt x="21394" y="9613"/>
                    <a:pt x="21468" y="9726"/>
                  </a:cubicBezTo>
                  <a:cubicBezTo>
                    <a:pt x="21468" y="10065"/>
                    <a:pt x="21468" y="10404"/>
                    <a:pt x="21468" y="10747"/>
                  </a:cubicBezTo>
                  <a:cubicBezTo>
                    <a:pt x="21394" y="10860"/>
                    <a:pt x="21486" y="11007"/>
                    <a:pt x="21402" y="11121"/>
                  </a:cubicBezTo>
                  <a:cubicBezTo>
                    <a:pt x="21585" y="11486"/>
                    <a:pt x="21416" y="11856"/>
                    <a:pt x="21372" y="12206"/>
                  </a:cubicBezTo>
                  <a:cubicBezTo>
                    <a:pt x="21241" y="13182"/>
                    <a:pt x="21039" y="14151"/>
                    <a:pt x="20651" y="15060"/>
                  </a:cubicBezTo>
                  <a:cubicBezTo>
                    <a:pt x="20204" y="16111"/>
                    <a:pt x="19661" y="17107"/>
                    <a:pt x="18899" y="17962"/>
                  </a:cubicBezTo>
                  <a:cubicBezTo>
                    <a:pt x="18078" y="18882"/>
                    <a:pt x="17151" y="19659"/>
                    <a:pt x="16074" y="20228"/>
                  </a:cubicBezTo>
                  <a:cubicBezTo>
                    <a:pt x="14887" y="20857"/>
                    <a:pt x="13638" y="21306"/>
                    <a:pt x="12304" y="21461"/>
                  </a:cubicBezTo>
                  <a:cubicBezTo>
                    <a:pt x="12025" y="21495"/>
                    <a:pt x="11743" y="21528"/>
                    <a:pt x="11465" y="21559"/>
                  </a:cubicBezTo>
                  <a:cubicBezTo>
                    <a:pt x="11347" y="21506"/>
                    <a:pt x="11227" y="21510"/>
                    <a:pt x="11109" y="21559"/>
                  </a:cubicBezTo>
                  <a:cubicBezTo>
                    <a:pt x="10853" y="21559"/>
                    <a:pt x="10596" y="21559"/>
                    <a:pt x="10336" y="21559"/>
                  </a:cubicBezTo>
                  <a:cubicBezTo>
                    <a:pt x="10197" y="21483"/>
                    <a:pt x="10036" y="21585"/>
                    <a:pt x="9900" y="21495"/>
                  </a:cubicBezTo>
                  <a:cubicBezTo>
                    <a:pt x="9237" y="21577"/>
                    <a:pt x="8610" y="21378"/>
                    <a:pt x="7976" y="21234"/>
                  </a:cubicBezTo>
                  <a:cubicBezTo>
                    <a:pt x="6489" y="20899"/>
                    <a:pt x="5170" y="20190"/>
                    <a:pt x="3972" y="19252"/>
                  </a:cubicBezTo>
                  <a:cubicBezTo>
                    <a:pt x="2913" y="18422"/>
                    <a:pt x="2074" y="17386"/>
                    <a:pt x="1407" y="16191"/>
                  </a:cubicBezTo>
                  <a:cubicBezTo>
                    <a:pt x="809" y="15124"/>
                    <a:pt x="414" y="13993"/>
                    <a:pt x="220" y="12787"/>
                  </a:cubicBezTo>
                  <a:cubicBezTo>
                    <a:pt x="128" y="12214"/>
                    <a:pt x="99" y="11626"/>
                    <a:pt x="44" y="11045"/>
                  </a:cubicBezTo>
                  <a:cubicBezTo>
                    <a:pt x="-15" y="10842"/>
                    <a:pt x="-15" y="10642"/>
                    <a:pt x="44" y="10438"/>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45" name="Freeform: Shape 5"/>
            <p:cNvSpPr/>
            <p:nvPr/>
          </p:nvSpPr>
          <p:spPr>
            <a:xfrm>
              <a:off x="8084264" y="0"/>
              <a:ext cx="1802144" cy="2682853"/>
            </a:xfrm>
            <a:custGeom>
              <a:avLst/>
              <a:gdLst/>
              <a:ahLst/>
              <a:cxnLst>
                <a:cxn ang="0">
                  <a:pos x="wd2" y="hd2"/>
                </a:cxn>
                <a:cxn ang="5400000">
                  <a:pos x="wd2" y="hd2"/>
                </a:cxn>
                <a:cxn ang="10800000">
                  <a:pos x="wd2" y="hd2"/>
                </a:cxn>
                <a:cxn ang="16200000">
                  <a:pos x="wd2" y="hd2"/>
                </a:cxn>
              </a:cxnLst>
              <a:rect l="0" t="0" r="r" b="b"/>
              <a:pathLst>
                <a:path w="21574" h="21507" extrusionOk="0">
                  <a:moveTo>
                    <a:pt x="16436" y="13536"/>
                  </a:moveTo>
                  <a:lnTo>
                    <a:pt x="7953" y="13548"/>
                  </a:lnTo>
                  <a:cubicBezTo>
                    <a:pt x="7857" y="13679"/>
                    <a:pt x="7902" y="13822"/>
                    <a:pt x="7902" y="13961"/>
                  </a:cubicBezTo>
                  <a:cubicBezTo>
                    <a:pt x="7902" y="16337"/>
                    <a:pt x="7902" y="18713"/>
                    <a:pt x="7902" y="21093"/>
                  </a:cubicBezTo>
                  <a:cubicBezTo>
                    <a:pt x="7902" y="21233"/>
                    <a:pt x="7941" y="21372"/>
                    <a:pt x="7863" y="21507"/>
                  </a:cubicBezTo>
                  <a:cubicBezTo>
                    <a:pt x="5257" y="21507"/>
                    <a:pt x="2658" y="21507"/>
                    <a:pt x="53" y="21507"/>
                  </a:cubicBezTo>
                  <a:cubicBezTo>
                    <a:pt x="-26" y="21383"/>
                    <a:pt x="8" y="21255"/>
                    <a:pt x="8" y="21131"/>
                  </a:cubicBezTo>
                  <a:cubicBezTo>
                    <a:pt x="8" y="14236"/>
                    <a:pt x="8" y="7340"/>
                    <a:pt x="8" y="441"/>
                  </a:cubicBezTo>
                  <a:cubicBezTo>
                    <a:pt x="8" y="313"/>
                    <a:pt x="-26" y="185"/>
                    <a:pt x="47" y="61"/>
                  </a:cubicBezTo>
                  <a:cubicBezTo>
                    <a:pt x="227" y="-3"/>
                    <a:pt x="423" y="27"/>
                    <a:pt x="608" y="27"/>
                  </a:cubicBezTo>
                  <a:cubicBezTo>
                    <a:pt x="7408" y="27"/>
                    <a:pt x="14213" y="27"/>
                    <a:pt x="21013" y="35"/>
                  </a:cubicBezTo>
                  <a:cubicBezTo>
                    <a:pt x="21192" y="35"/>
                    <a:pt x="21484" y="-93"/>
                    <a:pt x="21574" y="144"/>
                  </a:cubicBezTo>
                  <a:cubicBezTo>
                    <a:pt x="20883" y="824"/>
                    <a:pt x="20193" y="1505"/>
                    <a:pt x="19502" y="2185"/>
                  </a:cubicBezTo>
                  <a:cubicBezTo>
                    <a:pt x="18699" y="2971"/>
                    <a:pt x="17902" y="3757"/>
                    <a:pt x="17093" y="4539"/>
                  </a:cubicBezTo>
                  <a:cubicBezTo>
                    <a:pt x="17043" y="4588"/>
                    <a:pt x="16953" y="4622"/>
                    <a:pt x="16880" y="4663"/>
                  </a:cubicBezTo>
                  <a:cubicBezTo>
                    <a:pt x="16684" y="4735"/>
                    <a:pt x="16470" y="4701"/>
                    <a:pt x="16262" y="4701"/>
                  </a:cubicBezTo>
                  <a:cubicBezTo>
                    <a:pt x="13696" y="4701"/>
                    <a:pt x="11131" y="4701"/>
                    <a:pt x="8559" y="4704"/>
                  </a:cubicBezTo>
                  <a:cubicBezTo>
                    <a:pt x="8357" y="4704"/>
                    <a:pt x="8138" y="4663"/>
                    <a:pt x="7947" y="4746"/>
                  </a:cubicBezTo>
                  <a:lnTo>
                    <a:pt x="7958" y="4738"/>
                  </a:lnTo>
                  <a:cubicBezTo>
                    <a:pt x="7908" y="4780"/>
                    <a:pt x="7891" y="4829"/>
                    <a:pt x="7891" y="4881"/>
                  </a:cubicBezTo>
                  <a:cubicBezTo>
                    <a:pt x="7891" y="6332"/>
                    <a:pt x="7891" y="7780"/>
                    <a:pt x="7891" y="9231"/>
                  </a:cubicBezTo>
                  <a:cubicBezTo>
                    <a:pt x="7891" y="9273"/>
                    <a:pt x="7919" y="9303"/>
                    <a:pt x="7941" y="9340"/>
                  </a:cubicBezTo>
                  <a:cubicBezTo>
                    <a:pt x="10771" y="9340"/>
                    <a:pt x="13601" y="9348"/>
                    <a:pt x="16425" y="9352"/>
                  </a:cubicBezTo>
                  <a:cubicBezTo>
                    <a:pt x="16526" y="10089"/>
                    <a:pt x="16465" y="10825"/>
                    <a:pt x="16465" y="11562"/>
                  </a:cubicBezTo>
                  <a:cubicBezTo>
                    <a:pt x="16465" y="12224"/>
                    <a:pt x="16532" y="12886"/>
                    <a:pt x="16425" y="13544"/>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46" name="Freeform: Shape 6"/>
            <p:cNvSpPr/>
            <p:nvPr/>
          </p:nvSpPr>
          <p:spPr>
            <a:xfrm>
              <a:off x="7395476" y="3288646"/>
              <a:ext cx="622521" cy="785097"/>
            </a:xfrm>
            <a:custGeom>
              <a:avLst/>
              <a:gdLst/>
              <a:ahLst/>
              <a:cxnLst>
                <a:cxn ang="0">
                  <a:pos x="wd2" y="hd2"/>
                </a:cxn>
                <a:cxn ang="5400000">
                  <a:pos x="wd2" y="hd2"/>
                </a:cxn>
                <a:cxn ang="10800000">
                  <a:pos x="wd2" y="hd2"/>
                </a:cxn>
                <a:cxn ang="16200000">
                  <a:pos x="wd2" y="hd2"/>
                </a:cxn>
              </a:cxnLst>
              <a:rect l="0" t="0" r="r" b="b"/>
              <a:pathLst>
                <a:path w="21411" h="21095" extrusionOk="0">
                  <a:moveTo>
                    <a:pt x="21261" y="20950"/>
                  </a:moveTo>
                  <a:cubicBezTo>
                    <a:pt x="17696" y="21479"/>
                    <a:pt x="15341" y="20584"/>
                    <a:pt x="13518" y="17938"/>
                  </a:cubicBezTo>
                  <a:cubicBezTo>
                    <a:pt x="11162" y="14510"/>
                    <a:pt x="8146" y="11372"/>
                    <a:pt x="5113" y="7781"/>
                  </a:cubicBezTo>
                  <a:cubicBezTo>
                    <a:pt x="5113" y="9104"/>
                    <a:pt x="5113" y="10062"/>
                    <a:pt x="5113" y="11019"/>
                  </a:cubicBezTo>
                  <a:cubicBezTo>
                    <a:pt x="5113" y="13918"/>
                    <a:pt x="5081" y="16816"/>
                    <a:pt x="5129" y="19715"/>
                  </a:cubicBezTo>
                  <a:cubicBezTo>
                    <a:pt x="5145" y="20622"/>
                    <a:pt x="4855" y="21076"/>
                    <a:pt x="3581" y="20987"/>
                  </a:cubicBezTo>
                  <a:cubicBezTo>
                    <a:pt x="2435" y="20912"/>
                    <a:pt x="1290" y="20950"/>
                    <a:pt x="145" y="20937"/>
                  </a:cubicBezTo>
                  <a:cubicBezTo>
                    <a:pt x="112" y="20861"/>
                    <a:pt x="32" y="20773"/>
                    <a:pt x="32" y="20698"/>
                  </a:cubicBezTo>
                  <a:cubicBezTo>
                    <a:pt x="32" y="13867"/>
                    <a:pt x="-65" y="7037"/>
                    <a:pt x="80" y="207"/>
                  </a:cubicBezTo>
                  <a:cubicBezTo>
                    <a:pt x="1742" y="-96"/>
                    <a:pt x="3419" y="5"/>
                    <a:pt x="5097" y="156"/>
                  </a:cubicBezTo>
                  <a:cubicBezTo>
                    <a:pt x="7517" y="3093"/>
                    <a:pt x="9920" y="6041"/>
                    <a:pt x="12340" y="8978"/>
                  </a:cubicBezTo>
                  <a:cubicBezTo>
                    <a:pt x="13437" y="10326"/>
                    <a:pt x="14550" y="11675"/>
                    <a:pt x="15647" y="13023"/>
                  </a:cubicBezTo>
                  <a:cubicBezTo>
                    <a:pt x="16518" y="12809"/>
                    <a:pt x="16099" y="12242"/>
                    <a:pt x="16099" y="11851"/>
                  </a:cubicBezTo>
                  <a:cubicBezTo>
                    <a:pt x="16131" y="8348"/>
                    <a:pt x="16099" y="4844"/>
                    <a:pt x="16131" y="1328"/>
                  </a:cubicBezTo>
                  <a:cubicBezTo>
                    <a:pt x="16131" y="912"/>
                    <a:pt x="15970" y="471"/>
                    <a:pt x="16325" y="81"/>
                  </a:cubicBezTo>
                  <a:cubicBezTo>
                    <a:pt x="17986" y="43"/>
                    <a:pt x="19648" y="-121"/>
                    <a:pt x="21293" y="169"/>
                  </a:cubicBezTo>
                  <a:cubicBezTo>
                    <a:pt x="21487" y="5084"/>
                    <a:pt x="21358" y="9998"/>
                    <a:pt x="21358" y="14913"/>
                  </a:cubicBezTo>
                  <a:cubicBezTo>
                    <a:pt x="21358" y="16917"/>
                    <a:pt x="21535" y="18921"/>
                    <a:pt x="21245" y="20924"/>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47" name="Freeform: Shape 7"/>
            <p:cNvSpPr/>
            <p:nvPr/>
          </p:nvSpPr>
          <p:spPr>
            <a:xfrm>
              <a:off x="12032840" y="3289903"/>
              <a:ext cx="617483" cy="778893"/>
            </a:xfrm>
            <a:custGeom>
              <a:avLst/>
              <a:gdLst/>
              <a:ahLst/>
              <a:cxnLst>
                <a:cxn ang="0">
                  <a:pos x="wd2" y="hd2"/>
                </a:cxn>
                <a:cxn ang="5400000">
                  <a:pos x="wd2" y="hd2"/>
                </a:cxn>
                <a:cxn ang="10800000">
                  <a:pos x="wd2" y="hd2"/>
                </a:cxn>
                <a:cxn ang="16200000">
                  <a:pos x="wd2" y="hd2"/>
                </a:cxn>
              </a:cxnLst>
              <a:rect l="0" t="0" r="r" b="b"/>
              <a:pathLst>
                <a:path w="21543" h="21398" extrusionOk="0">
                  <a:moveTo>
                    <a:pt x="16519" y="112"/>
                  </a:moveTo>
                  <a:cubicBezTo>
                    <a:pt x="18172" y="138"/>
                    <a:pt x="19825" y="163"/>
                    <a:pt x="21478" y="189"/>
                  </a:cubicBezTo>
                  <a:cubicBezTo>
                    <a:pt x="21494" y="7250"/>
                    <a:pt x="21510" y="14324"/>
                    <a:pt x="21543" y="21386"/>
                  </a:cubicBezTo>
                  <a:cubicBezTo>
                    <a:pt x="18161" y="21480"/>
                    <a:pt x="15565" y="20441"/>
                    <a:pt x="13754" y="18267"/>
                  </a:cubicBezTo>
                  <a:cubicBezTo>
                    <a:pt x="11136" y="15123"/>
                    <a:pt x="8550" y="11966"/>
                    <a:pt x="5965" y="8797"/>
                  </a:cubicBezTo>
                  <a:cubicBezTo>
                    <a:pt x="5850" y="8668"/>
                    <a:pt x="5883" y="8475"/>
                    <a:pt x="5834" y="8307"/>
                  </a:cubicBezTo>
                  <a:cubicBezTo>
                    <a:pt x="4885" y="8475"/>
                    <a:pt x="5359" y="9067"/>
                    <a:pt x="5359" y="9441"/>
                  </a:cubicBezTo>
                  <a:cubicBezTo>
                    <a:pt x="5327" y="12997"/>
                    <a:pt x="5343" y="16554"/>
                    <a:pt x="5327" y="20110"/>
                  </a:cubicBezTo>
                  <a:cubicBezTo>
                    <a:pt x="5327" y="20535"/>
                    <a:pt x="5441" y="20973"/>
                    <a:pt x="5212" y="21398"/>
                  </a:cubicBezTo>
                  <a:cubicBezTo>
                    <a:pt x="3527" y="21398"/>
                    <a:pt x="1825" y="21398"/>
                    <a:pt x="139" y="21398"/>
                  </a:cubicBezTo>
                  <a:cubicBezTo>
                    <a:pt x="107" y="21321"/>
                    <a:pt x="25" y="21231"/>
                    <a:pt x="25" y="21154"/>
                  </a:cubicBezTo>
                  <a:cubicBezTo>
                    <a:pt x="25" y="14170"/>
                    <a:pt x="-57" y="7186"/>
                    <a:pt x="74" y="202"/>
                  </a:cubicBezTo>
                  <a:cubicBezTo>
                    <a:pt x="1759" y="-120"/>
                    <a:pt x="3461" y="9"/>
                    <a:pt x="5163" y="138"/>
                  </a:cubicBezTo>
                  <a:cubicBezTo>
                    <a:pt x="8845" y="4609"/>
                    <a:pt x="12510" y="9093"/>
                    <a:pt x="16192" y="13564"/>
                  </a:cubicBezTo>
                  <a:lnTo>
                    <a:pt x="16552" y="13448"/>
                  </a:lnTo>
                  <a:lnTo>
                    <a:pt x="16552" y="125"/>
                  </a:ln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48" name="Freeform: Shape 8"/>
            <p:cNvSpPr/>
            <p:nvPr/>
          </p:nvSpPr>
          <p:spPr>
            <a:xfrm>
              <a:off x="6611083" y="3289230"/>
              <a:ext cx="531105" cy="803672"/>
            </a:xfrm>
            <a:custGeom>
              <a:avLst/>
              <a:gdLst/>
              <a:ahLst/>
              <a:cxnLst>
                <a:cxn ang="0">
                  <a:pos x="wd2" y="hd2"/>
                </a:cxn>
                <a:cxn ang="5400000">
                  <a:pos x="wd2" y="hd2"/>
                </a:cxn>
                <a:cxn ang="10800000">
                  <a:pos x="wd2" y="hd2"/>
                </a:cxn>
                <a:cxn ang="16200000">
                  <a:pos x="wd2" y="hd2"/>
                </a:cxn>
              </a:cxnLst>
              <a:rect l="0" t="0" r="r" b="b"/>
              <a:pathLst>
                <a:path w="20959" h="21162" extrusionOk="0">
                  <a:moveTo>
                    <a:pt x="20959" y="125"/>
                  </a:moveTo>
                  <a:cubicBezTo>
                    <a:pt x="20959" y="4509"/>
                    <a:pt x="20959" y="8881"/>
                    <a:pt x="20959" y="13265"/>
                  </a:cubicBezTo>
                  <a:cubicBezTo>
                    <a:pt x="20534" y="13735"/>
                    <a:pt x="21070" y="14303"/>
                    <a:pt x="20608" y="14760"/>
                  </a:cubicBezTo>
                  <a:cubicBezTo>
                    <a:pt x="21459" y="16526"/>
                    <a:pt x="19941" y="17859"/>
                    <a:pt x="18461" y="19008"/>
                  </a:cubicBezTo>
                  <a:cubicBezTo>
                    <a:pt x="15240" y="21515"/>
                    <a:pt x="10964" y="21478"/>
                    <a:pt x="6615" y="20675"/>
                  </a:cubicBezTo>
                  <a:cubicBezTo>
                    <a:pt x="3709" y="20132"/>
                    <a:pt x="1506" y="18946"/>
                    <a:pt x="710" y="16933"/>
                  </a:cubicBezTo>
                  <a:cubicBezTo>
                    <a:pt x="340" y="15982"/>
                    <a:pt x="377" y="14970"/>
                    <a:pt x="229" y="13982"/>
                  </a:cubicBezTo>
                  <a:cubicBezTo>
                    <a:pt x="-141" y="13241"/>
                    <a:pt x="44" y="12487"/>
                    <a:pt x="63" y="11746"/>
                  </a:cubicBezTo>
                  <a:cubicBezTo>
                    <a:pt x="100" y="7893"/>
                    <a:pt x="-67" y="4040"/>
                    <a:pt x="137" y="187"/>
                  </a:cubicBezTo>
                  <a:cubicBezTo>
                    <a:pt x="2062" y="-85"/>
                    <a:pt x="3986" y="14"/>
                    <a:pt x="5930" y="137"/>
                  </a:cubicBezTo>
                  <a:cubicBezTo>
                    <a:pt x="6282" y="2632"/>
                    <a:pt x="5985" y="5127"/>
                    <a:pt x="6078" y="7621"/>
                  </a:cubicBezTo>
                  <a:cubicBezTo>
                    <a:pt x="6171" y="9906"/>
                    <a:pt x="5874" y="12191"/>
                    <a:pt x="6245" y="14476"/>
                  </a:cubicBezTo>
                  <a:cubicBezTo>
                    <a:pt x="6541" y="16340"/>
                    <a:pt x="8021" y="17341"/>
                    <a:pt x="10446" y="17267"/>
                  </a:cubicBezTo>
                  <a:cubicBezTo>
                    <a:pt x="12686" y="17205"/>
                    <a:pt x="15314" y="16007"/>
                    <a:pt x="14962" y="14191"/>
                  </a:cubicBezTo>
                  <a:cubicBezTo>
                    <a:pt x="14907" y="13945"/>
                    <a:pt x="14999" y="13698"/>
                    <a:pt x="15018" y="13438"/>
                  </a:cubicBezTo>
                  <a:cubicBezTo>
                    <a:pt x="15314" y="10314"/>
                    <a:pt x="15055" y="7177"/>
                    <a:pt x="15147" y="4040"/>
                  </a:cubicBezTo>
                  <a:cubicBezTo>
                    <a:pt x="15184" y="2743"/>
                    <a:pt x="15018" y="1446"/>
                    <a:pt x="15240" y="162"/>
                  </a:cubicBezTo>
                  <a:cubicBezTo>
                    <a:pt x="17146" y="-73"/>
                    <a:pt x="19053" y="-23"/>
                    <a:pt x="20959" y="125"/>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49" name="Freeform: Shape 9"/>
            <p:cNvSpPr/>
            <p:nvPr/>
          </p:nvSpPr>
          <p:spPr>
            <a:xfrm>
              <a:off x="4910137" y="3289191"/>
              <a:ext cx="394204" cy="779137"/>
            </a:xfrm>
            <a:custGeom>
              <a:avLst/>
              <a:gdLst/>
              <a:ahLst/>
              <a:cxnLst>
                <a:cxn ang="0">
                  <a:pos x="wd2" y="hd2"/>
                </a:cxn>
                <a:cxn ang="5400000">
                  <a:pos x="wd2" y="hd2"/>
                </a:cxn>
                <a:cxn ang="10800000">
                  <a:pos x="wd2" y="hd2"/>
                </a:cxn>
                <a:cxn ang="16200000">
                  <a:pos x="wd2" y="hd2"/>
                </a:cxn>
              </a:cxnLst>
              <a:rect l="0" t="0" r="r" b="b"/>
              <a:pathLst>
                <a:path w="21333" h="21564" extrusionOk="0">
                  <a:moveTo>
                    <a:pt x="21041" y="4118"/>
                  </a:moveTo>
                  <a:cubicBezTo>
                    <a:pt x="16879" y="4118"/>
                    <a:pt x="12716" y="4131"/>
                    <a:pt x="8528" y="4144"/>
                  </a:cubicBezTo>
                  <a:cubicBezTo>
                    <a:pt x="8223" y="5377"/>
                    <a:pt x="8046" y="6623"/>
                    <a:pt x="8579" y="7856"/>
                  </a:cubicBezTo>
                  <a:lnTo>
                    <a:pt x="8528" y="7830"/>
                  </a:lnTo>
                  <a:cubicBezTo>
                    <a:pt x="11574" y="8155"/>
                    <a:pt x="14645" y="7895"/>
                    <a:pt x="17716" y="7986"/>
                  </a:cubicBezTo>
                  <a:cubicBezTo>
                    <a:pt x="18808" y="8025"/>
                    <a:pt x="19950" y="7882"/>
                    <a:pt x="21016" y="8090"/>
                  </a:cubicBezTo>
                  <a:cubicBezTo>
                    <a:pt x="21371" y="9336"/>
                    <a:pt x="21295" y="10582"/>
                    <a:pt x="21067" y="11815"/>
                  </a:cubicBezTo>
                  <a:cubicBezTo>
                    <a:pt x="17818" y="12114"/>
                    <a:pt x="14543" y="11854"/>
                    <a:pt x="11295" y="11945"/>
                  </a:cubicBezTo>
                  <a:cubicBezTo>
                    <a:pt x="10381" y="11971"/>
                    <a:pt x="9391" y="11802"/>
                    <a:pt x="8528" y="12088"/>
                  </a:cubicBezTo>
                  <a:lnTo>
                    <a:pt x="8579" y="12062"/>
                  </a:lnTo>
                  <a:cubicBezTo>
                    <a:pt x="7944" y="13607"/>
                    <a:pt x="8426" y="15177"/>
                    <a:pt x="8299" y="16735"/>
                  </a:cubicBezTo>
                  <a:cubicBezTo>
                    <a:pt x="8147" y="18345"/>
                    <a:pt x="8528" y="19954"/>
                    <a:pt x="8096" y="21564"/>
                  </a:cubicBezTo>
                  <a:cubicBezTo>
                    <a:pt x="5482" y="21564"/>
                    <a:pt x="2842" y="21564"/>
                    <a:pt x="228" y="21564"/>
                  </a:cubicBezTo>
                  <a:cubicBezTo>
                    <a:pt x="-102" y="21188"/>
                    <a:pt x="50" y="20785"/>
                    <a:pt x="50" y="20396"/>
                  </a:cubicBezTo>
                  <a:cubicBezTo>
                    <a:pt x="50" y="14048"/>
                    <a:pt x="101" y="7714"/>
                    <a:pt x="0" y="1366"/>
                  </a:cubicBezTo>
                  <a:cubicBezTo>
                    <a:pt x="0" y="237"/>
                    <a:pt x="660" y="-23"/>
                    <a:pt x="2766" y="3"/>
                  </a:cubicBezTo>
                  <a:cubicBezTo>
                    <a:pt x="8096" y="81"/>
                    <a:pt x="13452" y="81"/>
                    <a:pt x="18782" y="3"/>
                  </a:cubicBezTo>
                  <a:cubicBezTo>
                    <a:pt x="20914" y="-36"/>
                    <a:pt x="21498" y="340"/>
                    <a:pt x="21295" y="1353"/>
                  </a:cubicBezTo>
                  <a:cubicBezTo>
                    <a:pt x="21092" y="2262"/>
                    <a:pt x="21498" y="3196"/>
                    <a:pt x="21067" y="4105"/>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50" name="Freeform: Shape 10"/>
            <p:cNvSpPr/>
            <p:nvPr/>
          </p:nvSpPr>
          <p:spPr>
            <a:xfrm>
              <a:off x="9886874" y="3290358"/>
              <a:ext cx="438300" cy="777969"/>
            </a:xfrm>
            <a:custGeom>
              <a:avLst/>
              <a:gdLst/>
              <a:ahLst/>
              <a:cxnLst>
                <a:cxn ang="0">
                  <a:pos x="wd2" y="hd2"/>
                </a:cxn>
                <a:cxn ang="5400000">
                  <a:pos x="wd2" y="hd2"/>
                </a:cxn>
                <a:cxn ang="10800000">
                  <a:pos x="wd2" y="hd2"/>
                </a:cxn>
                <a:cxn ang="16200000">
                  <a:pos x="wd2" y="hd2"/>
                </a:cxn>
              </a:cxnLst>
              <a:rect l="0" t="0" r="r" b="b"/>
              <a:pathLst>
                <a:path w="21136" h="21493" extrusionOk="0">
                  <a:moveTo>
                    <a:pt x="0" y="4130"/>
                  </a:moveTo>
                  <a:cubicBezTo>
                    <a:pt x="0" y="2795"/>
                    <a:pt x="0" y="1448"/>
                    <a:pt x="0" y="113"/>
                  </a:cubicBezTo>
                  <a:cubicBezTo>
                    <a:pt x="6582" y="-107"/>
                    <a:pt x="13164" y="74"/>
                    <a:pt x="19723" y="10"/>
                  </a:cubicBezTo>
                  <a:cubicBezTo>
                    <a:pt x="20627" y="10"/>
                    <a:pt x="20967" y="230"/>
                    <a:pt x="20921" y="722"/>
                  </a:cubicBezTo>
                  <a:cubicBezTo>
                    <a:pt x="20921" y="891"/>
                    <a:pt x="20921" y="683"/>
                    <a:pt x="20921" y="852"/>
                  </a:cubicBezTo>
                  <a:cubicBezTo>
                    <a:pt x="20854" y="1901"/>
                    <a:pt x="21600" y="3171"/>
                    <a:pt x="20650" y="3936"/>
                  </a:cubicBezTo>
                  <a:cubicBezTo>
                    <a:pt x="19677" y="4726"/>
                    <a:pt x="17370" y="4208"/>
                    <a:pt x="15674" y="4195"/>
                  </a:cubicBezTo>
                  <a:cubicBezTo>
                    <a:pt x="14068" y="4195"/>
                    <a:pt x="14000" y="4622"/>
                    <a:pt x="14000" y="5322"/>
                  </a:cubicBezTo>
                  <a:cubicBezTo>
                    <a:pt x="14023" y="10233"/>
                    <a:pt x="14023" y="15144"/>
                    <a:pt x="14000" y="20055"/>
                  </a:cubicBezTo>
                  <a:cubicBezTo>
                    <a:pt x="14000" y="20534"/>
                    <a:pt x="14159" y="21027"/>
                    <a:pt x="13842" y="21493"/>
                  </a:cubicBezTo>
                  <a:cubicBezTo>
                    <a:pt x="11512" y="21493"/>
                    <a:pt x="9160" y="21493"/>
                    <a:pt x="6831" y="21493"/>
                  </a:cubicBezTo>
                  <a:cubicBezTo>
                    <a:pt x="6446" y="20055"/>
                    <a:pt x="6695" y="18604"/>
                    <a:pt x="6672" y="17152"/>
                  </a:cubicBezTo>
                  <a:cubicBezTo>
                    <a:pt x="6627" y="13278"/>
                    <a:pt x="6672" y="9404"/>
                    <a:pt x="6650" y="5542"/>
                  </a:cubicBezTo>
                  <a:cubicBezTo>
                    <a:pt x="6650" y="5115"/>
                    <a:pt x="6921" y="4661"/>
                    <a:pt x="6356" y="4273"/>
                  </a:cubicBezTo>
                  <a:cubicBezTo>
                    <a:pt x="4252" y="4104"/>
                    <a:pt x="2103" y="4376"/>
                    <a:pt x="23" y="4117"/>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51" name="Freeform: Shape 11"/>
            <p:cNvSpPr/>
            <p:nvPr/>
          </p:nvSpPr>
          <p:spPr>
            <a:xfrm>
              <a:off x="10569421" y="3289200"/>
              <a:ext cx="149021" cy="780851"/>
            </a:xfrm>
            <a:custGeom>
              <a:avLst/>
              <a:gdLst/>
              <a:ahLst/>
              <a:cxnLst>
                <a:cxn ang="0">
                  <a:pos x="wd2" y="hd2"/>
                </a:cxn>
                <a:cxn ang="5400000">
                  <a:pos x="wd2" y="hd2"/>
                </a:cxn>
                <a:cxn ang="10800000">
                  <a:pos x="wd2" y="hd2"/>
                </a:cxn>
                <a:cxn ang="16200000">
                  <a:pos x="wd2" y="hd2"/>
                </a:cxn>
              </a:cxnLst>
              <a:rect l="0" t="0" r="r" b="b"/>
              <a:pathLst>
                <a:path w="21380" h="21405" extrusionOk="0">
                  <a:moveTo>
                    <a:pt x="21178" y="131"/>
                  </a:moveTo>
                  <a:cubicBezTo>
                    <a:pt x="21178" y="6791"/>
                    <a:pt x="21178" y="13451"/>
                    <a:pt x="21380" y="20098"/>
                  </a:cubicBezTo>
                  <a:cubicBezTo>
                    <a:pt x="21380" y="21037"/>
                    <a:pt x="20236" y="21474"/>
                    <a:pt x="14920" y="21397"/>
                  </a:cubicBezTo>
                  <a:cubicBezTo>
                    <a:pt x="10143" y="21320"/>
                    <a:pt x="5365" y="21371"/>
                    <a:pt x="587" y="21358"/>
                  </a:cubicBezTo>
                  <a:cubicBezTo>
                    <a:pt x="453" y="21281"/>
                    <a:pt x="116" y="21191"/>
                    <a:pt x="116" y="21114"/>
                  </a:cubicBezTo>
                  <a:cubicBezTo>
                    <a:pt x="116" y="14145"/>
                    <a:pt x="-220" y="7177"/>
                    <a:pt x="251" y="208"/>
                  </a:cubicBezTo>
                  <a:cubicBezTo>
                    <a:pt x="7182" y="-126"/>
                    <a:pt x="14180" y="15"/>
                    <a:pt x="21178" y="131"/>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52" name="Freeform: Shape 12"/>
            <p:cNvSpPr/>
            <p:nvPr/>
          </p:nvSpPr>
          <p:spPr>
            <a:xfrm>
              <a:off x="-1" y="1950"/>
              <a:ext cx="4064032" cy="4068969"/>
            </a:xfrm>
            <a:custGeom>
              <a:avLst/>
              <a:gdLst/>
              <a:ahLst/>
              <a:cxnLst>
                <a:cxn ang="0">
                  <a:pos x="wd2" y="hd2"/>
                </a:cxn>
                <a:cxn ang="5400000">
                  <a:pos x="wd2" y="hd2"/>
                </a:cxn>
                <a:cxn ang="10800000">
                  <a:pos x="wd2" y="hd2"/>
                </a:cxn>
                <a:cxn ang="16200000">
                  <a:pos x="wd2" y="hd2"/>
                </a:cxn>
              </a:cxnLst>
              <a:rect l="0" t="0" r="r" b="b"/>
              <a:pathLst>
                <a:path w="21563" h="21574" extrusionOk="0">
                  <a:moveTo>
                    <a:pt x="21540" y="11215"/>
                  </a:moveTo>
                  <a:cubicBezTo>
                    <a:pt x="21540" y="10947"/>
                    <a:pt x="21540" y="10681"/>
                    <a:pt x="21540" y="10412"/>
                  </a:cubicBezTo>
                  <a:cubicBezTo>
                    <a:pt x="21550" y="10315"/>
                    <a:pt x="21518" y="10213"/>
                    <a:pt x="21563" y="10119"/>
                  </a:cubicBezTo>
                  <a:cubicBezTo>
                    <a:pt x="21528" y="9927"/>
                    <a:pt x="21533" y="9733"/>
                    <a:pt x="21508" y="9544"/>
                  </a:cubicBezTo>
                  <a:cubicBezTo>
                    <a:pt x="21326" y="8159"/>
                    <a:pt x="20926" y="6846"/>
                    <a:pt x="20241" y="5620"/>
                  </a:cubicBezTo>
                  <a:cubicBezTo>
                    <a:pt x="19572" y="4424"/>
                    <a:pt x="18721" y="3374"/>
                    <a:pt x="17673" y="2499"/>
                  </a:cubicBezTo>
                  <a:cubicBezTo>
                    <a:pt x="16912" y="1863"/>
                    <a:pt x="16068" y="1345"/>
                    <a:pt x="15150" y="942"/>
                  </a:cubicBezTo>
                  <a:cubicBezTo>
                    <a:pt x="13876" y="383"/>
                    <a:pt x="12549" y="92"/>
                    <a:pt x="11166" y="30"/>
                  </a:cubicBezTo>
                  <a:cubicBezTo>
                    <a:pt x="10897" y="-10"/>
                    <a:pt x="10628" y="-10"/>
                    <a:pt x="10360" y="30"/>
                  </a:cubicBezTo>
                  <a:cubicBezTo>
                    <a:pt x="9735" y="40"/>
                    <a:pt x="9113" y="122"/>
                    <a:pt x="8506" y="256"/>
                  </a:cubicBezTo>
                  <a:cubicBezTo>
                    <a:pt x="7431" y="492"/>
                    <a:pt x="6388" y="826"/>
                    <a:pt x="5437" y="1415"/>
                  </a:cubicBezTo>
                  <a:cubicBezTo>
                    <a:pt x="4492" y="1999"/>
                    <a:pt x="3606" y="2648"/>
                    <a:pt x="2857" y="3484"/>
                  </a:cubicBezTo>
                  <a:cubicBezTo>
                    <a:pt x="2292" y="4116"/>
                    <a:pt x="1784" y="4775"/>
                    <a:pt x="1364" y="5513"/>
                  </a:cubicBezTo>
                  <a:cubicBezTo>
                    <a:pt x="921" y="6291"/>
                    <a:pt x="607" y="7112"/>
                    <a:pt x="358" y="7965"/>
                  </a:cubicBezTo>
                  <a:cubicBezTo>
                    <a:pt x="159" y="8651"/>
                    <a:pt x="95" y="9360"/>
                    <a:pt x="7" y="10066"/>
                  </a:cubicBezTo>
                  <a:cubicBezTo>
                    <a:pt x="7" y="10148"/>
                    <a:pt x="2" y="10233"/>
                    <a:pt x="0" y="10315"/>
                  </a:cubicBezTo>
                  <a:lnTo>
                    <a:pt x="0" y="11285"/>
                  </a:lnTo>
                  <a:cubicBezTo>
                    <a:pt x="0" y="11367"/>
                    <a:pt x="5" y="11451"/>
                    <a:pt x="7" y="11534"/>
                  </a:cubicBezTo>
                  <a:cubicBezTo>
                    <a:pt x="80" y="12332"/>
                    <a:pt x="184" y="13125"/>
                    <a:pt x="411" y="13896"/>
                  </a:cubicBezTo>
                  <a:cubicBezTo>
                    <a:pt x="672" y="14784"/>
                    <a:pt x="1028" y="15629"/>
                    <a:pt x="1515" y="16418"/>
                  </a:cubicBezTo>
                  <a:cubicBezTo>
                    <a:pt x="2143" y="17430"/>
                    <a:pt x="2924" y="18305"/>
                    <a:pt x="3827" y="19081"/>
                  </a:cubicBezTo>
                  <a:cubicBezTo>
                    <a:pt x="4494" y="19653"/>
                    <a:pt x="5228" y="20115"/>
                    <a:pt x="6010" y="20503"/>
                  </a:cubicBezTo>
                  <a:cubicBezTo>
                    <a:pt x="6933" y="20961"/>
                    <a:pt x="7916" y="21272"/>
                    <a:pt x="8936" y="21431"/>
                  </a:cubicBezTo>
                  <a:cubicBezTo>
                    <a:pt x="9302" y="21488"/>
                    <a:pt x="9670" y="21588"/>
                    <a:pt x="10048" y="21518"/>
                  </a:cubicBezTo>
                  <a:cubicBezTo>
                    <a:pt x="10123" y="21573"/>
                    <a:pt x="10215" y="21518"/>
                    <a:pt x="10290" y="21558"/>
                  </a:cubicBezTo>
                  <a:cubicBezTo>
                    <a:pt x="10952" y="21590"/>
                    <a:pt x="11614" y="21578"/>
                    <a:pt x="12271" y="21488"/>
                  </a:cubicBezTo>
                  <a:cubicBezTo>
                    <a:pt x="13418" y="21331"/>
                    <a:pt x="14523" y="21013"/>
                    <a:pt x="15558" y="20491"/>
                  </a:cubicBezTo>
                  <a:cubicBezTo>
                    <a:pt x="16927" y="19797"/>
                    <a:pt x="18114" y="18877"/>
                    <a:pt x="19099" y="17686"/>
                  </a:cubicBezTo>
                  <a:cubicBezTo>
                    <a:pt x="19771" y="16875"/>
                    <a:pt x="20294" y="15980"/>
                    <a:pt x="20717" y="15030"/>
                  </a:cubicBezTo>
                  <a:cubicBezTo>
                    <a:pt x="21130" y="14100"/>
                    <a:pt x="21379" y="13113"/>
                    <a:pt x="21498" y="12103"/>
                  </a:cubicBezTo>
                  <a:cubicBezTo>
                    <a:pt x="21523" y="11904"/>
                    <a:pt x="21600" y="11693"/>
                    <a:pt x="21510" y="11484"/>
                  </a:cubicBezTo>
                  <a:cubicBezTo>
                    <a:pt x="21558" y="11399"/>
                    <a:pt x="21525" y="11307"/>
                    <a:pt x="21535" y="11218"/>
                  </a:cubicBezTo>
                  <a:close/>
                  <a:moveTo>
                    <a:pt x="17223" y="12195"/>
                  </a:moveTo>
                  <a:cubicBezTo>
                    <a:pt x="17171" y="13319"/>
                    <a:pt x="16578" y="14177"/>
                    <a:pt x="15864" y="14975"/>
                  </a:cubicBezTo>
                  <a:cubicBezTo>
                    <a:pt x="15593" y="15276"/>
                    <a:pt x="15289" y="15545"/>
                    <a:pt x="15008" y="15836"/>
                  </a:cubicBezTo>
                  <a:cubicBezTo>
                    <a:pt x="14891" y="15957"/>
                    <a:pt x="14782" y="16089"/>
                    <a:pt x="14692" y="16229"/>
                  </a:cubicBezTo>
                  <a:cubicBezTo>
                    <a:pt x="14451" y="16604"/>
                    <a:pt x="14326" y="17004"/>
                    <a:pt x="14508" y="17469"/>
                  </a:cubicBezTo>
                  <a:cubicBezTo>
                    <a:pt x="14403" y="17469"/>
                    <a:pt x="14321" y="17469"/>
                    <a:pt x="14237" y="17469"/>
                  </a:cubicBezTo>
                  <a:cubicBezTo>
                    <a:pt x="11955" y="17469"/>
                    <a:pt x="9673" y="17469"/>
                    <a:pt x="7391" y="17474"/>
                  </a:cubicBezTo>
                  <a:cubicBezTo>
                    <a:pt x="7209" y="17474"/>
                    <a:pt x="7070" y="17425"/>
                    <a:pt x="6933" y="17313"/>
                  </a:cubicBezTo>
                  <a:cubicBezTo>
                    <a:pt x="6383" y="16868"/>
                    <a:pt x="5771" y="16502"/>
                    <a:pt x="5303" y="15953"/>
                  </a:cubicBezTo>
                  <a:cubicBezTo>
                    <a:pt x="3857" y="14252"/>
                    <a:pt x="4011" y="11631"/>
                    <a:pt x="5651" y="10116"/>
                  </a:cubicBezTo>
                  <a:cubicBezTo>
                    <a:pt x="6338" y="9482"/>
                    <a:pt x="7125" y="8990"/>
                    <a:pt x="7898" y="8477"/>
                  </a:cubicBezTo>
                  <a:cubicBezTo>
                    <a:pt x="8314" y="8201"/>
                    <a:pt x="8727" y="7925"/>
                    <a:pt x="9120" y="7619"/>
                  </a:cubicBezTo>
                  <a:cubicBezTo>
                    <a:pt x="9924" y="6995"/>
                    <a:pt x="10178" y="6172"/>
                    <a:pt x="10031" y="5195"/>
                  </a:cubicBezTo>
                  <a:cubicBezTo>
                    <a:pt x="9954" y="4685"/>
                    <a:pt x="9815" y="4193"/>
                    <a:pt x="9611" y="3718"/>
                  </a:cubicBezTo>
                  <a:cubicBezTo>
                    <a:pt x="9593" y="3678"/>
                    <a:pt x="9546" y="3636"/>
                    <a:pt x="9611" y="3541"/>
                  </a:cubicBezTo>
                  <a:cubicBezTo>
                    <a:pt x="10551" y="4138"/>
                    <a:pt x="11253" y="4944"/>
                    <a:pt x="11726" y="5941"/>
                  </a:cubicBezTo>
                  <a:cubicBezTo>
                    <a:pt x="12470" y="7503"/>
                    <a:pt x="12435" y="9097"/>
                    <a:pt x="11870" y="10700"/>
                  </a:cubicBezTo>
                  <a:cubicBezTo>
                    <a:pt x="12403" y="10715"/>
                    <a:pt x="13435" y="9731"/>
                    <a:pt x="13804" y="8828"/>
                  </a:cubicBezTo>
                  <a:cubicBezTo>
                    <a:pt x="14177" y="7913"/>
                    <a:pt x="14149" y="6993"/>
                    <a:pt x="13828" y="6060"/>
                  </a:cubicBezTo>
                  <a:cubicBezTo>
                    <a:pt x="14759" y="6973"/>
                    <a:pt x="15366" y="8047"/>
                    <a:pt x="15538" y="9343"/>
                  </a:cubicBezTo>
                  <a:cubicBezTo>
                    <a:pt x="15707" y="10621"/>
                    <a:pt x="15538" y="11847"/>
                    <a:pt x="14943" y="13003"/>
                  </a:cubicBezTo>
                  <a:cubicBezTo>
                    <a:pt x="15247" y="13006"/>
                    <a:pt x="15687" y="12799"/>
                    <a:pt x="16003" y="12513"/>
                  </a:cubicBezTo>
                  <a:cubicBezTo>
                    <a:pt x="16317" y="12230"/>
                    <a:pt x="16533" y="11887"/>
                    <a:pt x="16658" y="11481"/>
                  </a:cubicBezTo>
                  <a:cubicBezTo>
                    <a:pt x="16780" y="11086"/>
                    <a:pt x="16772" y="10686"/>
                    <a:pt x="16718" y="10280"/>
                  </a:cubicBezTo>
                  <a:cubicBezTo>
                    <a:pt x="17103" y="10870"/>
                    <a:pt x="17258" y="11506"/>
                    <a:pt x="17225" y="12198"/>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53" name="Freeform: Shape 13"/>
            <p:cNvSpPr/>
            <p:nvPr/>
          </p:nvSpPr>
          <p:spPr>
            <a:xfrm>
              <a:off x="10970774" y="3270060"/>
              <a:ext cx="810219" cy="818993"/>
            </a:xfrm>
            <a:custGeom>
              <a:avLst/>
              <a:gdLst/>
              <a:ahLst/>
              <a:cxnLst>
                <a:cxn ang="0">
                  <a:pos x="wd2" y="hd2"/>
                </a:cxn>
                <a:cxn ang="5400000">
                  <a:pos x="wd2" y="hd2"/>
                </a:cxn>
                <a:cxn ang="10800000">
                  <a:pos x="wd2" y="hd2"/>
                </a:cxn>
                <a:cxn ang="16200000">
                  <a:pos x="wd2" y="hd2"/>
                </a:cxn>
              </a:cxnLst>
              <a:rect l="0" t="0" r="r" b="b"/>
              <a:pathLst>
                <a:path w="21482" h="21237" extrusionOk="0">
                  <a:moveTo>
                    <a:pt x="21463" y="10033"/>
                  </a:moveTo>
                  <a:cubicBezTo>
                    <a:pt x="21326" y="5193"/>
                    <a:pt x="16986" y="523"/>
                    <a:pt x="12049" y="146"/>
                  </a:cubicBezTo>
                  <a:cubicBezTo>
                    <a:pt x="11216" y="-49"/>
                    <a:pt x="10371" y="-49"/>
                    <a:pt x="9538" y="146"/>
                  </a:cubicBezTo>
                  <a:cubicBezTo>
                    <a:pt x="4402" y="340"/>
                    <a:pt x="62" y="5485"/>
                    <a:pt x="149" y="9827"/>
                  </a:cubicBezTo>
                  <a:cubicBezTo>
                    <a:pt x="-50" y="10483"/>
                    <a:pt x="-50" y="11128"/>
                    <a:pt x="149" y="11785"/>
                  </a:cubicBezTo>
                  <a:cubicBezTo>
                    <a:pt x="298" y="16662"/>
                    <a:pt x="4340" y="20614"/>
                    <a:pt x="8990" y="21125"/>
                  </a:cubicBezTo>
                  <a:cubicBezTo>
                    <a:pt x="12858" y="21551"/>
                    <a:pt x="16228" y="20821"/>
                    <a:pt x="18889" y="17890"/>
                  </a:cubicBezTo>
                  <a:cubicBezTo>
                    <a:pt x="20941" y="15640"/>
                    <a:pt x="21550" y="12989"/>
                    <a:pt x="21475" y="10021"/>
                  </a:cubicBezTo>
                  <a:close/>
                  <a:moveTo>
                    <a:pt x="10669" y="17465"/>
                  </a:moveTo>
                  <a:cubicBezTo>
                    <a:pt x="7361" y="17489"/>
                    <a:pt x="4004" y="15056"/>
                    <a:pt x="4190" y="10824"/>
                  </a:cubicBezTo>
                  <a:cubicBezTo>
                    <a:pt x="3817" y="6640"/>
                    <a:pt x="7361" y="3964"/>
                    <a:pt x="10881" y="3940"/>
                  </a:cubicBezTo>
                  <a:cubicBezTo>
                    <a:pt x="14636" y="3916"/>
                    <a:pt x="17596" y="7479"/>
                    <a:pt x="17546" y="10605"/>
                  </a:cubicBezTo>
                  <a:cubicBezTo>
                    <a:pt x="17484" y="14387"/>
                    <a:pt x="14959" y="17440"/>
                    <a:pt x="10682" y="17465"/>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54" name="Freeform: Shape 14"/>
            <p:cNvSpPr/>
            <p:nvPr/>
          </p:nvSpPr>
          <p:spPr>
            <a:xfrm>
              <a:off x="5550518" y="3270529"/>
              <a:ext cx="814687" cy="820571"/>
            </a:xfrm>
            <a:custGeom>
              <a:avLst/>
              <a:gdLst/>
              <a:ahLst/>
              <a:cxnLst>
                <a:cxn ang="0">
                  <a:pos x="wd2" y="hd2"/>
                </a:cxn>
                <a:cxn ang="5400000">
                  <a:pos x="wd2" y="hd2"/>
                </a:cxn>
                <a:cxn ang="10800000">
                  <a:pos x="wd2" y="hd2"/>
                </a:cxn>
                <a:cxn ang="16200000">
                  <a:pos x="wd2" y="hd2"/>
                </a:cxn>
              </a:cxnLst>
              <a:rect l="0" t="0" r="r" b="b"/>
              <a:pathLst>
                <a:path w="21489" h="21472" extrusionOk="0">
                  <a:moveTo>
                    <a:pt x="21336" y="9671"/>
                  </a:moveTo>
                  <a:cubicBezTo>
                    <a:pt x="21299" y="8235"/>
                    <a:pt x="21002" y="6861"/>
                    <a:pt x="20222" y="5658"/>
                  </a:cubicBezTo>
                  <a:cubicBezTo>
                    <a:pt x="18280" y="2663"/>
                    <a:pt x="15744" y="491"/>
                    <a:pt x="11983" y="147"/>
                  </a:cubicBezTo>
                  <a:cubicBezTo>
                    <a:pt x="11154" y="-49"/>
                    <a:pt x="10325" y="-49"/>
                    <a:pt x="9497" y="147"/>
                  </a:cubicBezTo>
                  <a:cubicBezTo>
                    <a:pt x="7183" y="454"/>
                    <a:pt x="5167" y="1313"/>
                    <a:pt x="3447" y="2970"/>
                  </a:cubicBezTo>
                  <a:cubicBezTo>
                    <a:pt x="1517" y="4836"/>
                    <a:pt x="466" y="7057"/>
                    <a:pt x="144" y="9671"/>
                  </a:cubicBezTo>
                  <a:cubicBezTo>
                    <a:pt x="-54" y="10407"/>
                    <a:pt x="-42" y="11156"/>
                    <a:pt x="144" y="11892"/>
                  </a:cubicBezTo>
                  <a:cubicBezTo>
                    <a:pt x="280" y="14384"/>
                    <a:pt x="1233" y="16544"/>
                    <a:pt x="2965" y="18336"/>
                  </a:cubicBezTo>
                  <a:cubicBezTo>
                    <a:pt x="5365" y="20839"/>
                    <a:pt x="8371" y="21551"/>
                    <a:pt x="11798" y="21465"/>
                  </a:cubicBezTo>
                  <a:cubicBezTo>
                    <a:pt x="16758" y="21342"/>
                    <a:pt x="21212" y="16777"/>
                    <a:pt x="21336" y="12162"/>
                  </a:cubicBezTo>
                  <a:cubicBezTo>
                    <a:pt x="21546" y="11340"/>
                    <a:pt x="21534" y="10518"/>
                    <a:pt x="21336" y="9683"/>
                  </a:cubicBezTo>
                  <a:close/>
                  <a:moveTo>
                    <a:pt x="17550" y="11635"/>
                  </a:moveTo>
                  <a:cubicBezTo>
                    <a:pt x="16932" y="14494"/>
                    <a:pt x="15410" y="16605"/>
                    <a:pt x="12441" y="17378"/>
                  </a:cubicBezTo>
                  <a:cubicBezTo>
                    <a:pt x="8222" y="18483"/>
                    <a:pt x="4622" y="15832"/>
                    <a:pt x="4165" y="11377"/>
                  </a:cubicBezTo>
                  <a:cubicBezTo>
                    <a:pt x="4004" y="10984"/>
                    <a:pt x="4016" y="10591"/>
                    <a:pt x="4165" y="10199"/>
                  </a:cubicBezTo>
                  <a:cubicBezTo>
                    <a:pt x="4511" y="8149"/>
                    <a:pt x="5266" y="6345"/>
                    <a:pt x="7134" y="5142"/>
                  </a:cubicBezTo>
                  <a:cubicBezTo>
                    <a:pt x="10189" y="3154"/>
                    <a:pt x="13888" y="3694"/>
                    <a:pt x="16202" y="7032"/>
                  </a:cubicBezTo>
                  <a:cubicBezTo>
                    <a:pt x="16833" y="7941"/>
                    <a:pt x="17142" y="8947"/>
                    <a:pt x="17550" y="9929"/>
                  </a:cubicBezTo>
                  <a:cubicBezTo>
                    <a:pt x="17352" y="10506"/>
                    <a:pt x="17352" y="11070"/>
                    <a:pt x="17550" y="11647"/>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55" name="Freeform: Shape 15"/>
            <p:cNvSpPr/>
            <p:nvPr/>
          </p:nvSpPr>
          <p:spPr>
            <a:xfrm>
              <a:off x="8270173" y="3289636"/>
              <a:ext cx="620979" cy="780712"/>
            </a:xfrm>
            <a:custGeom>
              <a:avLst/>
              <a:gdLst/>
              <a:ahLst/>
              <a:cxnLst>
                <a:cxn ang="0">
                  <a:pos x="wd2" y="hd2"/>
                </a:cxn>
                <a:cxn ang="5400000">
                  <a:pos x="wd2" y="hd2"/>
                </a:cxn>
                <a:cxn ang="10800000">
                  <a:pos x="wd2" y="hd2"/>
                </a:cxn>
                <a:cxn ang="16200000">
                  <a:pos x="wd2" y="hd2"/>
                </a:cxn>
              </a:cxnLst>
              <a:rect l="0" t="0" r="r" b="b"/>
              <a:pathLst>
                <a:path w="21326" h="21491" extrusionOk="0">
                  <a:moveTo>
                    <a:pt x="21326" y="10190"/>
                  </a:moveTo>
                  <a:cubicBezTo>
                    <a:pt x="21213" y="9635"/>
                    <a:pt x="21165" y="9067"/>
                    <a:pt x="21004" y="8525"/>
                  </a:cubicBezTo>
                  <a:cubicBezTo>
                    <a:pt x="19973" y="4974"/>
                    <a:pt x="17895" y="2121"/>
                    <a:pt x="13289" y="817"/>
                  </a:cubicBezTo>
                  <a:cubicBezTo>
                    <a:pt x="11726" y="378"/>
                    <a:pt x="10115" y="430"/>
                    <a:pt x="8553" y="158"/>
                  </a:cubicBezTo>
                  <a:cubicBezTo>
                    <a:pt x="5718" y="-74"/>
                    <a:pt x="2883" y="-22"/>
                    <a:pt x="48" y="133"/>
                  </a:cubicBezTo>
                  <a:cubicBezTo>
                    <a:pt x="48" y="6846"/>
                    <a:pt x="48" y="13547"/>
                    <a:pt x="0" y="20261"/>
                  </a:cubicBezTo>
                  <a:cubicBezTo>
                    <a:pt x="0" y="21294"/>
                    <a:pt x="483" y="21526"/>
                    <a:pt x="1643" y="21487"/>
                  </a:cubicBezTo>
                  <a:cubicBezTo>
                    <a:pt x="4703" y="21397"/>
                    <a:pt x="7764" y="21436"/>
                    <a:pt x="10808" y="21384"/>
                  </a:cubicBezTo>
                  <a:cubicBezTo>
                    <a:pt x="16752" y="21281"/>
                    <a:pt x="19683" y="17821"/>
                    <a:pt x="20875" y="14128"/>
                  </a:cubicBezTo>
                  <a:cubicBezTo>
                    <a:pt x="21085" y="13495"/>
                    <a:pt x="21600" y="12721"/>
                    <a:pt x="21036" y="11985"/>
                  </a:cubicBezTo>
                  <a:cubicBezTo>
                    <a:pt x="21439" y="11417"/>
                    <a:pt x="20956" y="10758"/>
                    <a:pt x="21326" y="10190"/>
                  </a:cubicBezTo>
                  <a:close/>
                  <a:moveTo>
                    <a:pt x="15801" y="12230"/>
                  </a:moveTo>
                  <a:cubicBezTo>
                    <a:pt x="15383" y="15432"/>
                    <a:pt x="13079" y="17123"/>
                    <a:pt x="9165" y="17511"/>
                  </a:cubicBezTo>
                  <a:cubicBezTo>
                    <a:pt x="7860" y="17098"/>
                    <a:pt x="6411" y="17769"/>
                    <a:pt x="5138" y="17136"/>
                  </a:cubicBezTo>
                  <a:cubicBezTo>
                    <a:pt x="5106" y="12824"/>
                    <a:pt x="5090" y="8525"/>
                    <a:pt x="5138" y="4212"/>
                  </a:cubicBezTo>
                  <a:cubicBezTo>
                    <a:pt x="5879" y="3761"/>
                    <a:pt x="6701" y="3993"/>
                    <a:pt x="7490" y="4045"/>
                  </a:cubicBezTo>
                  <a:cubicBezTo>
                    <a:pt x="8489" y="4212"/>
                    <a:pt x="9487" y="4367"/>
                    <a:pt x="10486" y="4548"/>
                  </a:cubicBezTo>
                  <a:cubicBezTo>
                    <a:pt x="14078" y="5168"/>
                    <a:pt x="14980" y="7621"/>
                    <a:pt x="16107" y="9906"/>
                  </a:cubicBezTo>
                  <a:cubicBezTo>
                    <a:pt x="15689" y="10655"/>
                    <a:pt x="16188" y="11481"/>
                    <a:pt x="15801" y="1223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56" name="Freeform: Shape 16"/>
            <p:cNvSpPr/>
            <p:nvPr/>
          </p:nvSpPr>
          <p:spPr>
            <a:xfrm>
              <a:off x="9021017" y="3289435"/>
              <a:ext cx="736183" cy="783907"/>
            </a:xfrm>
            <a:custGeom>
              <a:avLst/>
              <a:gdLst/>
              <a:ahLst/>
              <a:cxnLst>
                <a:cxn ang="0">
                  <a:pos x="wd2" y="hd2"/>
                </a:cxn>
                <a:cxn ang="5400000">
                  <a:pos x="wd2" y="hd2"/>
                </a:cxn>
                <a:cxn ang="10800000">
                  <a:pos x="wd2" y="hd2"/>
                </a:cxn>
                <a:cxn ang="16200000">
                  <a:pos x="wd2" y="hd2"/>
                </a:cxn>
              </a:cxnLst>
              <a:rect l="0" t="0" r="r" b="b"/>
              <a:pathLst>
                <a:path w="21310" h="21324" extrusionOk="0">
                  <a:moveTo>
                    <a:pt x="21222" y="20460"/>
                  </a:moveTo>
                  <a:cubicBezTo>
                    <a:pt x="18425" y="13686"/>
                    <a:pt x="15642" y="6911"/>
                    <a:pt x="12845" y="136"/>
                  </a:cubicBezTo>
                  <a:cubicBezTo>
                    <a:pt x="11365" y="9"/>
                    <a:pt x="9899" y="-119"/>
                    <a:pt x="8419" y="200"/>
                  </a:cubicBezTo>
                  <a:cubicBezTo>
                    <a:pt x="8229" y="544"/>
                    <a:pt x="8012" y="876"/>
                    <a:pt x="7862" y="1233"/>
                  </a:cubicBezTo>
                  <a:cubicBezTo>
                    <a:pt x="6057" y="5622"/>
                    <a:pt x="4265" y="10011"/>
                    <a:pt x="2473" y="14400"/>
                  </a:cubicBezTo>
                  <a:cubicBezTo>
                    <a:pt x="1672" y="16352"/>
                    <a:pt x="911" y="18317"/>
                    <a:pt x="124" y="20282"/>
                  </a:cubicBezTo>
                  <a:cubicBezTo>
                    <a:pt x="-134" y="20920"/>
                    <a:pt x="-25" y="21188"/>
                    <a:pt x="803" y="21239"/>
                  </a:cubicBezTo>
                  <a:cubicBezTo>
                    <a:pt x="4333" y="21455"/>
                    <a:pt x="4333" y="21481"/>
                    <a:pt x="5568" y="18496"/>
                  </a:cubicBezTo>
                  <a:cubicBezTo>
                    <a:pt x="5758" y="18023"/>
                    <a:pt x="5840" y="17500"/>
                    <a:pt x="5975" y="17003"/>
                  </a:cubicBezTo>
                  <a:cubicBezTo>
                    <a:pt x="8487" y="16824"/>
                    <a:pt x="11012" y="16952"/>
                    <a:pt x="13524" y="16939"/>
                  </a:cubicBezTo>
                  <a:cubicBezTo>
                    <a:pt x="14040" y="16939"/>
                    <a:pt x="14610" y="16722"/>
                    <a:pt x="15085" y="17118"/>
                  </a:cubicBezTo>
                  <a:cubicBezTo>
                    <a:pt x="15248" y="17424"/>
                    <a:pt x="15424" y="17730"/>
                    <a:pt x="15547" y="18049"/>
                  </a:cubicBezTo>
                  <a:cubicBezTo>
                    <a:pt x="16371" y="20235"/>
                    <a:pt x="17973" y="21290"/>
                    <a:pt x="20353" y="21213"/>
                  </a:cubicBezTo>
                  <a:cubicBezTo>
                    <a:pt x="20448" y="21213"/>
                    <a:pt x="20543" y="21213"/>
                    <a:pt x="20624" y="21213"/>
                  </a:cubicBezTo>
                  <a:cubicBezTo>
                    <a:pt x="21222" y="21239"/>
                    <a:pt x="21466" y="21085"/>
                    <a:pt x="21208" y="20460"/>
                  </a:cubicBezTo>
                  <a:close/>
                  <a:moveTo>
                    <a:pt x="12573" y="12907"/>
                  </a:moveTo>
                  <a:cubicBezTo>
                    <a:pt x="11297" y="12907"/>
                    <a:pt x="10008" y="12907"/>
                    <a:pt x="8731" y="12907"/>
                  </a:cubicBezTo>
                  <a:cubicBezTo>
                    <a:pt x="8324" y="12907"/>
                    <a:pt x="7795" y="12895"/>
                    <a:pt x="8053" y="12282"/>
                  </a:cubicBezTo>
                  <a:cubicBezTo>
                    <a:pt x="8854" y="10356"/>
                    <a:pt x="9682" y="8442"/>
                    <a:pt x="10496" y="6528"/>
                  </a:cubicBezTo>
                  <a:cubicBezTo>
                    <a:pt x="10605" y="6541"/>
                    <a:pt x="10714" y="6566"/>
                    <a:pt x="10836" y="6579"/>
                  </a:cubicBezTo>
                  <a:cubicBezTo>
                    <a:pt x="11610" y="8442"/>
                    <a:pt x="12383" y="10305"/>
                    <a:pt x="13171" y="12155"/>
                  </a:cubicBezTo>
                  <a:cubicBezTo>
                    <a:pt x="13429" y="12754"/>
                    <a:pt x="13171" y="12920"/>
                    <a:pt x="12573" y="1292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57" name="Freeform: Shape 17"/>
            <p:cNvSpPr/>
            <p:nvPr/>
          </p:nvSpPr>
          <p:spPr>
            <a:xfrm>
              <a:off x="1256904" y="1760764"/>
              <a:ext cx="715312" cy="1099845"/>
            </a:xfrm>
            <a:custGeom>
              <a:avLst/>
              <a:gdLst/>
              <a:ahLst/>
              <a:cxnLst>
                <a:cxn ang="0">
                  <a:pos x="wd2" y="hd2"/>
                </a:cxn>
                <a:cxn ang="5400000">
                  <a:pos x="wd2" y="hd2"/>
                </a:cxn>
                <a:cxn ang="10800000">
                  <a:pos x="wd2" y="hd2"/>
                </a:cxn>
                <a:cxn ang="16200000">
                  <a:pos x="wd2" y="hd2"/>
                </a:cxn>
              </a:cxnLst>
              <a:rect l="0" t="0" r="r" b="b"/>
              <a:pathLst>
                <a:path w="20487" h="21600" extrusionOk="0">
                  <a:moveTo>
                    <a:pt x="20474" y="166"/>
                  </a:moveTo>
                  <a:cubicBezTo>
                    <a:pt x="20191" y="1068"/>
                    <a:pt x="19587" y="1897"/>
                    <a:pt x="18956" y="2717"/>
                  </a:cubicBezTo>
                  <a:cubicBezTo>
                    <a:pt x="17156" y="5029"/>
                    <a:pt x="14577" y="6927"/>
                    <a:pt x="11944" y="8797"/>
                  </a:cubicBezTo>
                  <a:cubicBezTo>
                    <a:pt x="10103" y="10095"/>
                    <a:pt x="8223" y="11376"/>
                    <a:pt x="6382" y="12674"/>
                  </a:cubicBezTo>
                  <a:cubicBezTo>
                    <a:pt x="3562" y="14655"/>
                    <a:pt x="2286" y="17059"/>
                    <a:pt x="2353" y="19804"/>
                  </a:cubicBezTo>
                  <a:cubicBezTo>
                    <a:pt x="2366" y="20384"/>
                    <a:pt x="2353" y="20955"/>
                    <a:pt x="2353" y="21600"/>
                  </a:cubicBezTo>
                  <a:cubicBezTo>
                    <a:pt x="-1113" y="18551"/>
                    <a:pt x="-697" y="14194"/>
                    <a:pt x="3253" y="11366"/>
                  </a:cubicBezTo>
                  <a:cubicBezTo>
                    <a:pt x="4811" y="10252"/>
                    <a:pt x="6597" y="9331"/>
                    <a:pt x="8438" y="8465"/>
                  </a:cubicBezTo>
                  <a:cubicBezTo>
                    <a:pt x="13085" y="6291"/>
                    <a:pt x="17129" y="3721"/>
                    <a:pt x="19977" y="350"/>
                  </a:cubicBezTo>
                  <a:cubicBezTo>
                    <a:pt x="20071" y="239"/>
                    <a:pt x="20124" y="120"/>
                    <a:pt x="20191" y="0"/>
                  </a:cubicBezTo>
                  <a:lnTo>
                    <a:pt x="20487" y="157"/>
                  </a:ln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58" name="Freeform: Shape 18"/>
            <p:cNvSpPr/>
            <p:nvPr/>
          </p:nvSpPr>
          <p:spPr>
            <a:xfrm>
              <a:off x="1872038" y="2234001"/>
              <a:ext cx="700051" cy="756443"/>
            </a:xfrm>
            <a:custGeom>
              <a:avLst/>
              <a:gdLst/>
              <a:ahLst/>
              <a:cxnLst>
                <a:cxn ang="0">
                  <a:pos x="wd2" y="hd2"/>
                </a:cxn>
                <a:cxn ang="5400000">
                  <a:pos x="wd2" y="hd2"/>
                </a:cxn>
                <a:cxn ang="10800000">
                  <a:pos x="wd2" y="hd2"/>
                </a:cxn>
                <a:cxn ang="16200000">
                  <a:pos x="wd2" y="hd2"/>
                </a:cxn>
              </a:cxnLst>
              <a:rect l="0" t="0" r="r" b="b"/>
              <a:pathLst>
                <a:path w="20328" h="21491" extrusionOk="0">
                  <a:moveTo>
                    <a:pt x="989" y="21427"/>
                  </a:moveTo>
                  <a:cubicBezTo>
                    <a:pt x="-1272" y="15884"/>
                    <a:pt x="349" y="11699"/>
                    <a:pt x="5810" y="9114"/>
                  </a:cubicBezTo>
                  <a:cubicBezTo>
                    <a:pt x="7635" y="8248"/>
                    <a:pt x="9555" y="7582"/>
                    <a:pt x="11394" y="6742"/>
                  </a:cubicBezTo>
                  <a:cubicBezTo>
                    <a:pt x="14322" y="5410"/>
                    <a:pt x="16814" y="3505"/>
                    <a:pt x="18980" y="1159"/>
                  </a:cubicBezTo>
                  <a:cubicBezTo>
                    <a:pt x="19334" y="773"/>
                    <a:pt x="19593" y="253"/>
                    <a:pt x="20328" y="0"/>
                  </a:cubicBezTo>
                  <a:cubicBezTo>
                    <a:pt x="19470" y="2345"/>
                    <a:pt x="18094" y="4197"/>
                    <a:pt x="16351" y="5796"/>
                  </a:cubicBezTo>
                  <a:cubicBezTo>
                    <a:pt x="13695" y="8235"/>
                    <a:pt x="10549" y="9967"/>
                    <a:pt x="7431" y="11726"/>
                  </a:cubicBezTo>
                  <a:cubicBezTo>
                    <a:pt x="3658" y="13845"/>
                    <a:pt x="1724" y="16990"/>
                    <a:pt x="1465" y="21187"/>
                  </a:cubicBezTo>
                  <a:cubicBezTo>
                    <a:pt x="1356" y="21347"/>
                    <a:pt x="1288" y="21600"/>
                    <a:pt x="989" y="2144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59" name="Freeform: Shape 19"/>
            <p:cNvSpPr/>
            <p:nvPr/>
          </p:nvSpPr>
          <p:spPr>
            <a:xfrm>
              <a:off x="2467274" y="2620003"/>
              <a:ext cx="462205" cy="458230"/>
            </a:xfrm>
            <a:custGeom>
              <a:avLst/>
              <a:gdLst/>
              <a:ahLst/>
              <a:cxnLst>
                <a:cxn ang="0">
                  <a:pos x="wd2" y="hd2"/>
                </a:cxn>
                <a:cxn ang="5400000">
                  <a:pos x="wd2" y="hd2"/>
                </a:cxn>
                <a:cxn ang="10800000">
                  <a:pos x="wd2" y="hd2"/>
                </a:cxn>
                <a:cxn ang="16200000">
                  <a:pos x="wd2" y="hd2"/>
                </a:cxn>
              </a:cxnLst>
              <a:rect l="0" t="0" r="r" b="b"/>
              <a:pathLst>
                <a:path w="20273" h="21600" extrusionOk="0">
                  <a:moveTo>
                    <a:pt x="915" y="21600"/>
                  </a:moveTo>
                  <a:cubicBezTo>
                    <a:pt x="-1327" y="15189"/>
                    <a:pt x="627" y="10391"/>
                    <a:pt x="5955" y="8158"/>
                  </a:cubicBezTo>
                  <a:cubicBezTo>
                    <a:pt x="7889" y="7340"/>
                    <a:pt x="9905" y="6743"/>
                    <a:pt x="11880" y="5969"/>
                  </a:cubicBezTo>
                  <a:cubicBezTo>
                    <a:pt x="14966" y="4753"/>
                    <a:pt x="17578" y="2653"/>
                    <a:pt x="20273" y="0"/>
                  </a:cubicBezTo>
                  <a:cubicBezTo>
                    <a:pt x="20108" y="1923"/>
                    <a:pt x="19162" y="2830"/>
                    <a:pt x="18360" y="3781"/>
                  </a:cubicBezTo>
                  <a:cubicBezTo>
                    <a:pt x="16118" y="6434"/>
                    <a:pt x="13155" y="8003"/>
                    <a:pt x="10255" y="9661"/>
                  </a:cubicBezTo>
                  <a:cubicBezTo>
                    <a:pt x="8835" y="10479"/>
                    <a:pt x="7395" y="11209"/>
                    <a:pt x="5996" y="12049"/>
                  </a:cubicBezTo>
                  <a:cubicBezTo>
                    <a:pt x="2787" y="13973"/>
                    <a:pt x="1594" y="17267"/>
                    <a:pt x="915" y="2160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grpSp>
      <p:sp>
        <p:nvSpPr>
          <p:cNvPr id="161" name="Freeform: Shape 20"/>
          <p:cNvSpPr/>
          <p:nvPr/>
        </p:nvSpPr>
        <p:spPr>
          <a:xfrm>
            <a:off x="15740069" y="5224236"/>
            <a:ext cx="1" cy="3267530"/>
          </a:xfrm>
          <a:prstGeom prst="line">
            <a:avLst/>
          </a:prstGeom>
          <a:ln w="37676">
            <a:solidFill>
              <a:srgbClr val="FFFFFF"/>
            </a:solidFill>
            <a:miter/>
          </a:ln>
        </p:spPr>
        <p:txBody>
          <a:bodyPr lIns="45719" rIns="45719"/>
          <a:lstStyle/>
          <a:p>
            <a:endParaRPr/>
          </a:p>
        </p:txBody>
      </p:sp>
      <p:sp>
        <p:nvSpPr>
          <p:cNvPr id="162" name="Freeform: Shape 39"/>
          <p:cNvSpPr/>
          <p:nvPr/>
        </p:nvSpPr>
        <p:spPr>
          <a:xfrm flipH="1">
            <a:off x="21316950" y="2303135"/>
            <a:ext cx="1378057" cy="1"/>
          </a:xfrm>
          <a:prstGeom prst="line">
            <a:avLst/>
          </a:prstGeom>
          <a:ln w="57150">
            <a:solidFill>
              <a:srgbClr val="F39204"/>
            </a:solidFill>
            <a:miter/>
          </a:ln>
        </p:spPr>
        <p:txBody>
          <a:bodyPr lIns="45719" rIns="45719"/>
          <a:lstStyle/>
          <a:p>
            <a:endParaRPr/>
          </a:p>
        </p:txBody>
      </p:sp>
      <p:sp>
        <p:nvSpPr>
          <p:cNvPr id="163" name="TextBox 40"/>
          <p:cNvSpPr txBox="1"/>
          <p:nvPr/>
        </p:nvSpPr>
        <p:spPr>
          <a:xfrm>
            <a:off x="20452016" y="1628182"/>
            <a:ext cx="435392" cy="5029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200" b="1" spc="265">
                <a:solidFill>
                  <a:srgbClr val="FFFFFF"/>
                </a:solidFill>
                <a:latin typeface="FSAlbert"/>
                <a:ea typeface="FSAlbert"/>
                <a:cs typeface="FSAlbert"/>
                <a:sym typeface="FSAlbert"/>
              </a:defRPr>
            </a:lvl1pPr>
          </a:lstStyle>
          <a:p>
            <a:r>
              <a:t>R</a:t>
            </a:r>
          </a:p>
        </p:txBody>
      </p:sp>
      <p:sp>
        <p:nvSpPr>
          <p:cNvPr id="164" name="TextBox 41"/>
          <p:cNvSpPr txBox="1"/>
          <p:nvPr/>
        </p:nvSpPr>
        <p:spPr>
          <a:xfrm>
            <a:off x="20737056" y="1628182"/>
            <a:ext cx="2027331" cy="5029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200" b="1" spc="332">
                <a:solidFill>
                  <a:srgbClr val="FFFFFF"/>
                </a:solidFill>
                <a:latin typeface="FSAlbert"/>
                <a:ea typeface="FSAlbert"/>
                <a:cs typeface="FSAlbert"/>
                <a:sym typeface="FSAlbert"/>
              </a:defRPr>
            </a:lvl1pPr>
          </a:lstStyle>
          <a:p>
            <a:r>
              <a:t>OMANIA</a:t>
            </a:r>
          </a:p>
        </p:txBody>
      </p:sp>
      <p:pic>
        <p:nvPicPr>
          <p:cNvPr id="21" name="Picture 20" descr="A black and white sign with white text&#10;&#10;Description automatically generated">
            <a:extLst>
              <a:ext uri="{FF2B5EF4-FFF2-40B4-BE49-F238E27FC236}">
                <a16:creationId xmlns:a16="http://schemas.microsoft.com/office/drawing/2014/main" id="{24E39098-C407-B933-2BCB-72B850B1A0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8131" y="5764417"/>
            <a:ext cx="4475278" cy="223394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5" name="Group 1"/>
          <p:cNvGrpSpPr/>
          <p:nvPr/>
        </p:nvGrpSpPr>
        <p:grpSpPr>
          <a:xfrm>
            <a:off x="834183" y="805860"/>
            <a:ext cx="22715636" cy="12104280"/>
            <a:chOff x="0" y="0"/>
            <a:chExt cx="22715635" cy="12104278"/>
          </a:xfrm>
        </p:grpSpPr>
        <p:pic>
          <p:nvPicPr>
            <p:cNvPr id="741" name="Graphic 2" descr="Graphic 2"/>
            <p:cNvPicPr>
              <a:picLocks noChangeAspect="1"/>
            </p:cNvPicPr>
            <p:nvPr/>
          </p:nvPicPr>
          <p:blipFill>
            <a:blip r:embed="rId3"/>
            <a:stretch>
              <a:fillRect/>
            </a:stretch>
          </p:blipFill>
          <p:spPr>
            <a:xfrm>
              <a:off x="-1" y="0"/>
              <a:ext cx="22715636" cy="12104279"/>
            </a:xfrm>
            <a:prstGeom prst="rect">
              <a:avLst/>
            </a:prstGeom>
            <a:ln w="12700" cap="flat">
              <a:noFill/>
              <a:miter lim="400000"/>
            </a:ln>
            <a:effectLst/>
          </p:spPr>
        </p:pic>
        <p:pic>
          <p:nvPicPr>
            <p:cNvPr id="742" name="Graphic 3" descr="Graphic 3"/>
            <p:cNvPicPr>
              <a:picLocks noChangeAspect="1"/>
            </p:cNvPicPr>
            <p:nvPr/>
          </p:nvPicPr>
          <p:blipFill>
            <a:blip r:embed="rId4"/>
            <a:stretch>
              <a:fillRect/>
            </a:stretch>
          </p:blipFill>
          <p:spPr>
            <a:xfrm>
              <a:off x="17156394" y="457119"/>
              <a:ext cx="5133977" cy="828676"/>
            </a:xfrm>
            <a:prstGeom prst="rect">
              <a:avLst/>
            </a:prstGeom>
            <a:ln w="12700" cap="flat">
              <a:noFill/>
              <a:miter lim="400000"/>
            </a:ln>
            <a:effectLst/>
          </p:spPr>
        </p:pic>
        <p:sp>
          <p:nvSpPr>
            <p:cNvPr id="743" name="TextBox 4"/>
            <p:cNvSpPr txBox="1"/>
            <p:nvPr/>
          </p:nvSpPr>
          <p:spPr>
            <a:xfrm>
              <a:off x="1432765" y="1269928"/>
              <a:ext cx="14878053" cy="26298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19900" b="1">
                  <a:solidFill>
                    <a:srgbClr val="F8F8F8"/>
                  </a:solidFill>
                  <a:latin typeface="FSAlbert"/>
                  <a:ea typeface="FSAlbert"/>
                  <a:cs typeface="FSAlbert"/>
                  <a:sym typeface="FSAlbert"/>
                </a:defRPr>
              </a:lvl1pPr>
            </a:lstStyle>
            <a:p>
              <a:r>
                <a:t>Challenge 5</a:t>
              </a:r>
            </a:p>
          </p:txBody>
        </p:sp>
        <p:sp>
          <p:nvSpPr>
            <p:cNvPr id="744" name="Straight Connector 5"/>
            <p:cNvSpPr/>
            <p:nvPr/>
          </p:nvSpPr>
          <p:spPr>
            <a:xfrm flipH="1">
              <a:off x="21168566" y="1664287"/>
              <a:ext cx="1121804" cy="1"/>
            </a:xfrm>
            <a:prstGeom prst="line">
              <a:avLst/>
            </a:prstGeom>
            <a:noFill/>
            <a:ln w="38100" cap="flat">
              <a:solidFill>
                <a:srgbClr val="F8F8F8"/>
              </a:solidFill>
              <a:prstDash val="solid"/>
              <a:round/>
            </a:ln>
            <a:effectLst/>
          </p:spPr>
          <p:txBody>
            <a:bodyPr wrap="square" lIns="45719" tIns="45719" rIns="45719" bIns="45719" numCol="1" anchor="t">
              <a:noAutofit/>
            </a:bodyPr>
            <a:lstStyle/>
            <a:p>
              <a:endParaRPr/>
            </a:p>
          </p:txBody>
        </p:sp>
      </p:grpSp>
      <p:sp>
        <p:nvSpPr>
          <p:cNvPr id="746" name="TextBox 6"/>
          <p:cNvSpPr txBox="1"/>
          <p:nvPr/>
        </p:nvSpPr>
        <p:spPr>
          <a:xfrm>
            <a:off x="2204014" y="6553200"/>
            <a:ext cx="19926303" cy="60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1">
                <a:solidFill>
                  <a:srgbClr val="F8F8F8"/>
                </a:solidFill>
                <a:latin typeface="FSAlbert"/>
                <a:ea typeface="FSAlbert"/>
                <a:cs typeface="FSAlbert"/>
                <a:sym typeface="FSAlbert"/>
              </a:defRPr>
            </a:lvl1pPr>
          </a:lstStyle>
          <a:p>
            <a:r>
              <a:t>Car and outfit designs  </a:t>
            </a:r>
          </a:p>
        </p:txBody>
      </p:sp>
      <p:pic>
        <p:nvPicPr>
          <p:cNvPr id="747" name="Image" descr="Image"/>
          <p:cNvPicPr>
            <a:picLocks noChangeAspect="1"/>
          </p:cNvPicPr>
          <p:nvPr/>
        </p:nvPicPr>
        <p:blipFill>
          <a:blip r:embed="rId5"/>
          <a:srcRect l="10947" t="4847" r="8900"/>
          <a:stretch>
            <a:fillRect/>
          </a:stretch>
        </p:blipFill>
        <p:spPr>
          <a:xfrm>
            <a:off x="14310503" y="4923596"/>
            <a:ext cx="8575109" cy="7720975"/>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1" name="Graphic 1" descr="Graphic 1"/>
          <p:cNvPicPr>
            <a:picLocks noChangeAspect="1"/>
          </p:cNvPicPr>
          <p:nvPr/>
        </p:nvPicPr>
        <p:blipFill>
          <a:blip r:embed="rId3"/>
          <a:stretch>
            <a:fillRect/>
          </a:stretch>
        </p:blipFill>
        <p:spPr>
          <a:xfrm>
            <a:off x="843351" y="738720"/>
            <a:ext cx="22647629" cy="12238506"/>
          </a:xfrm>
          <a:prstGeom prst="rect">
            <a:avLst/>
          </a:prstGeom>
          <a:ln w="12700">
            <a:miter lim="400000"/>
          </a:ln>
        </p:spPr>
      </p:pic>
      <p:pic>
        <p:nvPicPr>
          <p:cNvPr id="752" name="Graphic 2" descr="Graphic 2"/>
          <p:cNvPicPr>
            <a:picLocks noChangeAspect="1"/>
          </p:cNvPicPr>
          <p:nvPr/>
        </p:nvPicPr>
        <p:blipFill>
          <a:blip r:embed="rId4"/>
          <a:stretch>
            <a:fillRect/>
          </a:stretch>
        </p:blipFill>
        <p:spPr>
          <a:xfrm>
            <a:off x="17990577" y="1262980"/>
            <a:ext cx="5133976" cy="828676"/>
          </a:xfrm>
          <a:prstGeom prst="rect">
            <a:avLst/>
          </a:prstGeom>
          <a:ln w="12700">
            <a:miter lim="400000"/>
          </a:ln>
        </p:spPr>
      </p:pic>
      <p:sp>
        <p:nvSpPr>
          <p:cNvPr id="753" name="Straight Connector 4"/>
          <p:cNvSpPr/>
          <p:nvPr/>
        </p:nvSpPr>
        <p:spPr>
          <a:xfrm flipH="1">
            <a:off x="22002750" y="2470149"/>
            <a:ext cx="1121804" cy="1"/>
          </a:xfrm>
          <a:prstGeom prst="line">
            <a:avLst/>
          </a:prstGeom>
          <a:ln w="38100">
            <a:solidFill>
              <a:srgbClr val="F8F8F8"/>
            </a:solidFill>
          </a:ln>
        </p:spPr>
        <p:txBody>
          <a:bodyPr lIns="45719" rIns="45719"/>
          <a:lstStyle/>
          <a:p>
            <a:endParaRPr/>
          </a:p>
        </p:txBody>
      </p:sp>
      <p:sp>
        <p:nvSpPr>
          <p:cNvPr id="754" name="TextBox 3"/>
          <p:cNvSpPr txBox="1"/>
          <p:nvPr/>
        </p:nvSpPr>
        <p:spPr>
          <a:xfrm>
            <a:off x="2266950" y="2737707"/>
            <a:ext cx="14878050" cy="26298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9900" b="1">
                <a:solidFill>
                  <a:srgbClr val="F8F8F8"/>
                </a:solidFill>
                <a:latin typeface="FSAlbert"/>
                <a:ea typeface="FSAlbert"/>
                <a:cs typeface="FSAlbert"/>
                <a:sym typeface="FSAlbert"/>
              </a:defRPr>
            </a:lvl1pPr>
          </a:lstStyle>
          <a:p>
            <a:r>
              <a:t>Challenge 6</a:t>
            </a:r>
          </a:p>
        </p:txBody>
      </p:sp>
      <p:sp>
        <p:nvSpPr>
          <p:cNvPr id="755" name="TextBox 6"/>
          <p:cNvSpPr txBox="1"/>
          <p:nvPr/>
        </p:nvSpPr>
        <p:spPr>
          <a:xfrm>
            <a:off x="2204014" y="6280150"/>
            <a:ext cx="19926303" cy="1155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4000" b="1">
                <a:solidFill>
                  <a:srgbClr val="F8F8F8"/>
                </a:solidFill>
                <a:latin typeface="FSAlbert"/>
                <a:ea typeface="FSAlbert"/>
                <a:cs typeface="FSAlbert"/>
                <a:sym typeface="FSAlbert"/>
              </a:defRPr>
            </a:pPr>
            <a:r>
              <a:t>Congratulations!</a:t>
            </a:r>
          </a:p>
          <a:p>
            <a:pPr algn="l">
              <a:defRPr sz="4000" b="1">
                <a:solidFill>
                  <a:srgbClr val="F8F8F8"/>
                </a:solidFill>
                <a:latin typeface="FSAlbert"/>
                <a:ea typeface="FSAlbert"/>
                <a:cs typeface="FSAlbert"/>
                <a:sym typeface="FSAlbert"/>
              </a:defRPr>
            </a:pPr>
            <a:r>
              <a:t>Thank you!</a:t>
            </a:r>
          </a:p>
        </p:txBody>
      </p:sp>
      <p:pic>
        <p:nvPicPr>
          <p:cNvPr id="756" name="Image" descr="Image"/>
          <p:cNvPicPr>
            <a:picLocks noChangeAspect="1"/>
          </p:cNvPicPr>
          <p:nvPr/>
        </p:nvPicPr>
        <p:blipFill>
          <a:blip r:embed="rId5"/>
          <a:srcRect l="10947" t="4847" r="8900"/>
          <a:stretch>
            <a:fillRect/>
          </a:stretch>
        </p:blipFill>
        <p:spPr>
          <a:xfrm>
            <a:off x="14310503" y="4923596"/>
            <a:ext cx="8575109" cy="7720975"/>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0" name="Graphic 6" descr="Graphic 6"/>
          <p:cNvPicPr>
            <a:picLocks noChangeAspect="1"/>
          </p:cNvPicPr>
          <p:nvPr/>
        </p:nvPicPr>
        <p:blipFill>
          <a:blip r:embed="rId3"/>
          <a:stretch>
            <a:fillRect/>
          </a:stretch>
        </p:blipFill>
        <p:spPr>
          <a:xfrm>
            <a:off x="859994" y="812160"/>
            <a:ext cx="22715635" cy="12104280"/>
          </a:xfrm>
          <a:prstGeom prst="rect">
            <a:avLst/>
          </a:prstGeom>
          <a:ln w="12700">
            <a:miter lim="400000"/>
          </a:ln>
        </p:spPr>
      </p:pic>
      <p:pic>
        <p:nvPicPr>
          <p:cNvPr id="761" name="Graphic 8" descr="Graphic 8"/>
          <p:cNvPicPr>
            <a:picLocks noChangeAspect="1"/>
          </p:cNvPicPr>
          <p:nvPr/>
        </p:nvPicPr>
        <p:blipFill>
          <a:blip r:embed="rId4"/>
          <a:stretch>
            <a:fillRect/>
          </a:stretch>
        </p:blipFill>
        <p:spPr>
          <a:xfrm>
            <a:off x="17795017" y="1277622"/>
            <a:ext cx="5133976" cy="828676"/>
          </a:xfrm>
          <a:prstGeom prst="rect">
            <a:avLst/>
          </a:prstGeom>
          <a:ln w="12700">
            <a:miter lim="400000"/>
          </a:ln>
        </p:spPr>
      </p:pic>
      <p:sp>
        <p:nvSpPr>
          <p:cNvPr id="762" name="Straight Connector 10"/>
          <p:cNvSpPr/>
          <p:nvPr/>
        </p:nvSpPr>
        <p:spPr>
          <a:xfrm flipH="1">
            <a:off x="21807189" y="2484789"/>
            <a:ext cx="1121804" cy="1"/>
          </a:xfrm>
          <a:prstGeom prst="line">
            <a:avLst/>
          </a:prstGeom>
          <a:ln w="38100">
            <a:solidFill>
              <a:srgbClr val="F8F8F8"/>
            </a:solidFill>
          </a:ln>
        </p:spPr>
        <p:txBody>
          <a:bodyPr lIns="45719" rIns="45719"/>
          <a:lstStyle/>
          <a:p>
            <a:endParaRPr/>
          </a:p>
        </p:txBody>
      </p:sp>
      <p:sp>
        <p:nvSpPr>
          <p:cNvPr id="763" name="Thank you"/>
          <p:cNvSpPr txBox="1"/>
          <p:nvPr/>
        </p:nvSpPr>
        <p:spPr>
          <a:xfrm>
            <a:off x="817060" y="7533954"/>
            <a:ext cx="22721098" cy="1247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9000" b="1">
                <a:solidFill>
                  <a:srgbClr val="B4C942"/>
                </a:solidFill>
                <a:latin typeface="FSAlbert-Bold"/>
                <a:ea typeface="FSAlbert-Bold"/>
                <a:cs typeface="FSAlbert-Bold"/>
                <a:sym typeface="FSAlbert-Bold"/>
              </a:defRPr>
            </a:pPr>
            <a:r>
              <a:t>Thank you!</a:t>
            </a:r>
          </a:p>
        </p:txBody>
      </p:sp>
      <p:sp>
        <p:nvSpPr>
          <p:cNvPr id="764" name="TextBox 2"/>
          <p:cNvSpPr txBox="1"/>
          <p:nvPr/>
        </p:nvSpPr>
        <p:spPr>
          <a:xfrm>
            <a:off x="1938431" y="4931522"/>
            <a:ext cx="20538914" cy="220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b="1">
                <a:solidFill>
                  <a:srgbClr val="F8F8F8"/>
                </a:solidFill>
                <a:latin typeface="FSAlbert"/>
                <a:ea typeface="FSAlbert"/>
                <a:cs typeface="FSAlbert"/>
                <a:sym typeface="FSAlbert"/>
              </a:defRPr>
            </a:lvl1pPr>
          </a:lstStyle>
          <a:p>
            <a:r>
              <a:t>Congratulations!</a:t>
            </a:r>
          </a:p>
        </p:txBody>
      </p:sp>
      <p:pic>
        <p:nvPicPr>
          <p:cNvPr id="765" name="Graphic 5" descr="Graphic 5"/>
          <p:cNvPicPr>
            <a:picLocks noChangeAspect="1"/>
          </p:cNvPicPr>
          <p:nvPr/>
        </p:nvPicPr>
        <p:blipFill>
          <a:blip r:embed="rId5"/>
          <a:stretch>
            <a:fillRect/>
          </a:stretch>
        </p:blipFill>
        <p:spPr>
          <a:xfrm>
            <a:off x="15502128" y="8122438"/>
            <a:ext cx="6975217" cy="454744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Graphic 1" descr="Graphic 1"/>
          <p:cNvPicPr>
            <a:picLocks noChangeAspect="1"/>
          </p:cNvPicPr>
          <p:nvPr/>
        </p:nvPicPr>
        <p:blipFill>
          <a:blip r:embed="rId3"/>
          <a:stretch>
            <a:fillRect/>
          </a:stretch>
        </p:blipFill>
        <p:spPr>
          <a:xfrm>
            <a:off x="834183" y="805860"/>
            <a:ext cx="22715635" cy="12104280"/>
          </a:xfrm>
          <a:prstGeom prst="rect">
            <a:avLst/>
          </a:prstGeom>
          <a:ln w="12700">
            <a:miter lim="400000"/>
          </a:ln>
        </p:spPr>
      </p:pic>
      <p:pic>
        <p:nvPicPr>
          <p:cNvPr id="170" name="Graphic 2" descr="Graphic 2"/>
          <p:cNvPicPr>
            <a:picLocks noChangeAspect="1"/>
          </p:cNvPicPr>
          <p:nvPr/>
        </p:nvPicPr>
        <p:blipFill>
          <a:blip r:embed="rId4"/>
          <a:stretch>
            <a:fillRect/>
          </a:stretch>
        </p:blipFill>
        <p:spPr>
          <a:xfrm>
            <a:off x="17990577" y="1262980"/>
            <a:ext cx="5133976" cy="828676"/>
          </a:xfrm>
          <a:prstGeom prst="rect">
            <a:avLst/>
          </a:prstGeom>
          <a:ln w="12700">
            <a:miter lim="400000"/>
          </a:ln>
        </p:spPr>
      </p:pic>
      <p:grpSp>
        <p:nvGrpSpPr>
          <p:cNvPr id="183" name="Graphic 21"/>
          <p:cNvGrpSpPr/>
          <p:nvPr/>
        </p:nvGrpSpPr>
        <p:grpSpPr>
          <a:xfrm>
            <a:off x="3906177" y="5153726"/>
            <a:ext cx="17505559" cy="2355343"/>
            <a:chOff x="0" y="0"/>
            <a:chExt cx="17505558" cy="2355341"/>
          </a:xfrm>
        </p:grpSpPr>
        <p:sp>
          <p:nvSpPr>
            <p:cNvPr id="171" name="Freeform: Shape 4"/>
            <p:cNvSpPr/>
            <p:nvPr/>
          </p:nvSpPr>
          <p:spPr>
            <a:xfrm>
              <a:off x="0" y="74511"/>
              <a:ext cx="920165" cy="2241671"/>
            </a:xfrm>
            <a:custGeom>
              <a:avLst/>
              <a:gdLst/>
              <a:ahLst/>
              <a:cxnLst>
                <a:cxn ang="0">
                  <a:pos x="wd2" y="hd2"/>
                </a:cxn>
                <a:cxn ang="5400000">
                  <a:pos x="wd2" y="hd2"/>
                </a:cxn>
                <a:cxn ang="10800000">
                  <a:pos x="wd2" y="hd2"/>
                </a:cxn>
                <a:cxn ang="16200000">
                  <a:pos x="wd2" y="hd2"/>
                </a:cxn>
              </a:cxnLst>
              <a:rect l="0" t="0" r="r" b="b"/>
              <a:pathLst>
                <a:path w="21600" h="21600" extrusionOk="0">
                  <a:moveTo>
                    <a:pt x="20010" y="2621"/>
                  </a:moveTo>
                  <a:lnTo>
                    <a:pt x="15677" y="2621"/>
                  </a:lnTo>
                  <a:lnTo>
                    <a:pt x="15677" y="18979"/>
                  </a:lnTo>
                  <a:lnTo>
                    <a:pt x="19781" y="18979"/>
                  </a:lnTo>
                  <a:cubicBezTo>
                    <a:pt x="20845" y="18979"/>
                    <a:pt x="21376" y="19261"/>
                    <a:pt x="21376" y="19634"/>
                  </a:cubicBezTo>
                  <a:lnTo>
                    <a:pt x="21376" y="20976"/>
                  </a:lnTo>
                  <a:cubicBezTo>
                    <a:pt x="21376" y="21351"/>
                    <a:pt x="20994" y="21600"/>
                    <a:pt x="20005" y="21600"/>
                  </a:cubicBezTo>
                  <a:lnTo>
                    <a:pt x="1903" y="21600"/>
                  </a:lnTo>
                  <a:cubicBezTo>
                    <a:pt x="914" y="21600"/>
                    <a:pt x="383" y="21351"/>
                    <a:pt x="383" y="21006"/>
                  </a:cubicBezTo>
                  <a:lnTo>
                    <a:pt x="383" y="19601"/>
                  </a:lnTo>
                  <a:cubicBezTo>
                    <a:pt x="383" y="19165"/>
                    <a:pt x="840" y="18977"/>
                    <a:pt x="1903" y="18977"/>
                  </a:cubicBezTo>
                  <a:lnTo>
                    <a:pt x="5933" y="18977"/>
                  </a:lnTo>
                  <a:lnTo>
                    <a:pt x="5933" y="2621"/>
                  </a:lnTo>
                  <a:lnTo>
                    <a:pt x="1520" y="2621"/>
                  </a:lnTo>
                  <a:cubicBezTo>
                    <a:pt x="457" y="2621"/>
                    <a:pt x="0" y="2403"/>
                    <a:pt x="0" y="1997"/>
                  </a:cubicBezTo>
                  <a:lnTo>
                    <a:pt x="0" y="624"/>
                  </a:lnTo>
                  <a:cubicBezTo>
                    <a:pt x="0" y="281"/>
                    <a:pt x="457" y="0"/>
                    <a:pt x="1371" y="0"/>
                  </a:cubicBezTo>
                  <a:lnTo>
                    <a:pt x="20005" y="0"/>
                  </a:lnTo>
                  <a:cubicBezTo>
                    <a:pt x="21068" y="0"/>
                    <a:pt x="21600" y="281"/>
                    <a:pt x="21600" y="594"/>
                  </a:cubicBezTo>
                  <a:lnTo>
                    <a:pt x="21600" y="1966"/>
                  </a:lnTo>
                  <a:cubicBezTo>
                    <a:pt x="21600" y="2466"/>
                    <a:pt x="21068" y="2621"/>
                    <a:pt x="20005" y="2621"/>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72" name="Freeform: Shape 5"/>
            <p:cNvSpPr/>
            <p:nvPr/>
          </p:nvSpPr>
          <p:spPr>
            <a:xfrm>
              <a:off x="1319389" y="702770"/>
              <a:ext cx="1409142" cy="1613623"/>
            </a:xfrm>
            <a:custGeom>
              <a:avLst/>
              <a:gdLst/>
              <a:ahLst/>
              <a:cxnLst>
                <a:cxn ang="0">
                  <a:pos x="wd2" y="hd2"/>
                </a:cxn>
                <a:cxn ang="5400000">
                  <a:pos x="wd2" y="hd2"/>
                </a:cxn>
                <a:cxn ang="10800000">
                  <a:pos x="wd2" y="hd2"/>
                </a:cxn>
                <a:cxn ang="16200000">
                  <a:pos x="wd2" y="hd2"/>
                </a:cxn>
              </a:cxnLst>
              <a:rect l="0" t="0" r="r" b="b"/>
              <a:pathLst>
                <a:path w="21600" h="21600" extrusionOk="0">
                  <a:moveTo>
                    <a:pt x="20406" y="21600"/>
                  </a:moveTo>
                  <a:lnTo>
                    <a:pt x="16830" y="21600"/>
                  </a:lnTo>
                  <a:cubicBezTo>
                    <a:pt x="15935" y="21600"/>
                    <a:pt x="15639" y="21209"/>
                    <a:pt x="15639" y="20472"/>
                  </a:cubicBezTo>
                  <a:lnTo>
                    <a:pt x="15639" y="8676"/>
                  </a:lnTo>
                  <a:cubicBezTo>
                    <a:pt x="15639" y="6290"/>
                    <a:pt x="14893" y="4599"/>
                    <a:pt x="11866" y="4599"/>
                  </a:cubicBezTo>
                  <a:cubicBezTo>
                    <a:pt x="9929" y="4599"/>
                    <a:pt x="7544" y="5508"/>
                    <a:pt x="6006" y="6681"/>
                  </a:cubicBezTo>
                  <a:lnTo>
                    <a:pt x="6006" y="20515"/>
                  </a:lnTo>
                  <a:cubicBezTo>
                    <a:pt x="6006" y="21251"/>
                    <a:pt x="5659" y="21600"/>
                    <a:pt x="4815" y="21600"/>
                  </a:cubicBezTo>
                  <a:lnTo>
                    <a:pt x="1191" y="21600"/>
                  </a:lnTo>
                  <a:cubicBezTo>
                    <a:pt x="445" y="21600"/>
                    <a:pt x="0" y="21254"/>
                    <a:pt x="0" y="20560"/>
                  </a:cubicBezTo>
                  <a:lnTo>
                    <a:pt x="0" y="1649"/>
                  </a:lnTo>
                  <a:cubicBezTo>
                    <a:pt x="0" y="955"/>
                    <a:pt x="347" y="564"/>
                    <a:pt x="1243" y="564"/>
                  </a:cubicBezTo>
                  <a:lnTo>
                    <a:pt x="4471" y="564"/>
                  </a:lnTo>
                  <a:cubicBezTo>
                    <a:pt x="5166" y="564"/>
                    <a:pt x="5613" y="737"/>
                    <a:pt x="5662" y="1388"/>
                  </a:cubicBezTo>
                  <a:lnTo>
                    <a:pt x="5711" y="2516"/>
                  </a:lnTo>
                  <a:cubicBezTo>
                    <a:pt x="7995" y="912"/>
                    <a:pt x="10876" y="0"/>
                    <a:pt x="13754" y="0"/>
                  </a:cubicBezTo>
                  <a:cubicBezTo>
                    <a:pt x="19316" y="0"/>
                    <a:pt x="21600" y="3035"/>
                    <a:pt x="21600" y="7764"/>
                  </a:cubicBezTo>
                  <a:lnTo>
                    <a:pt x="21600" y="20469"/>
                  </a:lnTo>
                  <a:cubicBezTo>
                    <a:pt x="21600" y="21206"/>
                    <a:pt x="21301" y="21597"/>
                    <a:pt x="20409" y="21597"/>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73" name="Freeform: Shape 6"/>
            <p:cNvSpPr/>
            <p:nvPr/>
          </p:nvSpPr>
          <p:spPr>
            <a:xfrm>
              <a:off x="2961587" y="284707"/>
              <a:ext cx="1127610" cy="2070424"/>
            </a:xfrm>
            <a:custGeom>
              <a:avLst/>
              <a:gdLst/>
              <a:ahLst/>
              <a:cxnLst>
                <a:cxn ang="0">
                  <a:pos x="wd2" y="hd2"/>
                </a:cxn>
                <a:cxn ang="5400000">
                  <a:pos x="wd2" y="hd2"/>
                </a:cxn>
                <a:cxn ang="10800000">
                  <a:pos x="wd2" y="hd2"/>
                </a:cxn>
                <a:cxn ang="16200000">
                  <a:pos x="wd2" y="hd2"/>
                </a:cxn>
              </a:cxnLst>
              <a:rect l="0" t="0" r="r" b="b"/>
              <a:pathLst>
                <a:path w="21600" h="21600" extrusionOk="0">
                  <a:moveTo>
                    <a:pt x="20667" y="20823"/>
                  </a:moveTo>
                  <a:cubicBezTo>
                    <a:pt x="18745" y="21262"/>
                    <a:pt x="16199" y="21600"/>
                    <a:pt x="13717" y="21600"/>
                  </a:cubicBezTo>
                  <a:cubicBezTo>
                    <a:pt x="10551" y="21600"/>
                    <a:pt x="7822" y="21161"/>
                    <a:pt x="6269" y="20180"/>
                  </a:cubicBezTo>
                  <a:cubicBezTo>
                    <a:pt x="4347" y="18996"/>
                    <a:pt x="4282" y="17612"/>
                    <a:pt x="4282" y="15143"/>
                  </a:cubicBezTo>
                  <a:lnTo>
                    <a:pt x="4282" y="7606"/>
                  </a:lnTo>
                  <a:lnTo>
                    <a:pt x="1366" y="7606"/>
                  </a:lnTo>
                  <a:cubicBezTo>
                    <a:pt x="187" y="7606"/>
                    <a:pt x="0" y="7471"/>
                    <a:pt x="0" y="6760"/>
                  </a:cubicBezTo>
                  <a:lnTo>
                    <a:pt x="0" y="5475"/>
                  </a:lnTo>
                  <a:cubicBezTo>
                    <a:pt x="0" y="5068"/>
                    <a:pt x="373" y="4799"/>
                    <a:pt x="1119" y="4799"/>
                  </a:cubicBezTo>
                  <a:lnTo>
                    <a:pt x="4286" y="4799"/>
                  </a:lnTo>
                  <a:lnTo>
                    <a:pt x="4286" y="1115"/>
                  </a:lnTo>
                  <a:cubicBezTo>
                    <a:pt x="4286" y="541"/>
                    <a:pt x="4845" y="371"/>
                    <a:pt x="5839" y="305"/>
                  </a:cubicBezTo>
                  <a:lnTo>
                    <a:pt x="10307" y="0"/>
                  </a:lnTo>
                  <a:lnTo>
                    <a:pt x="10615" y="0"/>
                  </a:lnTo>
                  <a:cubicBezTo>
                    <a:pt x="11422" y="0"/>
                    <a:pt x="11795" y="236"/>
                    <a:pt x="11795" y="744"/>
                  </a:cubicBezTo>
                  <a:lnTo>
                    <a:pt x="11795" y="4801"/>
                  </a:lnTo>
                  <a:lnTo>
                    <a:pt x="18806" y="4801"/>
                  </a:lnTo>
                  <a:cubicBezTo>
                    <a:pt x="19552" y="4801"/>
                    <a:pt x="19986" y="4936"/>
                    <a:pt x="19986" y="5375"/>
                  </a:cubicBezTo>
                  <a:lnTo>
                    <a:pt x="19986" y="6963"/>
                  </a:lnTo>
                  <a:cubicBezTo>
                    <a:pt x="19986" y="7369"/>
                    <a:pt x="19491" y="7606"/>
                    <a:pt x="18745" y="7606"/>
                  </a:cubicBezTo>
                  <a:lnTo>
                    <a:pt x="11795" y="7606"/>
                  </a:lnTo>
                  <a:lnTo>
                    <a:pt x="11795" y="15346"/>
                  </a:lnTo>
                  <a:cubicBezTo>
                    <a:pt x="11795" y="16360"/>
                    <a:pt x="11921" y="17104"/>
                    <a:pt x="12602" y="17645"/>
                  </a:cubicBezTo>
                  <a:cubicBezTo>
                    <a:pt x="13162" y="18084"/>
                    <a:pt x="14030" y="18354"/>
                    <a:pt x="15518" y="18354"/>
                  </a:cubicBezTo>
                  <a:cubicBezTo>
                    <a:pt x="17006" y="18354"/>
                    <a:pt x="18372" y="18151"/>
                    <a:pt x="19491" y="17947"/>
                  </a:cubicBezTo>
                  <a:cubicBezTo>
                    <a:pt x="19739" y="17914"/>
                    <a:pt x="19925" y="17879"/>
                    <a:pt x="20112" y="17879"/>
                  </a:cubicBezTo>
                  <a:cubicBezTo>
                    <a:pt x="20546" y="17879"/>
                    <a:pt x="20793" y="18014"/>
                    <a:pt x="20919" y="18285"/>
                  </a:cubicBezTo>
                  <a:lnTo>
                    <a:pt x="21539" y="19975"/>
                  </a:lnTo>
                  <a:cubicBezTo>
                    <a:pt x="21600" y="20076"/>
                    <a:pt x="21600" y="20109"/>
                    <a:pt x="21600" y="20178"/>
                  </a:cubicBezTo>
                  <a:cubicBezTo>
                    <a:pt x="21600" y="20516"/>
                    <a:pt x="21288" y="20686"/>
                    <a:pt x="20667" y="2082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74" name="Freeform: Shape 7"/>
            <p:cNvSpPr/>
            <p:nvPr/>
          </p:nvSpPr>
          <p:spPr>
            <a:xfrm>
              <a:off x="4342362" y="702770"/>
              <a:ext cx="887991" cy="1613623"/>
            </a:xfrm>
            <a:custGeom>
              <a:avLst/>
              <a:gdLst/>
              <a:ahLst/>
              <a:cxnLst>
                <a:cxn ang="0">
                  <a:pos x="wd2" y="hd2"/>
                </a:cxn>
                <a:cxn ang="5400000">
                  <a:pos x="wd2" y="hd2"/>
                </a:cxn>
                <a:cxn ang="10800000">
                  <a:pos x="wd2" y="hd2"/>
                </a:cxn>
                <a:cxn ang="16200000">
                  <a:pos x="wd2" y="hd2"/>
                </a:cxn>
              </a:cxnLst>
              <a:rect l="0" t="0" r="r" b="b"/>
              <a:pathLst>
                <a:path w="21600" h="21600" extrusionOk="0">
                  <a:moveTo>
                    <a:pt x="21502" y="1128"/>
                  </a:moveTo>
                  <a:lnTo>
                    <a:pt x="20637" y="4208"/>
                  </a:lnTo>
                  <a:cubicBezTo>
                    <a:pt x="20560" y="4599"/>
                    <a:pt x="20163" y="4772"/>
                    <a:pt x="19535" y="4772"/>
                  </a:cubicBezTo>
                  <a:lnTo>
                    <a:pt x="19221" y="4772"/>
                  </a:lnTo>
                  <a:cubicBezTo>
                    <a:pt x="18593" y="4684"/>
                    <a:pt x="17800" y="4641"/>
                    <a:pt x="17095" y="4641"/>
                  </a:cubicBezTo>
                  <a:cubicBezTo>
                    <a:pt x="14417" y="4641"/>
                    <a:pt x="11498" y="5423"/>
                    <a:pt x="9531" y="6724"/>
                  </a:cubicBezTo>
                  <a:lnTo>
                    <a:pt x="9531" y="20515"/>
                  </a:lnTo>
                  <a:cubicBezTo>
                    <a:pt x="9531" y="21209"/>
                    <a:pt x="8980" y="21600"/>
                    <a:pt x="7641" y="21600"/>
                  </a:cubicBezTo>
                  <a:lnTo>
                    <a:pt x="1890" y="21600"/>
                  </a:lnTo>
                  <a:cubicBezTo>
                    <a:pt x="628" y="21600"/>
                    <a:pt x="0" y="21254"/>
                    <a:pt x="0" y="20515"/>
                  </a:cubicBezTo>
                  <a:lnTo>
                    <a:pt x="0" y="1649"/>
                  </a:lnTo>
                  <a:cubicBezTo>
                    <a:pt x="0" y="782"/>
                    <a:pt x="788" y="564"/>
                    <a:pt x="1972" y="564"/>
                  </a:cubicBezTo>
                  <a:lnTo>
                    <a:pt x="7018" y="564"/>
                  </a:lnTo>
                  <a:cubicBezTo>
                    <a:pt x="8280" y="564"/>
                    <a:pt x="8990" y="782"/>
                    <a:pt x="8990" y="1388"/>
                  </a:cubicBezTo>
                  <a:lnTo>
                    <a:pt x="9067" y="2777"/>
                  </a:lnTo>
                  <a:cubicBezTo>
                    <a:pt x="11508" y="1085"/>
                    <a:pt x="14191" y="0"/>
                    <a:pt x="18603" y="0"/>
                  </a:cubicBezTo>
                  <a:cubicBezTo>
                    <a:pt x="19231" y="0"/>
                    <a:pt x="20102" y="88"/>
                    <a:pt x="20812" y="173"/>
                  </a:cubicBezTo>
                  <a:cubicBezTo>
                    <a:pt x="21363" y="261"/>
                    <a:pt x="21600" y="391"/>
                    <a:pt x="21600" y="737"/>
                  </a:cubicBezTo>
                  <a:cubicBezTo>
                    <a:pt x="21600" y="867"/>
                    <a:pt x="21600" y="997"/>
                    <a:pt x="21523" y="1128"/>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75" name="Freeform: Shape 8"/>
            <p:cNvSpPr/>
            <p:nvPr/>
          </p:nvSpPr>
          <p:spPr>
            <a:xfrm>
              <a:off x="5316928" y="702770"/>
              <a:ext cx="1561550" cy="1652360"/>
            </a:xfrm>
            <a:custGeom>
              <a:avLst/>
              <a:gdLst/>
              <a:ahLst/>
              <a:cxnLst>
                <a:cxn ang="0">
                  <a:pos x="wd2" y="hd2"/>
                </a:cxn>
                <a:cxn ang="5400000">
                  <a:pos x="wd2" y="hd2"/>
                </a:cxn>
                <a:cxn ang="10800000">
                  <a:pos x="wd2" y="hd2"/>
                </a:cxn>
                <a:cxn ang="16200000">
                  <a:pos x="wd2" y="hd2"/>
                </a:cxn>
              </a:cxnLst>
              <a:rect l="0" t="0" r="r" b="b"/>
              <a:pathLst>
                <a:path w="21600" h="21600" extrusionOk="0">
                  <a:moveTo>
                    <a:pt x="10667" y="21600"/>
                  </a:moveTo>
                  <a:cubicBezTo>
                    <a:pt x="3361" y="21600"/>
                    <a:pt x="0" y="16940"/>
                    <a:pt x="0" y="10758"/>
                  </a:cubicBezTo>
                  <a:cubicBezTo>
                    <a:pt x="0" y="4577"/>
                    <a:pt x="3944" y="0"/>
                    <a:pt x="10933" y="0"/>
                  </a:cubicBezTo>
                  <a:cubicBezTo>
                    <a:pt x="17922" y="0"/>
                    <a:pt x="21600" y="4574"/>
                    <a:pt x="21600" y="10800"/>
                  </a:cubicBezTo>
                  <a:cubicBezTo>
                    <a:pt x="21600" y="17026"/>
                    <a:pt x="17656" y="21600"/>
                    <a:pt x="10664" y="21600"/>
                  </a:cubicBezTo>
                  <a:close/>
                  <a:moveTo>
                    <a:pt x="10892" y="4023"/>
                  </a:moveTo>
                  <a:cubicBezTo>
                    <a:pt x="6904" y="4023"/>
                    <a:pt x="5604" y="7286"/>
                    <a:pt x="5604" y="10673"/>
                  </a:cubicBezTo>
                  <a:cubicBezTo>
                    <a:pt x="5604" y="14060"/>
                    <a:pt x="6726" y="17577"/>
                    <a:pt x="10714" y="17577"/>
                  </a:cubicBezTo>
                  <a:cubicBezTo>
                    <a:pt x="14702" y="17577"/>
                    <a:pt x="16002" y="14273"/>
                    <a:pt x="16002" y="10800"/>
                  </a:cubicBezTo>
                  <a:cubicBezTo>
                    <a:pt x="16002" y="7327"/>
                    <a:pt x="14836" y="4023"/>
                    <a:pt x="10892" y="4023"/>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76" name="Freeform: Shape 9"/>
            <p:cNvSpPr/>
            <p:nvPr/>
          </p:nvSpPr>
          <p:spPr>
            <a:xfrm>
              <a:off x="7098832" y="-1"/>
              <a:ext cx="1490426" cy="2355343"/>
            </a:xfrm>
            <a:custGeom>
              <a:avLst/>
              <a:gdLst/>
              <a:ahLst/>
              <a:cxnLst>
                <a:cxn ang="0">
                  <a:pos x="wd2" y="hd2"/>
                </a:cxn>
                <a:cxn ang="5400000">
                  <a:pos x="wd2" y="hd2"/>
                </a:cxn>
                <a:cxn ang="10800000">
                  <a:pos x="wd2" y="hd2"/>
                </a:cxn>
                <a:cxn ang="16200000">
                  <a:pos x="wd2" y="hd2"/>
                </a:cxn>
              </a:cxnLst>
              <a:rect l="0" t="0" r="r" b="b"/>
              <a:pathLst>
                <a:path w="21600" h="21600" extrusionOk="0">
                  <a:moveTo>
                    <a:pt x="20566" y="21243"/>
                  </a:moveTo>
                  <a:lnTo>
                    <a:pt x="17514" y="21243"/>
                  </a:lnTo>
                  <a:cubicBezTo>
                    <a:pt x="16762" y="21243"/>
                    <a:pt x="16434" y="21006"/>
                    <a:pt x="16388" y="20649"/>
                  </a:cubicBezTo>
                  <a:lnTo>
                    <a:pt x="16293" y="19847"/>
                  </a:lnTo>
                  <a:cubicBezTo>
                    <a:pt x="14977" y="20798"/>
                    <a:pt x="12348" y="21600"/>
                    <a:pt x="9906" y="21600"/>
                  </a:cubicBezTo>
                  <a:cubicBezTo>
                    <a:pt x="3098" y="21600"/>
                    <a:pt x="0" y="18183"/>
                    <a:pt x="0" y="14202"/>
                  </a:cubicBezTo>
                  <a:cubicBezTo>
                    <a:pt x="0" y="10221"/>
                    <a:pt x="3663" y="6418"/>
                    <a:pt x="10283" y="6418"/>
                  </a:cubicBezTo>
                  <a:cubicBezTo>
                    <a:pt x="12397" y="6418"/>
                    <a:pt x="14602" y="6953"/>
                    <a:pt x="15919" y="7813"/>
                  </a:cubicBezTo>
                  <a:lnTo>
                    <a:pt x="15919" y="1128"/>
                  </a:lnTo>
                  <a:cubicBezTo>
                    <a:pt x="15919" y="592"/>
                    <a:pt x="16155" y="384"/>
                    <a:pt x="16903" y="326"/>
                  </a:cubicBezTo>
                  <a:lnTo>
                    <a:pt x="20379" y="29"/>
                  </a:lnTo>
                  <a:cubicBezTo>
                    <a:pt x="20425" y="29"/>
                    <a:pt x="20802" y="0"/>
                    <a:pt x="20848" y="0"/>
                  </a:cubicBezTo>
                  <a:cubicBezTo>
                    <a:pt x="21413" y="0"/>
                    <a:pt x="21600" y="149"/>
                    <a:pt x="21600" y="594"/>
                  </a:cubicBezTo>
                  <a:lnTo>
                    <a:pt x="21600" y="20501"/>
                  </a:lnTo>
                  <a:cubicBezTo>
                    <a:pt x="21600" y="21006"/>
                    <a:pt x="21131" y="21245"/>
                    <a:pt x="20566" y="21245"/>
                  </a:cubicBezTo>
                  <a:close/>
                  <a:moveTo>
                    <a:pt x="15919" y="10754"/>
                  </a:moveTo>
                  <a:cubicBezTo>
                    <a:pt x="14980" y="9953"/>
                    <a:pt x="13194" y="9298"/>
                    <a:pt x="11412" y="9298"/>
                  </a:cubicBezTo>
                  <a:cubicBezTo>
                    <a:pt x="7608" y="9298"/>
                    <a:pt x="5918" y="11556"/>
                    <a:pt x="5918" y="13992"/>
                  </a:cubicBezTo>
                  <a:cubicBezTo>
                    <a:pt x="5918" y="16429"/>
                    <a:pt x="7326" y="18686"/>
                    <a:pt x="11130" y="18686"/>
                  </a:cubicBezTo>
                  <a:cubicBezTo>
                    <a:pt x="12866" y="18686"/>
                    <a:pt x="14980" y="17943"/>
                    <a:pt x="15919" y="17201"/>
                  </a:cubicBezTo>
                  <a:lnTo>
                    <a:pt x="15919" y="10754"/>
                  </a:ln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77" name="Freeform: Shape 10"/>
            <p:cNvSpPr/>
            <p:nvPr/>
          </p:nvSpPr>
          <p:spPr>
            <a:xfrm>
              <a:off x="8994197" y="744895"/>
              <a:ext cx="1399828" cy="1610235"/>
            </a:xfrm>
            <a:custGeom>
              <a:avLst/>
              <a:gdLst/>
              <a:ahLst/>
              <a:cxnLst>
                <a:cxn ang="0">
                  <a:pos x="wd2" y="hd2"/>
                </a:cxn>
                <a:cxn ang="5400000">
                  <a:pos x="wd2" y="hd2"/>
                </a:cxn>
                <a:cxn ang="10800000">
                  <a:pos x="wd2" y="hd2"/>
                </a:cxn>
                <a:cxn ang="16200000">
                  <a:pos x="wd2" y="hd2"/>
                </a:cxn>
              </a:cxnLst>
              <a:rect l="0" t="0" r="r" b="b"/>
              <a:pathLst>
                <a:path w="21600" h="21600" extrusionOk="0">
                  <a:moveTo>
                    <a:pt x="20297" y="21080"/>
                  </a:moveTo>
                  <a:lnTo>
                    <a:pt x="17096" y="21080"/>
                  </a:lnTo>
                  <a:cubicBezTo>
                    <a:pt x="16446" y="21080"/>
                    <a:pt x="15946" y="20777"/>
                    <a:pt x="15897" y="20211"/>
                  </a:cubicBezTo>
                  <a:lnTo>
                    <a:pt x="15848" y="19124"/>
                  </a:lnTo>
                  <a:cubicBezTo>
                    <a:pt x="13549" y="20731"/>
                    <a:pt x="10798" y="21600"/>
                    <a:pt x="7898" y="21600"/>
                  </a:cubicBezTo>
                  <a:cubicBezTo>
                    <a:pt x="2299" y="21600"/>
                    <a:pt x="0" y="18513"/>
                    <a:pt x="0" y="13820"/>
                  </a:cubicBezTo>
                  <a:lnTo>
                    <a:pt x="0" y="1000"/>
                  </a:lnTo>
                  <a:cubicBezTo>
                    <a:pt x="0" y="261"/>
                    <a:pt x="500" y="0"/>
                    <a:pt x="1300" y="0"/>
                  </a:cubicBezTo>
                  <a:lnTo>
                    <a:pt x="4798" y="0"/>
                  </a:lnTo>
                  <a:cubicBezTo>
                    <a:pt x="5598" y="0"/>
                    <a:pt x="6049" y="219"/>
                    <a:pt x="6049" y="1000"/>
                  </a:cubicBezTo>
                  <a:lnTo>
                    <a:pt x="6049" y="12908"/>
                  </a:lnTo>
                  <a:cubicBezTo>
                    <a:pt x="6049" y="15299"/>
                    <a:pt x="6748" y="16949"/>
                    <a:pt x="9750" y="16949"/>
                  </a:cubicBezTo>
                  <a:cubicBezTo>
                    <a:pt x="11651" y="16949"/>
                    <a:pt x="14048" y="16037"/>
                    <a:pt x="15548" y="14862"/>
                  </a:cubicBezTo>
                  <a:lnTo>
                    <a:pt x="15548" y="1000"/>
                  </a:lnTo>
                  <a:cubicBezTo>
                    <a:pt x="15548" y="261"/>
                    <a:pt x="15998" y="0"/>
                    <a:pt x="16799" y="0"/>
                  </a:cubicBezTo>
                  <a:lnTo>
                    <a:pt x="20349" y="0"/>
                  </a:lnTo>
                  <a:cubicBezTo>
                    <a:pt x="21149" y="0"/>
                    <a:pt x="21600" y="219"/>
                    <a:pt x="21600" y="1000"/>
                  </a:cubicBezTo>
                  <a:lnTo>
                    <a:pt x="21600" y="19862"/>
                  </a:lnTo>
                  <a:cubicBezTo>
                    <a:pt x="21600" y="20774"/>
                    <a:pt x="21299" y="21080"/>
                    <a:pt x="20300" y="2108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78" name="Freeform: Shape 11"/>
            <p:cNvSpPr/>
            <p:nvPr/>
          </p:nvSpPr>
          <p:spPr>
            <a:xfrm>
              <a:off x="10692067" y="702983"/>
              <a:ext cx="1289755" cy="1652147"/>
            </a:xfrm>
            <a:custGeom>
              <a:avLst/>
              <a:gdLst/>
              <a:ahLst/>
              <a:cxnLst>
                <a:cxn ang="0">
                  <a:pos x="wd2" y="hd2"/>
                </a:cxn>
                <a:cxn ang="5400000">
                  <a:pos x="wd2" y="hd2"/>
                </a:cxn>
                <a:cxn ang="10800000">
                  <a:pos x="wd2" y="hd2"/>
                </a:cxn>
                <a:cxn ang="16200000">
                  <a:pos x="wd2" y="hd2"/>
                </a:cxn>
              </a:cxnLst>
              <a:rect l="0" t="0" r="r" b="b"/>
              <a:pathLst>
                <a:path w="21600" h="21600" extrusionOk="0">
                  <a:moveTo>
                    <a:pt x="20834" y="20330"/>
                  </a:moveTo>
                  <a:cubicBezTo>
                    <a:pt x="18229" y="21262"/>
                    <a:pt x="15843" y="21600"/>
                    <a:pt x="12968" y="21600"/>
                  </a:cubicBezTo>
                  <a:cubicBezTo>
                    <a:pt x="4612" y="21600"/>
                    <a:pt x="0" y="17535"/>
                    <a:pt x="0" y="11012"/>
                  </a:cubicBezTo>
                  <a:cubicBezTo>
                    <a:pt x="0" y="4489"/>
                    <a:pt x="5045" y="0"/>
                    <a:pt x="13457" y="0"/>
                  </a:cubicBezTo>
                  <a:cubicBezTo>
                    <a:pt x="15900" y="0"/>
                    <a:pt x="18448" y="382"/>
                    <a:pt x="20728" y="1187"/>
                  </a:cubicBezTo>
                  <a:cubicBezTo>
                    <a:pt x="21164" y="1356"/>
                    <a:pt x="21380" y="1442"/>
                    <a:pt x="21380" y="1779"/>
                  </a:cubicBezTo>
                  <a:cubicBezTo>
                    <a:pt x="21380" y="1907"/>
                    <a:pt x="21327" y="2161"/>
                    <a:pt x="21270" y="2289"/>
                  </a:cubicBezTo>
                  <a:lnTo>
                    <a:pt x="20565" y="4533"/>
                  </a:lnTo>
                  <a:cubicBezTo>
                    <a:pt x="20455" y="4915"/>
                    <a:pt x="20239" y="5125"/>
                    <a:pt x="19913" y="5125"/>
                  </a:cubicBezTo>
                  <a:cubicBezTo>
                    <a:pt x="19749" y="5125"/>
                    <a:pt x="19533" y="5040"/>
                    <a:pt x="19317" y="4957"/>
                  </a:cubicBezTo>
                  <a:cubicBezTo>
                    <a:pt x="17743" y="4447"/>
                    <a:pt x="16006" y="4024"/>
                    <a:pt x="14109" y="4024"/>
                  </a:cubicBezTo>
                  <a:cubicBezTo>
                    <a:pt x="9444" y="4024"/>
                    <a:pt x="6785" y="6609"/>
                    <a:pt x="6785" y="10760"/>
                  </a:cubicBezTo>
                  <a:cubicBezTo>
                    <a:pt x="6785" y="14911"/>
                    <a:pt x="9171" y="17620"/>
                    <a:pt x="13840" y="17620"/>
                  </a:cubicBezTo>
                  <a:cubicBezTo>
                    <a:pt x="16173" y="17620"/>
                    <a:pt x="17637" y="17283"/>
                    <a:pt x="19537" y="16688"/>
                  </a:cubicBezTo>
                  <a:cubicBezTo>
                    <a:pt x="19700" y="16646"/>
                    <a:pt x="19916" y="16560"/>
                    <a:pt x="20079" y="16560"/>
                  </a:cubicBezTo>
                  <a:cubicBezTo>
                    <a:pt x="20405" y="16560"/>
                    <a:pt x="20622" y="16774"/>
                    <a:pt x="20731" y="17070"/>
                  </a:cubicBezTo>
                  <a:lnTo>
                    <a:pt x="21437" y="18932"/>
                  </a:lnTo>
                  <a:cubicBezTo>
                    <a:pt x="21547" y="19228"/>
                    <a:pt x="21600" y="19483"/>
                    <a:pt x="21600" y="19652"/>
                  </a:cubicBezTo>
                  <a:cubicBezTo>
                    <a:pt x="21600" y="19989"/>
                    <a:pt x="21331" y="20161"/>
                    <a:pt x="20841" y="2033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79" name="Freeform: Shape 12"/>
            <p:cNvSpPr/>
            <p:nvPr/>
          </p:nvSpPr>
          <p:spPr>
            <a:xfrm>
              <a:off x="12088295" y="284707"/>
              <a:ext cx="1127609" cy="2070424"/>
            </a:xfrm>
            <a:custGeom>
              <a:avLst/>
              <a:gdLst/>
              <a:ahLst/>
              <a:cxnLst>
                <a:cxn ang="0">
                  <a:pos x="wd2" y="hd2"/>
                </a:cxn>
                <a:cxn ang="5400000">
                  <a:pos x="wd2" y="hd2"/>
                </a:cxn>
                <a:cxn ang="10800000">
                  <a:pos x="wd2" y="hd2"/>
                </a:cxn>
                <a:cxn ang="16200000">
                  <a:pos x="wd2" y="hd2"/>
                </a:cxn>
              </a:cxnLst>
              <a:rect l="0" t="0" r="r" b="b"/>
              <a:pathLst>
                <a:path w="21600" h="21600" extrusionOk="0">
                  <a:moveTo>
                    <a:pt x="20667" y="20823"/>
                  </a:moveTo>
                  <a:cubicBezTo>
                    <a:pt x="18745" y="21262"/>
                    <a:pt x="16199" y="21600"/>
                    <a:pt x="13717" y="21600"/>
                  </a:cubicBezTo>
                  <a:cubicBezTo>
                    <a:pt x="10551" y="21600"/>
                    <a:pt x="7822" y="21161"/>
                    <a:pt x="6269" y="20180"/>
                  </a:cubicBezTo>
                  <a:cubicBezTo>
                    <a:pt x="4347" y="18996"/>
                    <a:pt x="4282" y="17612"/>
                    <a:pt x="4282" y="15143"/>
                  </a:cubicBezTo>
                  <a:lnTo>
                    <a:pt x="4282" y="7606"/>
                  </a:lnTo>
                  <a:lnTo>
                    <a:pt x="1366" y="7606"/>
                  </a:lnTo>
                  <a:cubicBezTo>
                    <a:pt x="187" y="7606"/>
                    <a:pt x="0" y="7471"/>
                    <a:pt x="0" y="6760"/>
                  </a:cubicBezTo>
                  <a:lnTo>
                    <a:pt x="0" y="5475"/>
                  </a:lnTo>
                  <a:cubicBezTo>
                    <a:pt x="0" y="5068"/>
                    <a:pt x="373" y="4799"/>
                    <a:pt x="1119" y="4799"/>
                  </a:cubicBezTo>
                  <a:lnTo>
                    <a:pt x="4286" y="4799"/>
                  </a:lnTo>
                  <a:lnTo>
                    <a:pt x="4286" y="1115"/>
                  </a:lnTo>
                  <a:cubicBezTo>
                    <a:pt x="4286" y="541"/>
                    <a:pt x="4846" y="371"/>
                    <a:pt x="5839" y="305"/>
                  </a:cubicBezTo>
                  <a:lnTo>
                    <a:pt x="10307" y="0"/>
                  </a:lnTo>
                  <a:lnTo>
                    <a:pt x="10616" y="0"/>
                  </a:lnTo>
                  <a:cubicBezTo>
                    <a:pt x="11422" y="0"/>
                    <a:pt x="11795" y="236"/>
                    <a:pt x="11795" y="744"/>
                  </a:cubicBezTo>
                  <a:lnTo>
                    <a:pt x="11795" y="4801"/>
                  </a:lnTo>
                  <a:lnTo>
                    <a:pt x="18806" y="4801"/>
                  </a:lnTo>
                  <a:cubicBezTo>
                    <a:pt x="19552" y="4801"/>
                    <a:pt x="19986" y="4936"/>
                    <a:pt x="19986" y="5375"/>
                  </a:cubicBezTo>
                  <a:lnTo>
                    <a:pt x="19986" y="6963"/>
                  </a:lnTo>
                  <a:cubicBezTo>
                    <a:pt x="19986" y="7369"/>
                    <a:pt x="19492" y="7606"/>
                    <a:pt x="18745" y="7606"/>
                  </a:cubicBezTo>
                  <a:lnTo>
                    <a:pt x="11795" y="7606"/>
                  </a:lnTo>
                  <a:lnTo>
                    <a:pt x="11795" y="15346"/>
                  </a:lnTo>
                  <a:cubicBezTo>
                    <a:pt x="11795" y="16360"/>
                    <a:pt x="11921" y="17104"/>
                    <a:pt x="12602" y="17645"/>
                  </a:cubicBezTo>
                  <a:cubicBezTo>
                    <a:pt x="13162" y="18084"/>
                    <a:pt x="14030" y="18354"/>
                    <a:pt x="15518" y="18354"/>
                  </a:cubicBezTo>
                  <a:cubicBezTo>
                    <a:pt x="17006" y="18354"/>
                    <a:pt x="18372" y="18151"/>
                    <a:pt x="19492" y="17947"/>
                  </a:cubicBezTo>
                  <a:cubicBezTo>
                    <a:pt x="19739" y="17914"/>
                    <a:pt x="19925" y="17879"/>
                    <a:pt x="20112" y="17879"/>
                  </a:cubicBezTo>
                  <a:cubicBezTo>
                    <a:pt x="20546" y="17879"/>
                    <a:pt x="20793" y="18014"/>
                    <a:pt x="20919" y="18285"/>
                  </a:cubicBezTo>
                  <a:lnTo>
                    <a:pt x="21539" y="19975"/>
                  </a:lnTo>
                  <a:cubicBezTo>
                    <a:pt x="21600" y="20076"/>
                    <a:pt x="21600" y="20109"/>
                    <a:pt x="21600" y="20178"/>
                  </a:cubicBezTo>
                  <a:cubicBezTo>
                    <a:pt x="21600" y="20516"/>
                    <a:pt x="21288" y="20686"/>
                    <a:pt x="20667" y="2082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80" name="Freeform: Shape 13"/>
            <p:cNvSpPr/>
            <p:nvPr/>
          </p:nvSpPr>
          <p:spPr>
            <a:xfrm>
              <a:off x="13468436" y="129335"/>
              <a:ext cx="437327" cy="2187058"/>
            </a:xfrm>
            <a:custGeom>
              <a:avLst/>
              <a:gdLst/>
              <a:ahLst/>
              <a:cxnLst>
                <a:cxn ang="0">
                  <a:pos x="wd2" y="hd2"/>
                </a:cxn>
                <a:cxn ang="5400000">
                  <a:pos x="wd2" y="hd2"/>
                </a:cxn>
                <a:cxn ang="10800000">
                  <a:pos x="wd2" y="hd2"/>
                </a:cxn>
                <a:cxn ang="16200000">
                  <a:pos x="wd2" y="hd2"/>
                </a:cxn>
              </a:cxnLst>
              <a:rect l="0" t="0" r="r" b="b"/>
              <a:pathLst>
                <a:path w="21600" h="21600" extrusionOk="0">
                  <a:moveTo>
                    <a:pt x="10884" y="4033"/>
                  </a:moveTo>
                  <a:cubicBezTo>
                    <a:pt x="5604" y="4033"/>
                    <a:pt x="0" y="3328"/>
                    <a:pt x="0" y="2049"/>
                  </a:cubicBezTo>
                  <a:cubicBezTo>
                    <a:pt x="0" y="769"/>
                    <a:pt x="5280" y="0"/>
                    <a:pt x="10884" y="0"/>
                  </a:cubicBezTo>
                  <a:cubicBezTo>
                    <a:pt x="16487" y="0"/>
                    <a:pt x="21600" y="736"/>
                    <a:pt x="21600" y="2015"/>
                  </a:cubicBezTo>
                  <a:cubicBezTo>
                    <a:pt x="21600" y="3295"/>
                    <a:pt x="16163" y="4031"/>
                    <a:pt x="10884" y="4031"/>
                  </a:cubicBezTo>
                  <a:close/>
                  <a:moveTo>
                    <a:pt x="16644" y="21600"/>
                  </a:moveTo>
                  <a:lnTo>
                    <a:pt x="5447" y="21600"/>
                  </a:lnTo>
                  <a:cubicBezTo>
                    <a:pt x="2572" y="21600"/>
                    <a:pt x="1286" y="21376"/>
                    <a:pt x="1286" y="20799"/>
                  </a:cubicBezTo>
                  <a:lnTo>
                    <a:pt x="1286" y="6815"/>
                  </a:lnTo>
                  <a:cubicBezTo>
                    <a:pt x="1286" y="6272"/>
                    <a:pt x="2885" y="6079"/>
                    <a:pt x="5447" y="6079"/>
                  </a:cubicBezTo>
                  <a:lnTo>
                    <a:pt x="16644" y="6079"/>
                  </a:lnTo>
                  <a:cubicBezTo>
                    <a:pt x="19206" y="6079"/>
                    <a:pt x="20649" y="6240"/>
                    <a:pt x="20649" y="6815"/>
                  </a:cubicBezTo>
                  <a:lnTo>
                    <a:pt x="20649" y="20797"/>
                  </a:lnTo>
                  <a:cubicBezTo>
                    <a:pt x="20649" y="21372"/>
                    <a:pt x="19373" y="21598"/>
                    <a:pt x="16644" y="21598"/>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81" name="Freeform: Shape 14"/>
            <p:cNvSpPr/>
            <p:nvPr/>
          </p:nvSpPr>
          <p:spPr>
            <a:xfrm>
              <a:off x="14220102" y="702770"/>
              <a:ext cx="1561551" cy="1652360"/>
            </a:xfrm>
            <a:custGeom>
              <a:avLst/>
              <a:gdLst/>
              <a:ahLst/>
              <a:cxnLst>
                <a:cxn ang="0">
                  <a:pos x="wd2" y="hd2"/>
                </a:cxn>
                <a:cxn ang="5400000">
                  <a:pos x="wd2" y="hd2"/>
                </a:cxn>
                <a:cxn ang="10800000">
                  <a:pos x="wd2" y="hd2"/>
                </a:cxn>
                <a:cxn ang="16200000">
                  <a:pos x="wd2" y="hd2"/>
                </a:cxn>
              </a:cxnLst>
              <a:rect l="0" t="0" r="r" b="b"/>
              <a:pathLst>
                <a:path w="21600" h="21600" extrusionOk="0">
                  <a:moveTo>
                    <a:pt x="10667" y="21600"/>
                  </a:moveTo>
                  <a:cubicBezTo>
                    <a:pt x="3361" y="21600"/>
                    <a:pt x="0" y="16940"/>
                    <a:pt x="0" y="10758"/>
                  </a:cubicBezTo>
                  <a:cubicBezTo>
                    <a:pt x="0" y="4577"/>
                    <a:pt x="3944" y="0"/>
                    <a:pt x="10933" y="0"/>
                  </a:cubicBezTo>
                  <a:cubicBezTo>
                    <a:pt x="17922" y="0"/>
                    <a:pt x="21600" y="4574"/>
                    <a:pt x="21600" y="10800"/>
                  </a:cubicBezTo>
                  <a:cubicBezTo>
                    <a:pt x="21600" y="17026"/>
                    <a:pt x="17656" y="21600"/>
                    <a:pt x="10667" y="21600"/>
                  </a:cubicBezTo>
                  <a:close/>
                  <a:moveTo>
                    <a:pt x="10892" y="4023"/>
                  </a:moveTo>
                  <a:cubicBezTo>
                    <a:pt x="6904" y="4023"/>
                    <a:pt x="5604" y="7286"/>
                    <a:pt x="5604" y="10673"/>
                  </a:cubicBezTo>
                  <a:cubicBezTo>
                    <a:pt x="5604" y="14060"/>
                    <a:pt x="6726" y="17577"/>
                    <a:pt x="10714" y="17577"/>
                  </a:cubicBezTo>
                  <a:cubicBezTo>
                    <a:pt x="14702" y="17577"/>
                    <a:pt x="16002" y="14273"/>
                    <a:pt x="16002" y="10800"/>
                  </a:cubicBezTo>
                  <a:cubicBezTo>
                    <a:pt x="16002" y="7327"/>
                    <a:pt x="14836" y="4023"/>
                    <a:pt x="10892" y="4023"/>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82" name="Freeform: Shape 15"/>
            <p:cNvSpPr/>
            <p:nvPr/>
          </p:nvSpPr>
          <p:spPr>
            <a:xfrm>
              <a:off x="16096417" y="702770"/>
              <a:ext cx="1409142" cy="1613623"/>
            </a:xfrm>
            <a:custGeom>
              <a:avLst/>
              <a:gdLst/>
              <a:ahLst/>
              <a:cxnLst>
                <a:cxn ang="0">
                  <a:pos x="wd2" y="hd2"/>
                </a:cxn>
                <a:cxn ang="5400000">
                  <a:pos x="wd2" y="hd2"/>
                </a:cxn>
                <a:cxn ang="10800000">
                  <a:pos x="wd2" y="hd2"/>
                </a:cxn>
                <a:cxn ang="16200000">
                  <a:pos x="wd2" y="hd2"/>
                </a:cxn>
              </a:cxnLst>
              <a:rect l="0" t="0" r="r" b="b"/>
              <a:pathLst>
                <a:path w="21600" h="21600" extrusionOk="0">
                  <a:moveTo>
                    <a:pt x="20406" y="21600"/>
                  </a:moveTo>
                  <a:lnTo>
                    <a:pt x="16830" y="21600"/>
                  </a:lnTo>
                  <a:cubicBezTo>
                    <a:pt x="15935" y="21600"/>
                    <a:pt x="15639" y="21209"/>
                    <a:pt x="15639" y="20472"/>
                  </a:cubicBezTo>
                  <a:lnTo>
                    <a:pt x="15639" y="8676"/>
                  </a:lnTo>
                  <a:cubicBezTo>
                    <a:pt x="15639" y="6290"/>
                    <a:pt x="14893" y="4599"/>
                    <a:pt x="11866" y="4599"/>
                  </a:cubicBezTo>
                  <a:cubicBezTo>
                    <a:pt x="9929" y="4599"/>
                    <a:pt x="7544" y="5508"/>
                    <a:pt x="6006" y="6681"/>
                  </a:cubicBezTo>
                  <a:lnTo>
                    <a:pt x="6006" y="20515"/>
                  </a:lnTo>
                  <a:cubicBezTo>
                    <a:pt x="6006" y="21251"/>
                    <a:pt x="5659" y="21600"/>
                    <a:pt x="4815" y="21600"/>
                  </a:cubicBezTo>
                  <a:lnTo>
                    <a:pt x="1191" y="21600"/>
                  </a:lnTo>
                  <a:cubicBezTo>
                    <a:pt x="445" y="21600"/>
                    <a:pt x="0" y="21254"/>
                    <a:pt x="0" y="20560"/>
                  </a:cubicBezTo>
                  <a:lnTo>
                    <a:pt x="0" y="1649"/>
                  </a:lnTo>
                  <a:cubicBezTo>
                    <a:pt x="0" y="955"/>
                    <a:pt x="347" y="564"/>
                    <a:pt x="1243" y="564"/>
                  </a:cubicBezTo>
                  <a:lnTo>
                    <a:pt x="4471" y="564"/>
                  </a:lnTo>
                  <a:cubicBezTo>
                    <a:pt x="5166" y="564"/>
                    <a:pt x="5613" y="737"/>
                    <a:pt x="5662" y="1388"/>
                  </a:cubicBezTo>
                  <a:lnTo>
                    <a:pt x="5711" y="2516"/>
                  </a:lnTo>
                  <a:cubicBezTo>
                    <a:pt x="7995" y="912"/>
                    <a:pt x="10876" y="0"/>
                    <a:pt x="13754" y="0"/>
                  </a:cubicBezTo>
                  <a:cubicBezTo>
                    <a:pt x="19316" y="0"/>
                    <a:pt x="21600" y="3035"/>
                    <a:pt x="21600" y="7764"/>
                  </a:cubicBezTo>
                  <a:lnTo>
                    <a:pt x="21600" y="20469"/>
                  </a:lnTo>
                  <a:cubicBezTo>
                    <a:pt x="21600" y="21206"/>
                    <a:pt x="21301" y="21597"/>
                    <a:pt x="20409" y="21597"/>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grpSp>
      <p:grpSp>
        <p:nvGrpSpPr>
          <p:cNvPr id="673" name="Graphic 21"/>
          <p:cNvGrpSpPr/>
          <p:nvPr/>
        </p:nvGrpSpPr>
        <p:grpSpPr>
          <a:xfrm>
            <a:off x="1573023" y="6301399"/>
            <a:ext cx="3325272" cy="5949008"/>
            <a:chOff x="0" y="0"/>
            <a:chExt cx="3325270" cy="5949007"/>
          </a:xfrm>
        </p:grpSpPr>
        <p:sp>
          <p:nvSpPr>
            <p:cNvPr id="184" name="Freeform: Shape 17"/>
            <p:cNvSpPr/>
            <p:nvPr/>
          </p:nvSpPr>
          <p:spPr>
            <a:xfrm>
              <a:off x="889557" y="0"/>
              <a:ext cx="16582" cy="12700"/>
            </a:xfrm>
            <a:custGeom>
              <a:avLst/>
              <a:gdLst/>
              <a:ahLst/>
              <a:cxnLst>
                <a:cxn ang="0">
                  <a:pos x="wd2" y="hd2"/>
                </a:cxn>
                <a:cxn ang="5400000">
                  <a:pos x="wd2" y="hd2"/>
                </a:cxn>
                <a:cxn ang="10800000">
                  <a:pos x="wd2" y="hd2"/>
                </a:cxn>
                <a:cxn ang="16200000">
                  <a:pos x="wd2" y="hd2"/>
                </a:cxn>
              </a:cxnLst>
              <a:rect l="0" t="0" r="r" b="b"/>
              <a:pathLst>
                <a:path w="21600" h="21228" extrusionOk="0">
                  <a:moveTo>
                    <a:pt x="0" y="8639"/>
                  </a:moveTo>
                  <a:cubicBezTo>
                    <a:pt x="177" y="5616"/>
                    <a:pt x="177" y="2592"/>
                    <a:pt x="177" y="0"/>
                  </a:cubicBezTo>
                  <a:lnTo>
                    <a:pt x="21423" y="0"/>
                  </a:lnTo>
                  <a:cubicBezTo>
                    <a:pt x="21423" y="3023"/>
                    <a:pt x="21423" y="6047"/>
                    <a:pt x="21600" y="9073"/>
                  </a:cubicBezTo>
                  <a:cubicBezTo>
                    <a:pt x="18413" y="19873"/>
                    <a:pt x="13810" y="21600"/>
                    <a:pt x="9029" y="21169"/>
                  </a:cubicBezTo>
                  <a:cubicBezTo>
                    <a:pt x="5312" y="19873"/>
                    <a:pt x="2125" y="16847"/>
                    <a:pt x="0" y="9073"/>
                  </a:cubicBezTo>
                  <a:close/>
                </a:path>
              </a:pathLst>
            </a:custGeom>
            <a:solidFill>
              <a:srgbClr val="E1D8D3"/>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85" name="Freeform: Shape 18"/>
            <p:cNvSpPr/>
            <p:nvPr/>
          </p:nvSpPr>
          <p:spPr>
            <a:xfrm>
              <a:off x="2306547" y="1604129"/>
              <a:ext cx="1013299" cy="1970923"/>
            </a:xfrm>
            <a:custGeom>
              <a:avLst/>
              <a:gdLst/>
              <a:ahLst/>
              <a:cxnLst>
                <a:cxn ang="0">
                  <a:pos x="wd2" y="hd2"/>
                </a:cxn>
                <a:cxn ang="5400000">
                  <a:pos x="wd2" y="hd2"/>
                </a:cxn>
                <a:cxn ang="10800000">
                  <a:pos x="wd2" y="hd2"/>
                </a:cxn>
                <a:cxn ang="16200000">
                  <a:pos x="wd2" y="hd2"/>
                </a:cxn>
              </a:cxnLst>
              <a:rect l="0" t="0" r="r" b="b"/>
              <a:pathLst>
                <a:path w="21542" h="21600" extrusionOk="0">
                  <a:moveTo>
                    <a:pt x="21541" y="3508"/>
                  </a:moveTo>
                  <a:cubicBezTo>
                    <a:pt x="21541" y="3606"/>
                    <a:pt x="21541" y="3704"/>
                    <a:pt x="21541" y="3804"/>
                  </a:cubicBezTo>
                  <a:cubicBezTo>
                    <a:pt x="21475" y="3901"/>
                    <a:pt x="21547" y="4004"/>
                    <a:pt x="21495" y="4100"/>
                  </a:cubicBezTo>
                  <a:cubicBezTo>
                    <a:pt x="21345" y="5374"/>
                    <a:pt x="20692" y="6586"/>
                    <a:pt x="19857" y="7782"/>
                  </a:cubicBezTo>
                  <a:cubicBezTo>
                    <a:pt x="19059" y="8928"/>
                    <a:pt x="18242" y="10067"/>
                    <a:pt x="17199" y="11162"/>
                  </a:cubicBezTo>
                  <a:cubicBezTo>
                    <a:pt x="16497" y="11899"/>
                    <a:pt x="16135" y="12698"/>
                    <a:pt x="15797" y="13496"/>
                  </a:cubicBezTo>
                  <a:cubicBezTo>
                    <a:pt x="15575" y="14019"/>
                    <a:pt x="15341" y="14539"/>
                    <a:pt x="15032" y="15049"/>
                  </a:cubicBezTo>
                  <a:cubicBezTo>
                    <a:pt x="14991" y="15118"/>
                    <a:pt x="14934" y="15182"/>
                    <a:pt x="15020" y="15250"/>
                  </a:cubicBezTo>
                  <a:cubicBezTo>
                    <a:pt x="15012" y="15286"/>
                    <a:pt x="15043" y="15319"/>
                    <a:pt x="15049" y="15353"/>
                  </a:cubicBezTo>
                  <a:cubicBezTo>
                    <a:pt x="15038" y="15413"/>
                    <a:pt x="15075" y="15486"/>
                    <a:pt x="14905" y="15504"/>
                  </a:cubicBezTo>
                  <a:cubicBezTo>
                    <a:pt x="14809" y="15459"/>
                    <a:pt x="14832" y="15413"/>
                    <a:pt x="14879" y="15377"/>
                  </a:cubicBezTo>
                  <a:cubicBezTo>
                    <a:pt x="14688" y="15745"/>
                    <a:pt x="14330" y="16094"/>
                    <a:pt x="14058" y="16460"/>
                  </a:cubicBezTo>
                  <a:cubicBezTo>
                    <a:pt x="13859" y="16671"/>
                    <a:pt x="13674" y="16886"/>
                    <a:pt x="13500" y="17105"/>
                  </a:cubicBezTo>
                  <a:cubicBezTo>
                    <a:pt x="13350" y="17260"/>
                    <a:pt x="13203" y="17415"/>
                    <a:pt x="13084" y="17577"/>
                  </a:cubicBezTo>
                  <a:cubicBezTo>
                    <a:pt x="12865" y="17771"/>
                    <a:pt x="12726" y="17985"/>
                    <a:pt x="12530" y="18185"/>
                  </a:cubicBezTo>
                  <a:cubicBezTo>
                    <a:pt x="12316" y="18380"/>
                    <a:pt x="12154" y="18587"/>
                    <a:pt x="11978" y="18791"/>
                  </a:cubicBezTo>
                  <a:cubicBezTo>
                    <a:pt x="11784" y="18980"/>
                    <a:pt x="11599" y="19169"/>
                    <a:pt x="11426" y="19364"/>
                  </a:cubicBezTo>
                  <a:cubicBezTo>
                    <a:pt x="11284" y="19548"/>
                    <a:pt x="11102" y="19720"/>
                    <a:pt x="10941" y="19896"/>
                  </a:cubicBezTo>
                  <a:cubicBezTo>
                    <a:pt x="10813" y="20014"/>
                    <a:pt x="10701" y="20136"/>
                    <a:pt x="10591" y="20257"/>
                  </a:cubicBezTo>
                  <a:cubicBezTo>
                    <a:pt x="10444" y="20397"/>
                    <a:pt x="10308" y="20541"/>
                    <a:pt x="10175" y="20685"/>
                  </a:cubicBezTo>
                  <a:cubicBezTo>
                    <a:pt x="10025" y="20828"/>
                    <a:pt x="9889" y="20973"/>
                    <a:pt x="9756" y="21120"/>
                  </a:cubicBezTo>
                  <a:cubicBezTo>
                    <a:pt x="9640" y="21234"/>
                    <a:pt x="9534" y="21348"/>
                    <a:pt x="9421" y="21461"/>
                  </a:cubicBezTo>
                  <a:cubicBezTo>
                    <a:pt x="9357" y="21524"/>
                    <a:pt x="9294" y="21585"/>
                    <a:pt x="9141" y="21600"/>
                  </a:cubicBezTo>
                  <a:cubicBezTo>
                    <a:pt x="8722" y="21549"/>
                    <a:pt x="8314" y="21482"/>
                    <a:pt x="7994" y="21321"/>
                  </a:cubicBezTo>
                  <a:cubicBezTo>
                    <a:pt x="7976" y="21176"/>
                    <a:pt x="8100" y="21044"/>
                    <a:pt x="8150" y="20904"/>
                  </a:cubicBezTo>
                  <a:cubicBezTo>
                    <a:pt x="8274" y="20575"/>
                    <a:pt x="8476" y="20255"/>
                    <a:pt x="8586" y="19924"/>
                  </a:cubicBezTo>
                  <a:cubicBezTo>
                    <a:pt x="8742" y="19565"/>
                    <a:pt x="8924" y="19209"/>
                    <a:pt x="9054" y="18847"/>
                  </a:cubicBezTo>
                  <a:cubicBezTo>
                    <a:pt x="9169" y="18529"/>
                    <a:pt x="9340" y="18216"/>
                    <a:pt x="9409" y="17893"/>
                  </a:cubicBezTo>
                  <a:cubicBezTo>
                    <a:pt x="9551" y="17549"/>
                    <a:pt x="9695" y="17206"/>
                    <a:pt x="9822" y="16861"/>
                  </a:cubicBezTo>
                  <a:cubicBezTo>
                    <a:pt x="10028" y="16476"/>
                    <a:pt x="10215" y="16089"/>
                    <a:pt x="10449" y="15709"/>
                  </a:cubicBezTo>
                  <a:cubicBezTo>
                    <a:pt x="10756" y="15172"/>
                    <a:pt x="11137" y="14649"/>
                    <a:pt x="11498" y="14121"/>
                  </a:cubicBezTo>
                  <a:cubicBezTo>
                    <a:pt x="11582" y="14001"/>
                    <a:pt x="11651" y="13892"/>
                    <a:pt x="11501" y="13776"/>
                  </a:cubicBezTo>
                  <a:cubicBezTo>
                    <a:pt x="11741" y="13733"/>
                    <a:pt x="11845" y="13636"/>
                    <a:pt x="11920" y="13517"/>
                  </a:cubicBezTo>
                  <a:cubicBezTo>
                    <a:pt x="12301" y="12912"/>
                    <a:pt x="12712" y="12313"/>
                    <a:pt x="13030" y="11700"/>
                  </a:cubicBezTo>
                  <a:cubicBezTo>
                    <a:pt x="13362" y="11137"/>
                    <a:pt x="13654" y="10569"/>
                    <a:pt x="13948" y="10000"/>
                  </a:cubicBezTo>
                  <a:cubicBezTo>
                    <a:pt x="14078" y="9747"/>
                    <a:pt x="14203" y="9494"/>
                    <a:pt x="14344" y="9244"/>
                  </a:cubicBezTo>
                  <a:cubicBezTo>
                    <a:pt x="14665" y="8591"/>
                    <a:pt x="15006" y="7942"/>
                    <a:pt x="15312" y="7288"/>
                  </a:cubicBezTo>
                  <a:cubicBezTo>
                    <a:pt x="15731" y="6448"/>
                    <a:pt x="16057" y="5596"/>
                    <a:pt x="16459" y="4754"/>
                  </a:cubicBezTo>
                  <a:cubicBezTo>
                    <a:pt x="16517" y="4634"/>
                    <a:pt x="16603" y="4517"/>
                    <a:pt x="16632" y="4427"/>
                  </a:cubicBezTo>
                  <a:cubicBezTo>
                    <a:pt x="16468" y="4614"/>
                    <a:pt x="16499" y="4870"/>
                    <a:pt x="16202" y="5070"/>
                  </a:cubicBezTo>
                  <a:cubicBezTo>
                    <a:pt x="16115" y="5104"/>
                    <a:pt x="16017" y="5116"/>
                    <a:pt x="15913" y="5118"/>
                  </a:cubicBezTo>
                  <a:cubicBezTo>
                    <a:pt x="15352" y="5125"/>
                    <a:pt x="14795" y="5125"/>
                    <a:pt x="14234" y="5118"/>
                  </a:cubicBezTo>
                  <a:cubicBezTo>
                    <a:pt x="14142" y="5118"/>
                    <a:pt x="14052" y="5106"/>
                    <a:pt x="13977" y="5078"/>
                  </a:cubicBezTo>
                  <a:cubicBezTo>
                    <a:pt x="13859" y="5024"/>
                    <a:pt x="13925" y="4972"/>
                    <a:pt x="13989" y="4921"/>
                  </a:cubicBezTo>
                  <a:cubicBezTo>
                    <a:pt x="14090" y="4842"/>
                    <a:pt x="14171" y="4757"/>
                    <a:pt x="14217" y="4665"/>
                  </a:cubicBezTo>
                  <a:cubicBezTo>
                    <a:pt x="14330" y="4507"/>
                    <a:pt x="14327" y="4339"/>
                    <a:pt x="14390" y="4176"/>
                  </a:cubicBezTo>
                  <a:cubicBezTo>
                    <a:pt x="14393" y="4130"/>
                    <a:pt x="14402" y="4086"/>
                    <a:pt x="14422" y="4041"/>
                  </a:cubicBezTo>
                  <a:cubicBezTo>
                    <a:pt x="14515" y="3902"/>
                    <a:pt x="14439" y="3797"/>
                    <a:pt x="14231" y="3692"/>
                  </a:cubicBezTo>
                  <a:cubicBezTo>
                    <a:pt x="13535" y="3344"/>
                    <a:pt x="12498" y="3266"/>
                    <a:pt x="11660" y="3512"/>
                  </a:cubicBezTo>
                  <a:cubicBezTo>
                    <a:pt x="11475" y="3566"/>
                    <a:pt x="11310" y="3630"/>
                    <a:pt x="11325" y="3758"/>
                  </a:cubicBezTo>
                  <a:cubicBezTo>
                    <a:pt x="11322" y="3813"/>
                    <a:pt x="11319" y="3868"/>
                    <a:pt x="11296" y="3923"/>
                  </a:cubicBezTo>
                  <a:cubicBezTo>
                    <a:pt x="11247" y="3996"/>
                    <a:pt x="11258" y="4074"/>
                    <a:pt x="11224" y="4147"/>
                  </a:cubicBezTo>
                  <a:cubicBezTo>
                    <a:pt x="11143" y="4395"/>
                    <a:pt x="11154" y="4637"/>
                    <a:pt x="11397" y="4863"/>
                  </a:cubicBezTo>
                  <a:cubicBezTo>
                    <a:pt x="11452" y="4914"/>
                    <a:pt x="11507" y="4969"/>
                    <a:pt x="11423" y="5027"/>
                  </a:cubicBezTo>
                  <a:cubicBezTo>
                    <a:pt x="11313" y="5082"/>
                    <a:pt x="11175" y="5086"/>
                    <a:pt x="11036" y="5086"/>
                  </a:cubicBezTo>
                  <a:cubicBezTo>
                    <a:pt x="9620" y="5088"/>
                    <a:pt x="8202" y="5115"/>
                    <a:pt x="6789" y="5078"/>
                  </a:cubicBezTo>
                  <a:cubicBezTo>
                    <a:pt x="5590" y="5046"/>
                    <a:pt x="4396" y="5064"/>
                    <a:pt x="3200" y="5054"/>
                  </a:cubicBezTo>
                  <a:cubicBezTo>
                    <a:pt x="2744" y="5049"/>
                    <a:pt x="2703" y="5072"/>
                    <a:pt x="2599" y="5304"/>
                  </a:cubicBezTo>
                  <a:cubicBezTo>
                    <a:pt x="2414" y="5719"/>
                    <a:pt x="2111" y="6125"/>
                    <a:pt x="2192" y="6563"/>
                  </a:cubicBezTo>
                  <a:cubicBezTo>
                    <a:pt x="2201" y="6604"/>
                    <a:pt x="2192" y="6646"/>
                    <a:pt x="2218" y="6685"/>
                  </a:cubicBezTo>
                  <a:cubicBezTo>
                    <a:pt x="2339" y="7017"/>
                    <a:pt x="2452" y="7349"/>
                    <a:pt x="2643" y="7672"/>
                  </a:cubicBezTo>
                  <a:cubicBezTo>
                    <a:pt x="3200" y="8561"/>
                    <a:pt x="3486" y="9480"/>
                    <a:pt x="3821" y="10395"/>
                  </a:cubicBezTo>
                  <a:cubicBezTo>
                    <a:pt x="4171" y="11412"/>
                    <a:pt x="4558" y="12425"/>
                    <a:pt x="4850" y="13448"/>
                  </a:cubicBezTo>
                  <a:cubicBezTo>
                    <a:pt x="4885" y="13570"/>
                    <a:pt x="4937" y="13682"/>
                    <a:pt x="5182" y="13737"/>
                  </a:cubicBezTo>
                  <a:cubicBezTo>
                    <a:pt x="5211" y="13754"/>
                    <a:pt x="5214" y="13771"/>
                    <a:pt x="5191" y="13791"/>
                  </a:cubicBezTo>
                  <a:cubicBezTo>
                    <a:pt x="4963" y="13862"/>
                    <a:pt x="5012" y="13971"/>
                    <a:pt x="5044" y="14077"/>
                  </a:cubicBezTo>
                  <a:cubicBezTo>
                    <a:pt x="5165" y="14494"/>
                    <a:pt x="5255" y="14911"/>
                    <a:pt x="5304" y="15332"/>
                  </a:cubicBezTo>
                  <a:cubicBezTo>
                    <a:pt x="5373" y="15650"/>
                    <a:pt x="5428" y="15968"/>
                    <a:pt x="5445" y="16287"/>
                  </a:cubicBezTo>
                  <a:cubicBezTo>
                    <a:pt x="5477" y="16597"/>
                    <a:pt x="5538" y="16907"/>
                    <a:pt x="5584" y="17217"/>
                  </a:cubicBezTo>
                  <a:cubicBezTo>
                    <a:pt x="5593" y="17287"/>
                    <a:pt x="5593" y="17358"/>
                    <a:pt x="5584" y="17428"/>
                  </a:cubicBezTo>
                  <a:cubicBezTo>
                    <a:pt x="5650" y="17856"/>
                    <a:pt x="5711" y="18283"/>
                    <a:pt x="5720" y="18712"/>
                  </a:cubicBezTo>
                  <a:cubicBezTo>
                    <a:pt x="5699" y="18988"/>
                    <a:pt x="5832" y="19259"/>
                    <a:pt x="5792" y="19534"/>
                  </a:cubicBezTo>
                  <a:cubicBezTo>
                    <a:pt x="5763" y="19798"/>
                    <a:pt x="5908" y="20058"/>
                    <a:pt x="5861" y="20324"/>
                  </a:cubicBezTo>
                  <a:cubicBezTo>
                    <a:pt x="5801" y="20596"/>
                    <a:pt x="5974" y="20863"/>
                    <a:pt x="5934" y="21134"/>
                  </a:cubicBezTo>
                  <a:cubicBezTo>
                    <a:pt x="5922" y="21216"/>
                    <a:pt x="5945" y="21299"/>
                    <a:pt x="5876" y="21378"/>
                  </a:cubicBezTo>
                  <a:cubicBezTo>
                    <a:pt x="5512" y="21512"/>
                    <a:pt x="5099" y="21537"/>
                    <a:pt x="4668" y="21521"/>
                  </a:cubicBezTo>
                  <a:cubicBezTo>
                    <a:pt x="4448" y="21409"/>
                    <a:pt x="4486" y="21247"/>
                    <a:pt x="4368" y="21116"/>
                  </a:cubicBezTo>
                  <a:cubicBezTo>
                    <a:pt x="4249" y="20906"/>
                    <a:pt x="4229" y="20684"/>
                    <a:pt x="4064" y="20480"/>
                  </a:cubicBezTo>
                  <a:cubicBezTo>
                    <a:pt x="3905" y="20194"/>
                    <a:pt x="3839" y="19898"/>
                    <a:pt x="3683" y="19612"/>
                  </a:cubicBezTo>
                  <a:cubicBezTo>
                    <a:pt x="3596" y="19419"/>
                    <a:pt x="3507" y="19226"/>
                    <a:pt x="3400" y="19035"/>
                  </a:cubicBezTo>
                  <a:cubicBezTo>
                    <a:pt x="3290" y="18834"/>
                    <a:pt x="3249" y="18624"/>
                    <a:pt x="3122" y="18423"/>
                  </a:cubicBezTo>
                  <a:cubicBezTo>
                    <a:pt x="2894" y="17926"/>
                    <a:pt x="2695" y="17424"/>
                    <a:pt x="2438" y="16929"/>
                  </a:cubicBezTo>
                  <a:cubicBezTo>
                    <a:pt x="2339" y="16569"/>
                    <a:pt x="2105" y="16222"/>
                    <a:pt x="2033" y="15857"/>
                  </a:cubicBezTo>
                  <a:cubicBezTo>
                    <a:pt x="2024" y="15533"/>
                    <a:pt x="1819" y="15228"/>
                    <a:pt x="1698" y="14915"/>
                  </a:cubicBezTo>
                  <a:cubicBezTo>
                    <a:pt x="1238" y="13740"/>
                    <a:pt x="895" y="12561"/>
                    <a:pt x="1002" y="11357"/>
                  </a:cubicBezTo>
                  <a:cubicBezTo>
                    <a:pt x="1025" y="11090"/>
                    <a:pt x="1062" y="10822"/>
                    <a:pt x="1100" y="10556"/>
                  </a:cubicBezTo>
                  <a:cubicBezTo>
                    <a:pt x="1149" y="10201"/>
                    <a:pt x="981" y="9857"/>
                    <a:pt x="889" y="9512"/>
                  </a:cubicBezTo>
                  <a:cubicBezTo>
                    <a:pt x="678" y="8710"/>
                    <a:pt x="487" y="7907"/>
                    <a:pt x="273" y="7108"/>
                  </a:cubicBezTo>
                  <a:cubicBezTo>
                    <a:pt x="83" y="6393"/>
                    <a:pt x="-53" y="5678"/>
                    <a:pt x="19" y="4958"/>
                  </a:cubicBezTo>
                  <a:cubicBezTo>
                    <a:pt x="141" y="3715"/>
                    <a:pt x="412" y="2483"/>
                    <a:pt x="1238" y="1300"/>
                  </a:cubicBezTo>
                  <a:cubicBezTo>
                    <a:pt x="1464" y="980"/>
                    <a:pt x="1848" y="751"/>
                    <a:pt x="2417" y="588"/>
                  </a:cubicBezTo>
                  <a:cubicBezTo>
                    <a:pt x="3134" y="384"/>
                    <a:pt x="3873" y="209"/>
                    <a:pt x="4648" y="70"/>
                  </a:cubicBezTo>
                  <a:cubicBezTo>
                    <a:pt x="5067" y="170"/>
                    <a:pt x="5281" y="378"/>
                    <a:pt x="5564" y="547"/>
                  </a:cubicBezTo>
                  <a:cubicBezTo>
                    <a:pt x="6618" y="1178"/>
                    <a:pt x="7673" y="1807"/>
                    <a:pt x="8722" y="2441"/>
                  </a:cubicBezTo>
                  <a:cubicBezTo>
                    <a:pt x="8973" y="2593"/>
                    <a:pt x="9019" y="2592"/>
                    <a:pt x="9354" y="2477"/>
                  </a:cubicBezTo>
                  <a:cubicBezTo>
                    <a:pt x="11755" y="1652"/>
                    <a:pt x="14156" y="825"/>
                    <a:pt x="16557" y="0"/>
                  </a:cubicBezTo>
                  <a:cubicBezTo>
                    <a:pt x="17485" y="179"/>
                    <a:pt x="18383" y="384"/>
                    <a:pt x="19221" y="661"/>
                  </a:cubicBezTo>
                  <a:cubicBezTo>
                    <a:pt x="20290" y="1014"/>
                    <a:pt x="21041" y="1461"/>
                    <a:pt x="21209" y="2142"/>
                  </a:cubicBezTo>
                  <a:cubicBezTo>
                    <a:pt x="21299" y="2510"/>
                    <a:pt x="21437" y="2875"/>
                    <a:pt x="21495" y="3244"/>
                  </a:cubicBezTo>
                  <a:cubicBezTo>
                    <a:pt x="21535" y="3330"/>
                    <a:pt x="21475" y="3420"/>
                    <a:pt x="21535" y="3505"/>
                  </a:cubicBezTo>
                  <a:close/>
                </a:path>
              </a:pathLst>
            </a:custGeom>
            <a:solidFill>
              <a:srgbClr val="69727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86" name="Freeform: Shape 19"/>
            <p:cNvSpPr/>
            <p:nvPr/>
          </p:nvSpPr>
          <p:spPr>
            <a:xfrm>
              <a:off x="1087476" y="1294941"/>
              <a:ext cx="855754" cy="1365354"/>
            </a:xfrm>
            <a:custGeom>
              <a:avLst/>
              <a:gdLst/>
              <a:ahLst/>
              <a:cxnLst>
                <a:cxn ang="0">
                  <a:pos x="wd2" y="hd2"/>
                </a:cxn>
                <a:cxn ang="5400000">
                  <a:pos x="wd2" y="hd2"/>
                </a:cxn>
                <a:cxn ang="10800000">
                  <a:pos x="wd2" y="hd2"/>
                </a:cxn>
                <a:cxn ang="16200000">
                  <a:pos x="wd2" y="hd2"/>
                </a:cxn>
              </a:cxnLst>
              <a:rect l="0" t="0" r="r" b="b"/>
              <a:pathLst>
                <a:path w="21544" h="21432" extrusionOk="0">
                  <a:moveTo>
                    <a:pt x="18079" y="3509"/>
                  </a:moveTo>
                  <a:cubicBezTo>
                    <a:pt x="18523" y="3550"/>
                    <a:pt x="18677" y="3735"/>
                    <a:pt x="18773" y="3991"/>
                  </a:cubicBezTo>
                  <a:cubicBezTo>
                    <a:pt x="19461" y="5833"/>
                    <a:pt x="19988" y="7691"/>
                    <a:pt x="20443" y="9559"/>
                  </a:cubicBezTo>
                  <a:cubicBezTo>
                    <a:pt x="20819" y="11108"/>
                    <a:pt x="21117" y="12663"/>
                    <a:pt x="21319" y="14225"/>
                  </a:cubicBezTo>
                  <a:cubicBezTo>
                    <a:pt x="21428" y="15083"/>
                    <a:pt x="21504" y="15940"/>
                    <a:pt x="21531" y="16802"/>
                  </a:cubicBezTo>
                  <a:cubicBezTo>
                    <a:pt x="21572" y="18106"/>
                    <a:pt x="21528" y="19407"/>
                    <a:pt x="21264" y="20702"/>
                  </a:cubicBezTo>
                  <a:cubicBezTo>
                    <a:pt x="21158" y="21222"/>
                    <a:pt x="21175" y="21233"/>
                    <a:pt x="20364" y="21306"/>
                  </a:cubicBezTo>
                  <a:cubicBezTo>
                    <a:pt x="17083" y="21600"/>
                    <a:pt x="13887" y="21380"/>
                    <a:pt x="10787" y="20644"/>
                  </a:cubicBezTo>
                  <a:cubicBezTo>
                    <a:pt x="10750" y="20636"/>
                    <a:pt x="10719" y="20617"/>
                    <a:pt x="10685" y="20604"/>
                  </a:cubicBezTo>
                  <a:cubicBezTo>
                    <a:pt x="10435" y="20314"/>
                    <a:pt x="10479" y="19989"/>
                    <a:pt x="10425" y="19680"/>
                  </a:cubicBezTo>
                  <a:cubicBezTo>
                    <a:pt x="10124" y="18020"/>
                    <a:pt x="9768" y="16365"/>
                    <a:pt x="9391" y="14711"/>
                  </a:cubicBezTo>
                  <a:cubicBezTo>
                    <a:pt x="8957" y="12802"/>
                    <a:pt x="8396" y="10910"/>
                    <a:pt x="7664" y="9037"/>
                  </a:cubicBezTo>
                  <a:cubicBezTo>
                    <a:pt x="7640" y="8979"/>
                    <a:pt x="7616" y="8922"/>
                    <a:pt x="7616" y="8862"/>
                  </a:cubicBezTo>
                  <a:cubicBezTo>
                    <a:pt x="7646" y="8791"/>
                    <a:pt x="7516" y="8740"/>
                    <a:pt x="7551" y="8674"/>
                  </a:cubicBezTo>
                  <a:cubicBezTo>
                    <a:pt x="7499" y="8734"/>
                    <a:pt x="7616" y="8777"/>
                    <a:pt x="7609" y="8836"/>
                  </a:cubicBezTo>
                  <a:cubicBezTo>
                    <a:pt x="7735" y="9348"/>
                    <a:pt x="7992" y="9847"/>
                    <a:pt x="8033" y="10368"/>
                  </a:cubicBezTo>
                  <a:cubicBezTo>
                    <a:pt x="8033" y="10468"/>
                    <a:pt x="7975" y="10569"/>
                    <a:pt x="8054" y="10665"/>
                  </a:cubicBezTo>
                  <a:cubicBezTo>
                    <a:pt x="8078" y="10716"/>
                    <a:pt x="8119" y="10767"/>
                    <a:pt x="8030" y="10812"/>
                  </a:cubicBezTo>
                  <a:cubicBezTo>
                    <a:pt x="7992" y="10827"/>
                    <a:pt x="7951" y="10837"/>
                    <a:pt x="7906" y="10844"/>
                  </a:cubicBezTo>
                  <a:cubicBezTo>
                    <a:pt x="6972" y="10925"/>
                    <a:pt x="6052" y="11046"/>
                    <a:pt x="5118" y="11121"/>
                  </a:cubicBezTo>
                  <a:cubicBezTo>
                    <a:pt x="4985" y="11132"/>
                    <a:pt x="4848" y="11153"/>
                    <a:pt x="4714" y="11121"/>
                  </a:cubicBezTo>
                  <a:cubicBezTo>
                    <a:pt x="4454" y="11017"/>
                    <a:pt x="4492" y="10837"/>
                    <a:pt x="4454" y="10684"/>
                  </a:cubicBezTo>
                  <a:cubicBezTo>
                    <a:pt x="4167" y="9523"/>
                    <a:pt x="3852" y="8365"/>
                    <a:pt x="3465" y="7213"/>
                  </a:cubicBezTo>
                  <a:cubicBezTo>
                    <a:pt x="2658" y="4826"/>
                    <a:pt x="1614" y="2481"/>
                    <a:pt x="64" y="235"/>
                  </a:cubicBezTo>
                  <a:cubicBezTo>
                    <a:pt x="-28" y="100"/>
                    <a:pt x="-25" y="98"/>
                    <a:pt x="102" y="0"/>
                  </a:cubicBezTo>
                  <a:cubicBezTo>
                    <a:pt x="2008" y="866"/>
                    <a:pt x="3852" y="1783"/>
                    <a:pt x="5597" y="2775"/>
                  </a:cubicBezTo>
                  <a:cubicBezTo>
                    <a:pt x="7650" y="3942"/>
                    <a:pt x="9190" y="5297"/>
                    <a:pt x="10158" y="6942"/>
                  </a:cubicBezTo>
                  <a:cubicBezTo>
                    <a:pt x="11862" y="9841"/>
                    <a:pt x="13251" y="12798"/>
                    <a:pt x="14479" y="15787"/>
                  </a:cubicBezTo>
                  <a:cubicBezTo>
                    <a:pt x="14503" y="15808"/>
                    <a:pt x="14527" y="15827"/>
                    <a:pt x="14537" y="15853"/>
                  </a:cubicBezTo>
                  <a:cubicBezTo>
                    <a:pt x="14572" y="15836"/>
                    <a:pt x="14568" y="15810"/>
                    <a:pt x="14578" y="15789"/>
                  </a:cubicBezTo>
                  <a:cubicBezTo>
                    <a:pt x="14592" y="15757"/>
                    <a:pt x="14589" y="15721"/>
                    <a:pt x="14623" y="15693"/>
                  </a:cubicBezTo>
                  <a:cubicBezTo>
                    <a:pt x="14726" y="15561"/>
                    <a:pt x="14842" y="15629"/>
                    <a:pt x="14941" y="15689"/>
                  </a:cubicBezTo>
                  <a:cubicBezTo>
                    <a:pt x="15040" y="15746"/>
                    <a:pt x="15119" y="15817"/>
                    <a:pt x="15208" y="15883"/>
                  </a:cubicBezTo>
                  <a:cubicBezTo>
                    <a:pt x="15348" y="15836"/>
                    <a:pt x="15283" y="15759"/>
                    <a:pt x="15283" y="15701"/>
                  </a:cubicBezTo>
                  <a:cubicBezTo>
                    <a:pt x="15283" y="14466"/>
                    <a:pt x="15304" y="13231"/>
                    <a:pt x="15266" y="11996"/>
                  </a:cubicBezTo>
                  <a:cubicBezTo>
                    <a:pt x="15205" y="9937"/>
                    <a:pt x="15112" y="7878"/>
                    <a:pt x="15023" y="5818"/>
                  </a:cubicBezTo>
                  <a:cubicBezTo>
                    <a:pt x="14996" y="5214"/>
                    <a:pt x="14958" y="4610"/>
                    <a:pt x="14900" y="4006"/>
                  </a:cubicBezTo>
                  <a:cubicBezTo>
                    <a:pt x="14880" y="3787"/>
                    <a:pt x="14924" y="3642"/>
                    <a:pt x="15341" y="3648"/>
                  </a:cubicBezTo>
                  <a:cubicBezTo>
                    <a:pt x="15434" y="3648"/>
                    <a:pt x="15526" y="3622"/>
                    <a:pt x="15622" y="3610"/>
                  </a:cubicBezTo>
                  <a:cubicBezTo>
                    <a:pt x="15858" y="3467"/>
                    <a:pt x="16173" y="3475"/>
                    <a:pt x="16460" y="3462"/>
                  </a:cubicBezTo>
                  <a:cubicBezTo>
                    <a:pt x="17004" y="3437"/>
                    <a:pt x="17555" y="3369"/>
                    <a:pt x="18089" y="3509"/>
                  </a:cubicBezTo>
                  <a:close/>
                </a:path>
              </a:pathLst>
            </a:custGeom>
            <a:solidFill>
              <a:srgbClr val="69727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87" name="Freeform: Shape 20"/>
            <p:cNvSpPr/>
            <p:nvPr/>
          </p:nvSpPr>
          <p:spPr>
            <a:xfrm>
              <a:off x="540816" y="120977"/>
              <a:ext cx="763151" cy="1112750"/>
            </a:xfrm>
            <a:custGeom>
              <a:avLst/>
              <a:gdLst/>
              <a:ahLst/>
              <a:cxnLst>
                <a:cxn ang="0">
                  <a:pos x="wd2" y="hd2"/>
                </a:cxn>
                <a:cxn ang="5400000">
                  <a:pos x="wd2" y="hd2"/>
                </a:cxn>
                <a:cxn ang="10800000">
                  <a:pos x="wd2" y="hd2"/>
                </a:cxn>
                <a:cxn ang="16200000">
                  <a:pos x="wd2" y="hd2"/>
                </a:cxn>
              </a:cxnLst>
              <a:rect l="0" t="0" r="r" b="b"/>
              <a:pathLst>
                <a:path w="21249" h="21583" extrusionOk="0">
                  <a:moveTo>
                    <a:pt x="4988" y="20978"/>
                  </a:moveTo>
                  <a:cubicBezTo>
                    <a:pt x="5139" y="19694"/>
                    <a:pt x="5294" y="18408"/>
                    <a:pt x="5438" y="17124"/>
                  </a:cubicBezTo>
                  <a:cubicBezTo>
                    <a:pt x="5525" y="16344"/>
                    <a:pt x="5597" y="15561"/>
                    <a:pt x="5680" y="14759"/>
                  </a:cubicBezTo>
                  <a:cubicBezTo>
                    <a:pt x="5003" y="14860"/>
                    <a:pt x="4348" y="15010"/>
                    <a:pt x="3663" y="15073"/>
                  </a:cubicBezTo>
                  <a:cubicBezTo>
                    <a:pt x="2982" y="15136"/>
                    <a:pt x="2407" y="15049"/>
                    <a:pt x="1968" y="14662"/>
                  </a:cubicBezTo>
                  <a:cubicBezTo>
                    <a:pt x="1128" y="13918"/>
                    <a:pt x="523" y="13091"/>
                    <a:pt x="99" y="12194"/>
                  </a:cubicBezTo>
                  <a:cubicBezTo>
                    <a:pt x="-170" y="11622"/>
                    <a:pt x="129" y="11193"/>
                    <a:pt x="776" y="10845"/>
                  </a:cubicBezTo>
                  <a:cubicBezTo>
                    <a:pt x="920" y="10768"/>
                    <a:pt x="1056" y="10687"/>
                    <a:pt x="1196" y="10608"/>
                  </a:cubicBezTo>
                  <a:cubicBezTo>
                    <a:pt x="1378" y="10397"/>
                    <a:pt x="1707" y="10365"/>
                    <a:pt x="2002" y="10297"/>
                  </a:cubicBezTo>
                  <a:cubicBezTo>
                    <a:pt x="2070" y="10286"/>
                    <a:pt x="2138" y="10281"/>
                    <a:pt x="2206" y="10281"/>
                  </a:cubicBezTo>
                  <a:cubicBezTo>
                    <a:pt x="2343" y="10281"/>
                    <a:pt x="2479" y="10278"/>
                    <a:pt x="2615" y="10283"/>
                  </a:cubicBezTo>
                  <a:cubicBezTo>
                    <a:pt x="2683" y="10286"/>
                    <a:pt x="2748" y="10297"/>
                    <a:pt x="2812" y="10310"/>
                  </a:cubicBezTo>
                  <a:cubicBezTo>
                    <a:pt x="3660" y="10589"/>
                    <a:pt x="4129" y="11119"/>
                    <a:pt x="4583" y="11575"/>
                  </a:cubicBezTo>
                  <a:cubicBezTo>
                    <a:pt x="4379" y="11209"/>
                    <a:pt x="4261" y="10760"/>
                    <a:pt x="4117" y="10318"/>
                  </a:cubicBezTo>
                  <a:cubicBezTo>
                    <a:pt x="4106" y="10289"/>
                    <a:pt x="4099" y="10260"/>
                    <a:pt x="4091" y="10231"/>
                  </a:cubicBezTo>
                  <a:cubicBezTo>
                    <a:pt x="4068" y="10115"/>
                    <a:pt x="4091" y="9999"/>
                    <a:pt x="4034" y="9885"/>
                  </a:cubicBezTo>
                  <a:cubicBezTo>
                    <a:pt x="4019" y="9856"/>
                    <a:pt x="4012" y="9827"/>
                    <a:pt x="4004" y="9801"/>
                  </a:cubicBezTo>
                  <a:cubicBezTo>
                    <a:pt x="3947" y="9598"/>
                    <a:pt x="3936" y="9387"/>
                    <a:pt x="3758" y="9208"/>
                  </a:cubicBezTo>
                  <a:cubicBezTo>
                    <a:pt x="3728" y="9163"/>
                    <a:pt x="3709" y="9116"/>
                    <a:pt x="3697" y="9068"/>
                  </a:cubicBezTo>
                  <a:cubicBezTo>
                    <a:pt x="3554" y="8578"/>
                    <a:pt x="3455" y="8082"/>
                    <a:pt x="3345" y="7587"/>
                  </a:cubicBezTo>
                  <a:cubicBezTo>
                    <a:pt x="3304" y="7328"/>
                    <a:pt x="3262" y="7070"/>
                    <a:pt x="3187" y="6814"/>
                  </a:cubicBezTo>
                  <a:cubicBezTo>
                    <a:pt x="3122" y="6624"/>
                    <a:pt x="3190" y="6424"/>
                    <a:pt x="3092" y="6237"/>
                  </a:cubicBezTo>
                  <a:cubicBezTo>
                    <a:pt x="3054" y="6092"/>
                    <a:pt x="3050" y="5947"/>
                    <a:pt x="3054" y="5799"/>
                  </a:cubicBezTo>
                  <a:cubicBezTo>
                    <a:pt x="3062" y="5383"/>
                    <a:pt x="3016" y="4964"/>
                    <a:pt x="3149" y="4553"/>
                  </a:cubicBezTo>
                  <a:cubicBezTo>
                    <a:pt x="3308" y="4120"/>
                    <a:pt x="3716" y="3791"/>
                    <a:pt x="4099" y="3451"/>
                  </a:cubicBezTo>
                  <a:cubicBezTo>
                    <a:pt x="4318" y="3311"/>
                    <a:pt x="4511" y="3147"/>
                    <a:pt x="4757" y="3029"/>
                  </a:cubicBezTo>
                  <a:cubicBezTo>
                    <a:pt x="5067" y="2863"/>
                    <a:pt x="5400" y="2718"/>
                    <a:pt x="5673" y="2520"/>
                  </a:cubicBezTo>
                  <a:cubicBezTo>
                    <a:pt x="6312" y="2209"/>
                    <a:pt x="7012" y="1969"/>
                    <a:pt x="7697" y="1713"/>
                  </a:cubicBezTo>
                  <a:cubicBezTo>
                    <a:pt x="8023" y="1595"/>
                    <a:pt x="8371" y="1505"/>
                    <a:pt x="8704" y="1394"/>
                  </a:cubicBezTo>
                  <a:cubicBezTo>
                    <a:pt x="8988" y="1313"/>
                    <a:pt x="9279" y="1234"/>
                    <a:pt x="9552" y="1136"/>
                  </a:cubicBezTo>
                  <a:cubicBezTo>
                    <a:pt x="10278" y="936"/>
                    <a:pt x="11024" y="764"/>
                    <a:pt x="11773" y="606"/>
                  </a:cubicBezTo>
                  <a:cubicBezTo>
                    <a:pt x="12178" y="548"/>
                    <a:pt x="12567" y="453"/>
                    <a:pt x="12965" y="382"/>
                  </a:cubicBezTo>
                  <a:cubicBezTo>
                    <a:pt x="13097" y="359"/>
                    <a:pt x="13230" y="348"/>
                    <a:pt x="13358" y="311"/>
                  </a:cubicBezTo>
                  <a:cubicBezTo>
                    <a:pt x="13865" y="185"/>
                    <a:pt x="14433" y="206"/>
                    <a:pt x="14906" y="0"/>
                  </a:cubicBezTo>
                  <a:cubicBezTo>
                    <a:pt x="15107" y="477"/>
                    <a:pt x="15538" y="875"/>
                    <a:pt x="15848" y="1313"/>
                  </a:cubicBezTo>
                  <a:cubicBezTo>
                    <a:pt x="16424" y="2122"/>
                    <a:pt x="17025" y="2921"/>
                    <a:pt x="17616" y="3722"/>
                  </a:cubicBezTo>
                  <a:cubicBezTo>
                    <a:pt x="17464" y="4002"/>
                    <a:pt x="17056" y="3999"/>
                    <a:pt x="16745" y="4099"/>
                  </a:cubicBezTo>
                  <a:cubicBezTo>
                    <a:pt x="16530" y="4133"/>
                    <a:pt x="16310" y="4125"/>
                    <a:pt x="16091" y="4118"/>
                  </a:cubicBezTo>
                  <a:cubicBezTo>
                    <a:pt x="15557" y="4036"/>
                    <a:pt x="15519" y="4060"/>
                    <a:pt x="15565" y="4455"/>
                  </a:cubicBezTo>
                  <a:cubicBezTo>
                    <a:pt x="15599" y="4787"/>
                    <a:pt x="15776" y="5103"/>
                    <a:pt x="15826" y="5433"/>
                  </a:cubicBezTo>
                  <a:cubicBezTo>
                    <a:pt x="15848" y="5625"/>
                    <a:pt x="15799" y="5820"/>
                    <a:pt x="15863" y="6013"/>
                  </a:cubicBezTo>
                  <a:cubicBezTo>
                    <a:pt x="15943" y="7386"/>
                    <a:pt x="16847" y="8475"/>
                    <a:pt x="18248" y="9403"/>
                  </a:cubicBezTo>
                  <a:cubicBezTo>
                    <a:pt x="18898" y="9833"/>
                    <a:pt x="18895" y="9922"/>
                    <a:pt x="18425" y="10460"/>
                  </a:cubicBezTo>
                  <a:cubicBezTo>
                    <a:pt x="18176" y="10747"/>
                    <a:pt x="17869" y="11008"/>
                    <a:pt x="17570" y="11274"/>
                  </a:cubicBezTo>
                  <a:cubicBezTo>
                    <a:pt x="18073" y="10963"/>
                    <a:pt x="18641" y="10705"/>
                    <a:pt x="19031" y="10307"/>
                  </a:cubicBezTo>
                  <a:cubicBezTo>
                    <a:pt x="19421" y="9906"/>
                    <a:pt x="19398" y="9730"/>
                    <a:pt x="18853" y="9435"/>
                  </a:cubicBezTo>
                  <a:cubicBezTo>
                    <a:pt x="18365" y="9168"/>
                    <a:pt x="17956" y="8841"/>
                    <a:pt x="17517" y="8538"/>
                  </a:cubicBezTo>
                  <a:cubicBezTo>
                    <a:pt x="17419" y="8470"/>
                    <a:pt x="17343" y="8391"/>
                    <a:pt x="17362" y="8285"/>
                  </a:cubicBezTo>
                  <a:cubicBezTo>
                    <a:pt x="17381" y="8238"/>
                    <a:pt x="17419" y="8203"/>
                    <a:pt x="17483" y="8185"/>
                  </a:cubicBezTo>
                  <a:cubicBezTo>
                    <a:pt x="18020" y="8119"/>
                    <a:pt x="18395" y="7924"/>
                    <a:pt x="18535" y="7544"/>
                  </a:cubicBezTo>
                  <a:cubicBezTo>
                    <a:pt x="18914" y="7455"/>
                    <a:pt x="19303" y="7415"/>
                    <a:pt x="19697" y="7386"/>
                  </a:cubicBezTo>
                  <a:cubicBezTo>
                    <a:pt x="20518" y="8507"/>
                    <a:pt x="21430" y="9619"/>
                    <a:pt x="21218" y="10948"/>
                  </a:cubicBezTo>
                  <a:cubicBezTo>
                    <a:pt x="21044" y="12031"/>
                    <a:pt x="20715" y="13099"/>
                    <a:pt x="20333" y="14158"/>
                  </a:cubicBezTo>
                  <a:cubicBezTo>
                    <a:pt x="19844" y="15513"/>
                    <a:pt x="19277" y="16850"/>
                    <a:pt x="18694" y="18186"/>
                  </a:cubicBezTo>
                  <a:cubicBezTo>
                    <a:pt x="18289" y="19119"/>
                    <a:pt x="17347" y="19438"/>
                    <a:pt x="16147" y="19591"/>
                  </a:cubicBezTo>
                  <a:cubicBezTo>
                    <a:pt x="15277" y="19702"/>
                    <a:pt x="14407" y="19710"/>
                    <a:pt x="13544" y="19560"/>
                  </a:cubicBezTo>
                  <a:cubicBezTo>
                    <a:pt x="13298" y="19517"/>
                    <a:pt x="13245" y="19575"/>
                    <a:pt x="13241" y="19718"/>
                  </a:cubicBezTo>
                  <a:cubicBezTo>
                    <a:pt x="11845" y="18882"/>
                    <a:pt x="10452" y="18044"/>
                    <a:pt x="9094" y="17179"/>
                  </a:cubicBezTo>
                  <a:cubicBezTo>
                    <a:pt x="8829" y="16929"/>
                    <a:pt x="8484" y="16736"/>
                    <a:pt x="8163" y="16523"/>
                  </a:cubicBezTo>
                  <a:cubicBezTo>
                    <a:pt x="7913" y="16330"/>
                    <a:pt x="7667" y="16138"/>
                    <a:pt x="7372" y="15977"/>
                  </a:cubicBezTo>
                  <a:cubicBezTo>
                    <a:pt x="7262" y="16070"/>
                    <a:pt x="7285" y="16157"/>
                    <a:pt x="7304" y="16236"/>
                  </a:cubicBezTo>
                  <a:cubicBezTo>
                    <a:pt x="7697" y="17975"/>
                    <a:pt x="8848" y="19380"/>
                    <a:pt x="11024" y="20335"/>
                  </a:cubicBezTo>
                  <a:cubicBezTo>
                    <a:pt x="11550" y="20567"/>
                    <a:pt x="12110" y="20741"/>
                    <a:pt x="12692" y="20891"/>
                  </a:cubicBezTo>
                  <a:cubicBezTo>
                    <a:pt x="13003" y="20970"/>
                    <a:pt x="13203" y="20930"/>
                    <a:pt x="13343" y="20725"/>
                  </a:cubicBezTo>
                  <a:cubicBezTo>
                    <a:pt x="13510" y="20949"/>
                    <a:pt x="13392" y="21191"/>
                    <a:pt x="13442" y="21423"/>
                  </a:cubicBezTo>
                  <a:cubicBezTo>
                    <a:pt x="13184" y="21592"/>
                    <a:pt x="12859" y="21576"/>
                    <a:pt x="12545" y="21582"/>
                  </a:cubicBezTo>
                  <a:cubicBezTo>
                    <a:pt x="11319" y="21600"/>
                    <a:pt x="10108" y="21447"/>
                    <a:pt x="8889" y="21379"/>
                  </a:cubicBezTo>
                  <a:cubicBezTo>
                    <a:pt x="7746" y="21313"/>
                    <a:pt x="6604" y="21236"/>
                    <a:pt x="5465" y="21141"/>
                  </a:cubicBezTo>
                  <a:cubicBezTo>
                    <a:pt x="5287" y="21126"/>
                    <a:pt x="5052" y="21170"/>
                    <a:pt x="4988" y="20983"/>
                  </a:cubicBezTo>
                  <a:close/>
                </a:path>
              </a:pathLst>
            </a:custGeom>
            <a:solidFill>
              <a:srgbClr val="FBD0A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88" name="Freeform: Shape 21"/>
            <p:cNvSpPr/>
            <p:nvPr/>
          </p:nvSpPr>
          <p:spPr>
            <a:xfrm>
              <a:off x="2497238" y="503188"/>
              <a:ext cx="712430" cy="963856"/>
            </a:xfrm>
            <a:custGeom>
              <a:avLst/>
              <a:gdLst/>
              <a:ahLst/>
              <a:cxnLst>
                <a:cxn ang="0">
                  <a:pos x="wd2" y="hd2"/>
                </a:cxn>
                <a:cxn ang="5400000">
                  <a:pos x="wd2" y="hd2"/>
                </a:cxn>
                <a:cxn ang="10800000">
                  <a:pos x="wd2" y="hd2"/>
                </a:cxn>
                <a:cxn ang="16200000">
                  <a:pos x="wd2" y="hd2"/>
                </a:cxn>
              </a:cxnLst>
              <a:rect l="0" t="0" r="r" b="b"/>
              <a:pathLst>
                <a:path w="21445" h="21588" extrusionOk="0">
                  <a:moveTo>
                    <a:pt x="19758" y="13983"/>
                  </a:moveTo>
                  <a:cubicBezTo>
                    <a:pt x="19402" y="14339"/>
                    <a:pt x="18980" y="14644"/>
                    <a:pt x="18436" y="14826"/>
                  </a:cubicBezTo>
                  <a:cubicBezTo>
                    <a:pt x="18035" y="14960"/>
                    <a:pt x="17630" y="15061"/>
                    <a:pt x="17270" y="14714"/>
                  </a:cubicBezTo>
                  <a:cubicBezTo>
                    <a:pt x="17054" y="14507"/>
                    <a:pt x="16980" y="14750"/>
                    <a:pt x="16939" y="14848"/>
                  </a:cubicBezTo>
                  <a:cubicBezTo>
                    <a:pt x="16751" y="15283"/>
                    <a:pt x="16555" y="15715"/>
                    <a:pt x="16317" y="16138"/>
                  </a:cubicBezTo>
                  <a:cubicBezTo>
                    <a:pt x="15585" y="17453"/>
                    <a:pt x="14489" y="18564"/>
                    <a:pt x="12979" y="19444"/>
                  </a:cubicBezTo>
                  <a:cubicBezTo>
                    <a:pt x="12905" y="19487"/>
                    <a:pt x="12852" y="19553"/>
                    <a:pt x="12791" y="19608"/>
                  </a:cubicBezTo>
                  <a:cubicBezTo>
                    <a:pt x="12730" y="19712"/>
                    <a:pt x="12627" y="19788"/>
                    <a:pt x="12505" y="19852"/>
                  </a:cubicBezTo>
                  <a:cubicBezTo>
                    <a:pt x="11044" y="20634"/>
                    <a:pt x="9498" y="21264"/>
                    <a:pt x="7690" y="21483"/>
                  </a:cubicBezTo>
                  <a:cubicBezTo>
                    <a:pt x="7305" y="21529"/>
                    <a:pt x="6941" y="21505"/>
                    <a:pt x="6577" y="21438"/>
                  </a:cubicBezTo>
                  <a:cubicBezTo>
                    <a:pt x="6376" y="21401"/>
                    <a:pt x="6188" y="21371"/>
                    <a:pt x="6086" y="21556"/>
                  </a:cubicBezTo>
                  <a:cubicBezTo>
                    <a:pt x="6049" y="21590"/>
                    <a:pt x="6008" y="21596"/>
                    <a:pt x="5959" y="21578"/>
                  </a:cubicBezTo>
                  <a:cubicBezTo>
                    <a:pt x="6053" y="21273"/>
                    <a:pt x="5808" y="21145"/>
                    <a:pt x="5493" y="20996"/>
                  </a:cubicBezTo>
                  <a:cubicBezTo>
                    <a:pt x="3603" y="20104"/>
                    <a:pt x="2330" y="18814"/>
                    <a:pt x="1336" y="17353"/>
                  </a:cubicBezTo>
                  <a:cubicBezTo>
                    <a:pt x="805" y="16567"/>
                    <a:pt x="469" y="15733"/>
                    <a:pt x="350" y="14854"/>
                  </a:cubicBezTo>
                  <a:cubicBezTo>
                    <a:pt x="330" y="14714"/>
                    <a:pt x="293" y="14592"/>
                    <a:pt x="130" y="14510"/>
                  </a:cubicBezTo>
                  <a:cubicBezTo>
                    <a:pt x="121" y="14029"/>
                    <a:pt x="-10" y="13554"/>
                    <a:pt x="7" y="13070"/>
                  </a:cubicBezTo>
                  <a:cubicBezTo>
                    <a:pt x="19" y="12123"/>
                    <a:pt x="7" y="11176"/>
                    <a:pt x="7" y="10230"/>
                  </a:cubicBezTo>
                  <a:cubicBezTo>
                    <a:pt x="-30" y="9938"/>
                    <a:pt x="89" y="9655"/>
                    <a:pt x="101" y="9368"/>
                  </a:cubicBezTo>
                  <a:cubicBezTo>
                    <a:pt x="76" y="8196"/>
                    <a:pt x="240" y="7034"/>
                    <a:pt x="395" y="5868"/>
                  </a:cubicBezTo>
                  <a:cubicBezTo>
                    <a:pt x="412" y="5734"/>
                    <a:pt x="453" y="5606"/>
                    <a:pt x="510" y="5478"/>
                  </a:cubicBezTo>
                  <a:cubicBezTo>
                    <a:pt x="768" y="4738"/>
                    <a:pt x="915" y="3977"/>
                    <a:pt x="1169" y="3238"/>
                  </a:cubicBezTo>
                  <a:cubicBezTo>
                    <a:pt x="1210" y="3119"/>
                    <a:pt x="1222" y="2997"/>
                    <a:pt x="1295" y="2888"/>
                  </a:cubicBezTo>
                  <a:cubicBezTo>
                    <a:pt x="1602" y="2294"/>
                    <a:pt x="1799" y="1670"/>
                    <a:pt x="2224" y="1110"/>
                  </a:cubicBezTo>
                  <a:cubicBezTo>
                    <a:pt x="2302" y="1007"/>
                    <a:pt x="2359" y="891"/>
                    <a:pt x="2453" y="794"/>
                  </a:cubicBezTo>
                  <a:cubicBezTo>
                    <a:pt x="2821" y="443"/>
                    <a:pt x="3386" y="376"/>
                    <a:pt x="3910" y="267"/>
                  </a:cubicBezTo>
                  <a:cubicBezTo>
                    <a:pt x="4437" y="157"/>
                    <a:pt x="4985" y="112"/>
                    <a:pt x="5538" y="81"/>
                  </a:cubicBezTo>
                  <a:cubicBezTo>
                    <a:pt x="5755" y="90"/>
                    <a:pt x="5971" y="81"/>
                    <a:pt x="6184" y="33"/>
                  </a:cubicBezTo>
                  <a:cubicBezTo>
                    <a:pt x="6470" y="-4"/>
                    <a:pt x="6761" y="-1"/>
                    <a:pt x="7051" y="5"/>
                  </a:cubicBezTo>
                  <a:cubicBezTo>
                    <a:pt x="7808" y="11"/>
                    <a:pt x="8561" y="8"/>
                    <a:pt x="9318" y="5"/>
                  </a:cubicBezTo>
                  <a:cubicBezTo>
                    <a:pt x="9608" y="-4"/>
                    <a:pt x="9899" y="-4"/>
                    <a:pt x="10189" y="29"/>
                  </a:cubicBezTo>
                  <a:cubicBezTo>
                    <a:pt x="10422" y="87"/>
                    <a:pt x="10668" y="87"/>
                    <a:pt x="10913" y="84"/>
                  </a:cubicBezTo>
                  <a:cubicBezTo>
                    <a:pt x="11044" y="84"/>
                    <a:pt x="11175" y="93"/>
                    <a:pt x="11306" y="115"/>
                  </a:cubicBezTo>
                  <a:cubicBezTo>
                    <a:pt x="11478" y="160"/>
                    <a:pt x="11654" y="160"/>
                    <a:pt x="11834" y="163"/>
                  </a:cubicBezTo>
                  <a:cubicBezTo>
                    <a:pt x="12828" y="288"/>
                    <a:pt x="13830" y="389"/>
                    <a:pt x="14783" y="666"/>
                  </a:cubicBezTo>
                  <a:cubicBezTo>
                    <a:pt x="15515" y="879"/>
                    <a:pt x="16150" y="1177"/>
                    <a:pt x="16583" y="1679"/>
                  </a:cubicBezTo>
                  <a:cubicBezTo>
                    <a:pt x="16972" y="2194"/>
                    <a:pt x="17295" y="2726"/>
                    <a:pt x="17516" y="3293"/>
                  </a:cubicBezTo>
                  <a:cubicBezTo>
                    <a:pt x="17872" y="4154"/>
                    <a:pt x="18044" y="5043"/>
                    <a:pt x="18211" y="5932"/>
                  </a:cubicBezTo>
                  <a:cubicBezTo>
                    <a:pt x="18445" y="7572"/>
                    <a:pt x="18400" y="9207"/>
                    <a:pt x="18125" y="10842"/>
                  </a:cubicBezTo>
                  <a:cubicBezTo>
                    <a:pt x="18105" y="10948"/>
                    <a:pt x="18056" y="11049"/>
                    <a:pt x="18015" y="11152"/>
                  </a:cubicBezTo>
                  <a:cubicBezTo>
                    <a:pt x="18007" y="11180"/>
                    <a:pt x="17995" y="11198"/>
                    <a:pt x="18003" y="11213"/>
                  </a:cubicBezTo>
                  <a:cubicBezTo>
                    <a:pt x="18007" y="11207"/>
                    <a:pt x="18015" y="11201"/>
                    <a:pt x="18019" y="11192"/>
                  </a:cubicBezTo>
                  <a:cubicBezTo>
                    <a:pt x="18371" y="10790"/>
                    <a:pt x="18764" y="10419"/>
                    <a:pt x="19271" y="10123"/>
                  </a:cubicBezTo>
                  <a:cubicBezTo>
                    <a:pt x="19606" y="9968"/>
                    <a:pt x="19905" y="9761"/>
                    <a:pt x="20310" y="9697"/>
                  </a:cubicBezTo>
                  <a:cubicBezTo>
                    <a:pt x="20821" y="9618"/>
                    <a:pt x="21173" y="9758"/>
                    <a:pt x="21325" y="10129"/>
                  </a:cubicBezTo>
                  <a:cubicBezTo>
                    <a:pt x="21570" y="10732"/>
                    <a:pt x="21394" y="11323"/>
                    <a:pt x="21194" y="11907"/>
                  </a:cubicBezTo>
                  <a:cubicBezTo>
                    <a:pt x="21132" y="12090"/>
                    <a:pt x="21116" y="12288"/>
                    <a:pt x="20940" y="12443"/>
                  </a:cubicBezTo>
                  <a:cubicBezTo>
                    <a:pt x="20678" y="12105"/>
                    <a:pt x="20846" y="11737"/>
                    <a:pt x="20809" y="11383"/>
                  </a:cubicBezTo>
                  <a:cubicBezTo>
                    <a:pt x="20785" y="11161"/>
                    <a:pt x="20735" y="10994"/>
                    <a:pt x="20363" y="11052"/>
                  </a:cubicBezTo>
                  <a:cubicBezTo>
                    <a:pt x="20081" y="11094"/>
                    <a:pt x="19856" y="11222"/>
                    <a:pt x="19627" y="11347"/>
                  </a:cubicBezTo>
                  <a:cubicBezTo>
                    <a:pt x="19234" y="11606"/>
                    <a:pt x="18870" y="11883"/>
                    <a:pt x="18575" y="12205"/>
                  </a:cubicBezTo>
                  <a:cubicBezTo>
                    <a:pt x="18494" y="12294"/>
                    <a:pt x="18391" y="12367"/>
                    <a:pt x="18608" y="12461"/>
                  </a:cubicBezTo>
                  <a:cubicBezTo>
                    <a:pt x="19250" y="12741"/>
                    <a:pt x="19353" y="12939"/>
                    <a:pt x="19083" y="13429"/>
                  </a:cubicBezTo>
                  <a:cubicBezTo>
                    <a:pt x="18940" y="13694"/>
                    <a:pt x="19001" y="13819"/>
                    <a:pt x="19377" y="13852"/>
                  </a:cubicBezTo>
                  <a:cubicBezTo>
                    <a:pt x="19508" y="13889"/>
                    <a:pt x="19660" y="13895"/>
                    <a:pt x="19758" y="13980"/>
                  </a:cubicBezTo>
                  <a:close/>
                </a:path>
              </a:pathLst>
            </a:custGeom>
            <a:solidFill>
              <a:srgbClr val="D98161"/>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89" name="Freeform: Shape 22"/>
            <p:cNvSpPr/>
            <p:nvPr/>
          </p:nvSpPr>
          <p:spPr>
            <a:xfrm>
              <a:off x="935790" y="1283932"/>
              <a:ext cx="451120" cy="1853516"/>
            </a:xfrm>
            <a:custGeom>
              <a:avLst/>
              <a:gdLst/>
              <a:ahLst/>
              <a:cxnLst>
                <a:cxn ang="0">
                  <a:pos x="wd2" y="hd2"/>
                </a:cxn>
                <a:cxn ang="5400000">
                  <a:pos x="wd2" y="hd2"/>
                </a:cxn>
                <a:cxn ang="10800000">
                  <a:pos x="wd2" y="hd2"/>
                </a:cxn>
                <a:cxn ang="16200000">
                  <a:pos x="wd2" y="hd2"/>
                </a:cxn>
              </a:cxnLst>
              <a:rect l="0" t="0" r="r" b="b"/>
              <a:pathLst>
                <a:path w="21345" h="21570" extrusionOk="0">
                  <a:moveTo>
                    <a:pt x="7362" y="125"/>
                  </a:moveTo>
                  <a:cubicBezTo>
                    <a:pt x="7175" y="176"/>
                    <a:pt x="7381" y="215"/>
                    <a:pt x="7445" y="255"/>
                  </a:cubicBezTo>
                  <a:cubicBezTo>
                    <a:pt x="10564" y="2032"/>
                    <a:pt x="12603" y="3889"/>
                    <a:pt x="14165" y="5781"/>
                  </a:cubicBezTo>
                  <a:cubicBezTo>
                    <a:pt x="14847" y="6602"/>
                    <a:pt x="15400" y="7427"/>
                    <a:pt x="15889" y="8258"/>
                  </a:cubicBezTo>
                  <a:cubicBezTo>
                    <a:pt x="15908" y="8288"/>
                    <a:pt x="15966" y="8318"/>
                    <a:pt x="16004" y="8348"/>
                  </a:cubicBezTo>
                  <a:cubicBezTo>
                    <a:pt x="16300" y="8438"/>
                    <a:pt x="16300" y="8549"/>
                    <a:pt x="16358" y="8653"/>
                  </a:cubicBezTo>
                  <a:cubicBezTo>
                    <a:pt x="16872" y="9536"/>
                    <a:pt x="17348" y="10418"/>
                    <a:pt x="17760" y="11302"/>
                  </a:cubicBezTo>
                  <a:cubicBezTo>
                    <a:pt x="18030" y="11930"/>
                    <a:pt x="18397" y="12556"/>
                    <a:pt x="18551" y="13189"/>
                  </a:cubicBezTo>
                  <a:cubicBezTo>
                    <a:pt x="18557" y="13221"/>
                    <a:pt x="18615" y="13249"/>
                    <a:pt x="18641" y="13281"/>
                  </a:cubicBezTo>
                  <a:cubicBezTo>
                    <a:pt x="18827" y="13795"/>
                    <a:pt x="19065" y="14307"/>
                    <a:pt x="19239" y="14821"/>
                  </a:cubicBezTo>
                  <a:cubicBezTo>
                    <a:pt x="19303" y="14897"/>
                    <a:pt x="19310" y="14975"/>
                    <a:pt x="19310" y="15052"/>
                  </a:cubicBezTo>
                  <a:cubicBezTo>
                    <a:pt x="19277" y="15130"/>
                    <a:pt x="19329" y="15204"/>
                    <a:pt x="19413" y="15277"/>
                  </a:cubicBezTo>
                  <a:cubicBezTo>
                    <a:pt x="19618" y="15887"/>
                    <a:pt x="19818" y="16498"/>
                    <a:pt x="20062" y="17107"/>
                  </a:cubicBezTo>
                  <a:cubicBezTo>
                    <a:pt x="20223" y="17769"/>
                    <a:pt x="20480" y="18430"/>
                    <a:pt x="20686" y="19093"/>
                  </a:cubicBezTo>
                  <a:cubicBezTo>
                    <a:pt x="20705" y="19137"/>
                    <a:pt x="20705" y="19183"/>
                    <a:pt x="20699" y="19228"/>
                  </a:cubicBezTo>
                  <a:cubicBezTo>
                    <a:pt x="20660" y="19316"/>
                    <a:pt x="20699" y="19402"/>
                    <a:pt x="20802" y="19487"/>
                  </a:cubicBezTo>
                  <a:cubicBezTo>
                    <a:pt x="20930" y="20001"/>
                    <a:pt x="21097" y="20513"/>
                    <a:pt x="21271" y="21026"/>
                  </a:cubicBezTo>
                  <a:cubicBezTo>
                    <a:pt x="21303" y="21194"/>
                    <a:pt x="21496" y="21366"/>
                    <a:pt x="21091" y="21524"/>
                  </a:cubicBezTo>
                  <a:cubicBezTo>
                    <a:pt x="20821" y="21568"/>
                    <a:pt x="20512" y="21568"/>
                    <a:pt x="20203" y="21568"/>
                  </a:cubicBezTo>
                  <a:cubicBezTo>
                    <a:pt x="17702" y="21570"/>
                    <a:pt x="15207" y="21570"/>
                    <a:pt x="12706" y="21568"/>
                  </a:cubicBezTo>
                  <a:cubicBezTo>
                    <a:pt x="12423" y="21568"/>
                    <a:pt x="12146" y="21565"/>
                    <a:pt x="11882" y="21537"/>
                  </a:cubicBezTo>
                  <a:cubicBezTo>
                    <a:pt x="11535" y="21475"/>
                    <a:pt x="11156" y="21445"/>
                    <a:pt x="10725" y="21464"/>
                  </a:cubicBezTo>
                  <a:cubicBezTo>
                    <a:pt x="9960" y="21499"/>
                    <a:pt x="9188" y="21486"/>
                    <a:pt x="8416" y="21491"/>
                  </a:cubicBezTo>
                  <a:cubicBezTo>
                    <a:pt x="6011" y="21507"/>
                    <a:pt x="3619" y="21600"/>
                    <a:pt x="1208" y="21560"/>
                  </a:cubicBezTo>
                  <a:cubicBezTo>
                    <a:pt x="854" y="21554"/>
                    <a:pt x="481" y="21575"/>
                    <a:pt x="160" y="21523"/>
                  </a:cubicBezTo>
                  <a:cubicBezTo>
                    <a:pt x="-104" y="21404"/>
                    <a:pt x="31" y="21276"/>
                    <a:pt x="63" y="21156"/>
                  </a:cubicBezTo>
                  <a:cubicBezTo>
                    <a:pt x="179" y="20782"/>
                    <a:pt x="314" y="20407"/>
                    <a:pt x="417" y="20034"/>
                  </a:cubicBezTo>
                  <a:cubicBezTo>
                    <a:pt x="590" y="19609"/>
                    <a:pt x="706" y="19183"/>
                    <a:pt x="816" y="18758"/>
                  </a:cubicBezTo>
                  <a:cubicBezTo>
                    <a:pt x="835" y="18682"/>
                    <a:pt x="816" y="18606"/>
                    <a:pt x="880" y="18532"/>
                  </a:cubicBezTo>
                  <a:cubicBezTo>
                    <a:pt x="1021" y="18424"/>
                    <a:pt x="1002" y="18312"/>
                    <a:pt x="976" y="18201"/>
                  </a:cubicBezTo>
                  <a:cubicBezTo>
                    <a:pt x="976" y="18098"/>
                    <a:pt x="963" y="17994"/>
                    <a:pt x="1047" y="17891"/>
                  </a:cubicBezTo>
                  <a:cubicBezTo>
                    <a:pt x="1105" y="17496"/>
                    <a:pt x="1253" y="17102"/>
                    <a:pt x="1272" y="16707"/>
                  </a:cubicBezTo>
                  <a:cubicBezTo>
                    <a:pt x="1285" y="16461"/>
                    <a:pt x="1201" y="16216"/>
                    <a:pt x="1336" y="15971"/>
                  </a:cubicBezTo>
                  <a:cubicBezTo>
                    <a:pt x="1484" y="15860"/>
                    <a:pt x="1426" y="15746"/>
                    <a:pt x="1439" y="15634"/>
                  </a:cubicBezTo>
                  <a:cubicBezTo>
                    <a:pt x="1510" y="14998"/>
                    <a:pt x="1259" y="14364"/>
                    <a:pt x="1253" y="13728"/>
                  </a:cubicBezTo>
                  <a:cubicBezTo>
                    <a:pt x="1253" y="13415"/>
                    <a:pt x="1066" y="13100"/>
                    <a:pt x="1144" y="12787"/>
                  </a:cubicBezTo>
                  <a:cubicBezTo>
                    <a:pt x="1504" y="12327"/>
                    <a:pt x="2089" y="11879"/>
                    <a:pt x="2590" y="11429"/>
                  </a:cubicBezTo>
                  <a:cubicBezTo>
                    <a:pt x="2777" y="11320"/>
                    <a:pt x="3163" y="11274"/>
                    <a:pt x="3568" y="11231"/>
                  </a:cubicBezTo>
                  <a:cubicBezTo>
                    <a:pt x="4487" y="11135"/>
                    <a:pt x="5388" y="11030"/>
                    <a:pt x="6217" y="10889"/>
                  </a:cubicBezTo>
                  <a:cubicBezTo>
                    <a:pt x="6474" y="10845"/>
                    <a:pt x="6777" y="10775"/>
                    <a:pt x="7047" y="10889"/>
                  </a:cubicBezTo>
                  <a:cubicBezTo>
                    <a:pt x="7388" y="11408"/>
                    <a:pt x="7420" y="11932"/>
                    <a:pt x="7593" y="12454"/>
                  </a:cubicBezTo>
                  <a:cubicBezTo>
                    <a:pt x="7767" y="12988"/>
                    <a:pt x="7857" y="13524"/>
                    <a:pt x="8024" y="14057"/>
                  </a:cubicBezTo>
                  <a:cubicBezTo>
                    <a:pt x="8101" y="14309"/>
                    <a:pt x="8121" y="14562"/>
                    <a:pt x="8185" y="14813"/>
                  </a:cubicBezTo>
                  <a:cubicBezTo>
                    <a:pt x="8320" y="15380"/>
                    <a:pt x="8371" y="15947"/>
                    <a:pt x="8506" y="16514"/>
                  </a:cubicBezTo>
                  <a:cubicBezTo>
                    <a:pt x="8506" y="16639"/>
                    <a:pt x="8539" y="16762"/>
                    <a:pt x="8551" y="16887"/>
                  </a:cubicBezTo>
                  <a:cubicBezTo>
                    <a:pt x="8494" y="17203"/>
                    <a:pt x="8404" y="17519"/>
                    <a:pt x="8609" y="17834"/>
                  </a:cubicBezTo>
                  <a:cubicBezTo>
                    <a:pt x="8725" y="18062"/>
                    <a:pt x="8667" y="18290"/>
                    <a:pt x="8661" y="18517"/>
                  </a:cubicBezTo>
                  <a:cubicBezTo>
                    <a:pt x="8654" y="18827"/>
                    <a:pt x="8674" y="19136"/>
                    <a:pt x="8648" y="19446"/>
                  </a:cubicBezTo>
                  <a:cubicBezTo>
                    <a:pt x="8635" y="19601"/>
                    <a:pt x="8854" y="19712"/>
                    <a:pt x="9387" y="19794"/>
                  </a:cubicBezTo>
                  <a:cubicBezTo>
                    <a:pt x="10146" y="19912"/>
                    <a:pt x="10899" y="20034"/>
                    <a:pt x="11625" y="20162"/>
                  </a:cubicBezTo>
                  <a:cubicBezTo>
                    <a:pt x="12069" y="20240"/>
                    <a:pt x="12435" y="20246"/>
                    <a:pt x="12860" y="20154"/>
                  </a:cubicBezTo>
                  <a:cubicBezTo>
                    <a:pt x="13625" y="19987"/>
                    <a:pt x="14377" y="19814"/>
                    <a:pt x="15149" y="19648"/>
                  </a:cubicBezTo>
                  <a:cubicBezTo>
                    <a:pt x="15580" y="19557"/>
                    <a:pt x="15670" y="19433"/>
                    <a:pt x="15619" y="19304"/>
                  </a:cubicBezTo>
                  <a:cubicBezTo>
                    <a:pt x="15432" y="18813"/>
                    <a:pt x="15271" y="18323"/>
                    <a:pt x="15085" y="17833"/>
                  </a:cubicBezTo>
                  <a:cubicBezTo>
                    <a:pt x="15001" y="17606"/>
                    <a:pt x="14834" y="17382"/>
                    <a:pt x="14847" y="17154"/>
                  </a:cubicBezTo>
                  <a:cubicBezTo>
                    <a:pt x="14892" y="17062"/>
                    <a:pt x="14789" y="16975"/>
                    <a:pt x="14725" y="16887"/>
                  </a:cubicBezTo>
                  <a:cubicBezTo>
                    <a:pt x="14686" y="16800"/>
                    <a:pt x="14744" y="16710"/>
                    <a:pt x="14628" y="16624"/>
                  </a:cubicBezTo>
                  <a:cubicBezTo>
                    <a:pt x="14596" y="16596"/>
                    <a:pt x="14577" y="16567"/>
                    <a:pt x="14570" y="16539"/>
                  </a:cubicBezTo>
                  <a:cubicBezTo>
                    <a:pt x="14545" y="16455"/>
                    <a:pt x="14596" y="16368"/>
                    <a:pt x="14480" y="16286"/>
                  </a:cubicBezTo>
                  <a:cubicBezTo>
                    <a:pt x="14461" y="16268"/>
                    <a:pt x="14442" y="16249"/>
                    <a:pt x="14435" y="16230"/>
                  </a:cubicBezTo>
                  <a:cubicBezTo>
                    <a:pt x="14422" y="16118"/>
                    <a:pt x="14345" y="16011"/>
                    <a:pt x="14191" y="15905"/>
                  </a:cubicBezTo>
                  <a:cubicBezTo>
                    <a:pt x="14165" y="15878"/>
                    <a:pt x="14165" y="15849"/>
                    <a:pt x="14178" y="15822"/>
                  </a:cubicBezTo>
                  <a:cubicBezTo>
                    <a:pt x="14262" y="15745"/>
                    <a:pt x="14281" y="15666"/>
                    <a:pt x="14165" y="15588"/>
                  </a:cubicBezTo>
                  <a:cubicBezTo>
                    <a:pt x="14133" y="15561"/>
                    <a:pt x="14120" y="15535"/>
                    <a:pt x="14107" y="15508"/>
                  </a:cubicBezTo>
                  <a:cubicBezTo>
                    <a:pt x="14075" y="15425"/>
                    <a:pt x="14146" y="15340"/>
                    <a:pt x="13972" y="15261"/>
                  </a:cubicBezTo>
                  <a:cubicBezTo>
                    <a:pt x="13902" y="15225"/>
                    <a:pt x="13844" y="15187"/>
                    <a:pt x="13824" y="15145"/>
                  </a:cubicBezTo>
                  <a:cubicBezTo>
                    <a:pt x="13464" y="14087"/>
                    <a:pt x="12789" y="13037"/>
                    <a:pt x="12178" y="11987"/>
                  </a:cubicBezTo>
                  <a:cubicBezTo>
                    <a:pt x="10757" y="9528"/>
                    <a:pt x="9053" y="7079"/>
                    <a:pt x="7053" y="4644"/>
                  </a:cubicBezTo>
                  <a:cubicBezTo>
                    <a:pt x="6159" y="3554"/>
                    <a:pt x="5208" y="2466"/>
                    <a:pt x="4127" y="1385"/>
                  </a:cubicBezTo>
                  <a:cubicBezTo>
                    <a:pt x="3844" y="1106"/>
                    <a:pt x="4301" y="913"/>
                    <a:pt x="5105" y="742"/>
                  </a:cubicBezTo>
                  <a:cubicBezTo>
                    <a:pt x="5638" y="742"/>
                    <a:pt x="5638" y="876"/>
                    <a:pt x="5979" y="958"/>
                  </a:cubicBezTo>
                  <a:cubicBezTo>
                    <a:pt x="6127" y="775"/>
                    <a:pt x="6044" y="603"/>
                    <a:pt x="6069" y="432"/>
                  </a:cubicBezTo>
                  <a:cubicBezTo>
                    <a:pt x="6095" y="283"/>
                    <a:pt x="6056" y="131"/>
                    <a:pt x="6436" y="0"/>
                  </a:cubicBezTo>
                  <a:cubicBezTo>
                    <a:pt x="6783" y="22"/>
                    <a:pt x="7079" y="66"/>
                    <a:pt x="7343" y="125"/>
                  </a:cubicBezTo>
                  <a:close/>
                </a:path>
              </a:pathLst>
            </a:custGeom>
            <a:solidFill>
              <a:srgbClr val="EEEDE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90" name="Freeform: Shape 23"/>
            <p:cNvSpPr/>
            <p:nvPr/>
          </p:nvSpPr>
          <p:spPr>
            <a:xfrm>
              <a:off x="2461923" y="98183"/>
              <a:ext cx="835590" cy="562812"/>
            </a:xfrm>
            <a:custGeom>
              <a:avLst/>
              <a:gdLst/>
              <a:ahLst/>
              <a:cxnLst>
                <a:cxn ang="0">
                  <a:pos x="wd2" y="hd2"/>
                </a:cxn>
                <a:cxn ang="5400000">
                  <a:pos x="wd2" y="hd2"/>
                </a:cxn>
                <a:cxn ang="10800000">
                  <a:pos x="wd2" y="hd2"/>
                </a:cxn>
                <a:cxn ang="16200000">
                  <a:pos x="wd2" y="hd2"/>
                </a:cxn>
              </a:cxnLst>
              <a:rect l="0" t="0" r="r" b="b"/>
              <a:pathLst>
                <a:path w="21354" h="21369" extrusionOk="0">
                  <a:moveTo>
                    <a:pt x="17799" y="5066"/>
                  </a:moveTo>
                  <a:cubicBezTo>
                    <a:pt x="18018" y="5082"/>
                    <a:pt x="18244" y="5087"/>
                    <a:pt x="18438" y="5252"/>
                  </a:cubicBezTo>
                  <a:cubicBezTo>
                    <a:pt x="18758" y="5525"/>
                    <a:pt x="18810" y="6021"/>
                    <a:pt x="18601" y="6764"/>
                  </a:cubicBezTo>
                  <a:cubicBezTo>
                    <a:pt x="18532" y="7006"/>
                    <a:pt x="18431" y="7197"/>
                    <a:pt x="18723" y="7280"/>
                  </a:cubicBezTo>
                  <a:cubicBezTo>
                    <a:pt x="19491" y="7491"/>
                    <a:pt x="19529" y="7667"/>
                    <a:pt x="19063" y="8606"/>
                  </a:cubicBezTo>
                  <a:cubicBezTo>
                    <a:pt x="19049" y="8632"/>
                    <a:pt x="19053" y="8678"/>
                    <a:pt x="19046" y="8740"/>
                  </a:cubicBezTo>
                  <a:cubicBezTo>
                    <a:pt x="19404" y="8756"/>
                    <a:pt x="19744" y="8890"/>
                    <a:pt x="20078" y="9055"/>
                  </a:cubicBezTo>
                  <a:cubicBezTo>
                    <a:pt x="20637" y="9339"/>
                    <a:pt x="20814" y="9813"/>
                    <a:pt x="20665" y="10654"/>
                  </a:cubicBezTo>
                  <a:cubicBezTo>
                    <a:pt x="20595" y="11041"/>
                    <a:pt x="20494" y="11418"/>
                    <a:pt x="20401" y="11800"/>
                  </a:cubicBezTo>
                  <a:cubicBezTo>
                    <a:pt x="20335" y="12068"/>
                    <a:pt x="20237" y="12259"/>
                    <a:pt x="20585" y="12161"/>
                  </a:cubicBezTo>
                  <a:cubicBezTo>
                    <a:pt x="21005" y="12042"/>
                    <a:pt x="21338" y="12553"/>
                    <a:pt x="21352" y="13234"/>
                  </a:cubicBezTo>
                  <a:cubicBezTo>
                    <a:pt x="21380" y="14659"/>
                    <a:pt x="21175" y="16232"/>
                    <a:pt x="19873" y="16976"/>
                  </a:cubicBezTo>
                  <a:cubicBezTo>
                    <a:pt x="20560" y="18167"/>
                    <a:pt x="20533" y="18539"/>
                    <a:pt x="19699" y="19065"/>
                  </a:cubicBezTo>
                  <a:cubicBezTo>
                    <a:pt x="19834" y="19365"/>
                    <a:pt x="20091" y="19602"/>
                    <a:pt x="19998" y="20035"/>
                  </a:cubicBezTo>
                  <a:cubicBezTo>
                    <a:pt x="19907" y="20453"/>
                    <a:pt x="19685" y="20686"/>
                    <a:pt x="19432" y="20882"/>
                  </a:cubicBezTo>
                  <a:cubicBezTo>
                    <a:pt x="18883" y="21310"/>
                    <a:pt x="18299" y="21408"/>
                    <a:pt x="17691" y="21356"/>
                  </a:cubicBezTo>
                  <a:cubicBezTo>
                    <a:pt x="17615" y="21325"/>
                    <a:pt x="17521" y="21346"/>
                    <a:pt x="17476" y="21212"/>
                  </a:cubicBezTo>
                  <a:cubicBezTo>
                    <a:pt x="17407" y="20985"/>
                    <a:pt x="17431" y="20722"/>
                    <a:pt x="17368" y="20490"/>
                  </a:cubicBezTo>
                  <a:cubicBezTo>
                    <a:pt x="17233" y="19643"/>
                    <a:pt x="17146" y="18776"/>
                    <a:pt x="16889" y="17982"/>
                  </a:cubicBezTo>
                  <a:cubicBezTo>
                    <a:pt x="16587" y="16759"/>
                    <a:pt x="16219" y="15587"/>
                    <a:pt x="15614" y="14617"/>
                  </a:cubicBezTo>
                  <a:cubicBezTo>
                    <a:pt x="14357" y="12362"/>
                    <a:pt x="12683" y="11299"/>
                    <a:pt x="10783" y="10933"/>
                  </a:cubicBezTo>
                  <a:cubicBezTo>
                    <a:pt x="9279" y="10644"/>
                    <a:pt x="7772" y="10634"/>
                    <a:pt x="6292" y="11248"/>
                  </a:cubicBezTo>
                  <a:cubicBezTo>
                    <a:pt x="4917" y="11815"/>
                    <a:pt x="3771" y="12909"/>
                    <a:pt x="2885" y="14586"/>
                  </a:cubicBezTo>
                  <a:cubicBezTo>
                    <a:pt x="2562" y="15164"/>
                    <a:pt x="2302" y="15804"/>
                    <a:pt x="2100" y="16496"/>
                  </a:cubicBezTo>
                  <a:cubicBezTo>
                    <a:pt x="1961" y="16867"/>
                    <a:pt x="1881" y="17275"/>
                    <a:pt x="1753" y="17651"/>
                  </a:cubicBezTo>
                  <a:cubicBezTo>
                    <a:pt x="1697" y="17811"/>
                    <a:pt x="1666" y="18075"/>
                    <a:pt x="1468" y="17920"/>
                  </a:cubicBezTo>
                  <a:cubicBezTo>
                    <a:pt x="1232" y="17517"/>
                    <a:pt x="1260" y="17006"/>
                    <a:pt x="1211" y="16475"/>
                  </a:cubicBezTo>
                  <a:cubicBezTo>
                    <a:pt x="1082" y="16563"/>
                    <a:pt x="968" y="16650"/>
                    <a:pt x="850" y="16718"/>
                  </a:cubicBezTo>
                  <a:cubicBezTo>
                    <a:pt x="530" y="16898"/>
                    <a:pt x="419" y="16779"/>
                    <a:pt x="436" y="16263"/>
                  </a:cubicBezTo>
                  <a:cubicBezTo>
                    <a:pt x="440" y="16145"/>
                    <a:pt x="495" y="16016"/>
                    <a:pt x="412" y="15923"/>
                  </a:cubicBezTo>
                  <a:cubicBezTo>
                    <a:pt x="-220" y="15200"/>
                    <a:pt x="6" y="14308"/>
                    <a:pt x="235" y="13472"/>
                  </a:cubicBezTo>
                  <a:cubicBezTo>
                    <a:pt x="350" y="13059"/>
                    <a:pt x="412" y="12796"/>
                    <a:pt x="249" y="12337"/>
                  </a:cubicBezTo>
                  <a:cubicBezTo>
                    <a:pt x="-130" y="11268"/>
                    <a:pt x="141" y="10273"/>
                    <a:pt x="891" y="9720"/>
                  </a:cubicBezTo>
                  <a:cubicBezTo>
                    <a:pt x="812" y="9555"/>
                    <a:pt x="728" y="9401"/>
                    <a:pt x="659" y="9230"/>
                  </a:cubicBezTo>
                  <a:cubicBezTo>
                    <a:pt x="555" y="8972"/>
                    <a:pt x="377" y="8699"/>
                    <a:pt x="502" y="8389"/>
                  </a:cubicBezTo>
                  <a:cubicBezTo>
                    <a:pt x="631" y="8069"/>
                    <a:pt x="867" y="8183"/>
                    <a:pt x="1107" y="8250"/>
                  </a:cubicBezTo>
                  <a:cubicBezTo>
                    <a:pt x="1034" y="7739"/>
                    <a:pt x="891" y="7269"/>
                    <a:pt x="888" y="6764"/>
                  </a:cubicBezTo>
                  <a:cubicBezTo>
                    <a:pt x="888" y="6377"/>
                    <a:pt x="846" y="5918"/>
                    <a:pt x="1093" y="5696"/>
                  </a:cubicBezTo>
                  <a:cubicBezTo>
                    <a:pt x="1360" y="5453"/>
                    <a:pt x="1583" y="5809"/>
                    <a:pt x="1798" y="6010"/>
                  </a:cubicBezTo>
                  <a:cubicBezTo>
                    <a:pt x="1843" y="6052"/>
                    <a:pt x="1885" y="6103"/>
                    <a:pt x="1979" y="6201"/>
                  </a:cubicBezTo>
                  <a:cubicBezTo>
                    <a:pt x="1954" y="5551"/>
                    <a:pt x="1965" y="4968"/>
                    <a:pt x="2093" y="4406"/>
                  </a:cubicBezTo>
                  <a:cubicBezTo>
                    <a:pt x="2381" y="3147"/>
                    <a:pt x="2704" y="3018"/>
                    <a:pt x="3350" y="3972"/>
                  </a:cubicBezTo>
                  <a:cubicBezTo>
                    <a:pt x="3507" y="3389"/>
                    <a:pt x="3569" y="2698"/>
                    <a:pt x="4045" y="2491"/>
                  </a:cubicBezTo>
                  <a:cubicBezTo>
                    <a:pt x="4517" y="2285"/>
                    <a:pt x="4868" y="2646"/>
                    <a:pt x="5167" y="3162"/>
                  </a:cubicBezTo>
                  <a:cubicBezTo>
                    <a:pt x="5452" y="2295"/>
                    <a:pt x="5507" y="2275"/>
                    <a:pt x="6014" y="2832"/>
                  </a:cubicBezTo>
                  <a:cubicBezTo>
                    <a:pt x="6469" y="1578"/>
                    <a:pt x="6813" y="1335"/>
                    <a:pt x="7755" y="1645"/>
                  </a:cubicBezTo>
                  <a:cubicBezTo>
                    <a:pt x="7904" y="1697"/>
                    <a:pt x="7991" y="1707"/>
                    <a:pt x="8116" y="1537"/>
                  </a:cubicBezTo>
                  <a:cubicBezTo>
                    <a:pt x="8887" y="448"/>
                    <a:pt x="9286" y="463"/>
                    <a:pt x="10099" y="1588"/>
                  </a:cubicBezTo>
                  <a:cubicBezTo>
                    <a:pt x="10269" y="1191"/>
                    <a:pt x="10422" y="778"/>
                    <a:pt x="10613" y="412"/>
                  </a:cubicBezTo>
                  <a:cubicBezTo>
                    <a:pt x="10933" y="-192"/>
                    <a:pt x="11235" y="-125"/>
                    <a:pt x="11454" y="572"/>
                  </a:cubicBezTo>
                  <a:cubicBezTo>
                    <a:pt x="11513" y="757"/>
                    <a:pt x="11575" y="948"/>
                    <a:pt x="11599" y="1144"/>
                  </a:cubicBezTo>
                  <a:cubicBezTo>
                    <a:pt x="11634" y="1449"/>
                    <a:pt x="11658" y="1671"/>
                    <a:pt x="11926" y="1449"/>
                  </a:cubicBezTo>
                  <a:cubicBezTo>
                    <a:pt x="12093" y="1310"/>
                    <a:pt x="12245" y="1485"/>
                    <a:pt x="12280" y="1712"/>
                  </a:cubicBezTo>
                  <a:cubicBezTo>
                    <a:pt x="12350" y="2156"/>
                    <a:pt x="12440" y="2347"/>
                    <a:pt x="12801" y="2264"/>
                  </a:cubicBezTo>
                  <a:cubicBezTo>
                    <a:pt x="13072" y="2202"/>
                    <a:pt x="13291" y="2610"/>
                    <a:pt x="13451" y="2950"/>
                  </a:cubicBezTo>
                  <a:cubicBezTo>
                    <a:pt x="13558" y="3178"/>
                    <a:pt x="13642" y="3203"/>
                    <a:pt x="13815" y="3085"/>
                  </a:cubicBezTo>
                  <a:cubicBezTo>
                    <a:pt x="14524" y="2605"/>
                    <a:pt x="14729" y="2698"/>
                    <a:pt x="15225" y="3626"/>
                  </a:cubicBezTo>
                  <a:cubicBezTo>
                    <a:pt x="15715" y="2966"/>
                    <a:pt x="16264" y="2404"/>
                    <a:pt x="16938" y="2863"/>
                  </a:cubicBezTo>
                  <a:cubicBezTo>
                    <a:pt x="17629" y="3337"/>
                    <a:pt x="17500" y="4344"/>
                    <a:pt x="17448" y="5288"/>
                  </a:cubicBezTo>
                  <a:cubicBezTo>
                    <a:pt x="17580" y="5211"/>
                    <a:pt x="17691" y="5149"/>
                    <a:pt x="17803" y="5082"/>
                  </a:cubicBezTo>
                  <a:close/>
                </a:path>
              </a:pathLst>
            </a:custGeom>
            <a:solidFill>
              <a:srgbClr val="2C1C2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91" name="Freeform: Shape 24"/>
            <p:cNvSpPr/>
            <p:nvPr/>
          </p:nvSpPr>
          <p:spPr>
            <a:xfrm>
              <a:off x="1553945" y="1074835"/>
              <a:ext cx="320127" cy="450061"/>
            </a:xfrm>
            <a:custGeom>
              <a:avLst/>
              <a:gdLst/>
              <a:ahLst/>
              <a:cxnLst>
                <a:cxn ang="0">
                  <a:pos x="wd2" y="hd2"/>
                </a:cxn>
                <a:cxn ang="5400000">
                  <a:pos x="wd2" y="hd2"/>
                </a:cxn>
                <a:cxn ang="10800000">
                  <a:pos x="wd2" y="hd2"/>
                </a:cxn>
                <a:cxn ang="16200000">
                  <a:pos x="wd2" y="hd2"/>
                </a:cxn>
              </a:cxnLst>
              <a:rect l="0" t="0" r="r" b="b"/>
              <a:pathLst>
                <a:path w="21386" h="21416" extrusionOk="0">
                  <a:moveTo>
                    <a:pt x="16810" y="21112"/>
                  </a:moveTo>
                  <a:cubicBezTo>
                    <a:pt x="14613" y="21054"/>
                    <a:pt x="12434" y="21157"/>
                    <a:pt x="10264" y="21416"/>
                  </a:cubicBezTo>
                  <a:cubicBezTo>
                    <a:pt x="10446" y="20608"/>
                    <a:pt x="10037" y="20013"/>
                    <a:pt x="9174" y="19456"/>
                  </a:cubicBezTo>
                  <a:cubicBezTo>
                    <a:pt x="7104" y="18124"/>
                    <a:pt x="5461" y="16579"/>
                    <a:pt x="4816" y="14580"/>
                  </a:cubicBezTo>
                  <a:cubicBezTo>
                    <a:pt x="4589" y="13869"/>
                    <a:pt x="3981" y="13287"/>
                    <a:pt x="3236" y="12757"/>
                  </a:cubicBezTo>
                  <a:cubicBezTo>
                    <a:pt x="2238" y="12045"/>
                    <a:pt x="1130" y="11411"/>
                    <a:pt x="313" y="10577"/>
                  </a:cubicBezTo>
                  <a:cubicBezTo>
                    <a:pt x="50" y="10306"/>
                    <a:pt x="-132" y="10021"/>
                    <a:pt x="122" y="9717"/>
                  </a:cubicBezTo>
                  <a:cubicBezTo>
                    <a:pt x="367" y="9420"/>
                    <a:pt x="830" y="9471"/>
                    <a:pt x="1212" y="9504"/>
                  </a:cubicBezTo>
                  <a:cubicBezTo>
                    <a:pt x="2901" y="9646"/>
                    <a:pt x="4335" y="10073"/>
                    <a:pt x="5198" y="11230"/>
                  </a:cubicBezTo>
                  <a:cubicBezTo>
                    <a:pt x="5751" y="11968"/>
                    <a:pt x="6242" y="12763"/>
                    <a:pt x="7241" y="13384"/>
                  </a:cubicBezTo>
                  <a:cubicBezTo>
                    <a:pt x="7576" y="12847"/>
                    <a:pt x="7222" y="12394"/>
                    <a:pt x="7077" y="11961"/>
                  </a:cubicBezTo>
                  <a:cubicBezTo>
                    <a:pt x="6124" y="9239"/>
                    <a:pt x="5125" y="6522"/>
                    <a:pt x="4126" y="3806"/>
                  </a:cubicBezTo>
                  <a:cubicBezTo>
                    <a:pt x="3954" y="3347"/>
                    <a:pt x="3827" y="2894"/>
                    <a:pt x="4598" y="2700"/>
                  </a:cubicBezTo>
                  <a:cubicBezTo>
                    <a:pt x="5416" y="2493"/>
                    <a:pt x="6042" y="2784"/>
                    <a:pt x="6351" y="3321"/>
                  </a:cubicBezTo>
                  <a:cubicBezTo>
                    <a:pt x="6759" y="4007"/>
                    <a:pt x="7113" y="4712"/>
                    <a:pt x="7422" y="5429"/>
                  </a:cubicBezTo>
                  <a:cubicBezTo>
                    <a:pt x="8158" y="7156"/>
                    <a:pt x="8838" y="8889"/>
                    <a:pt x="9547" y="10622"/>
                  </a:cubicBezTo>
                  <a:cubicBezTo>
                    <a:pt x="9674" y="10939"/>
                    <a:pt x="9783" y="11263"/>
                    <a:pt x="10200" y="11586"/>
                  </a:cubicBezTo>
                  <a:cubicBezTo>
                    <a:pt x="10400" y="10603"/>
                    <a:pt x="10082" y="9704"/>
                    <a:pt x="9955" y="8812"/>
                  </a:cubicBezTo>
                  <a:cubicBezTo>
                    <a:pt x="9601" y="6354"/>
                    <a:pt x="9165" y="3910"/>
                    <a:pt x="8757" y="1459"/>
                  </a:cubicBezTo>
                  <a:cubicBezTo>
                    <a:pt x="8657" y="857"/>
                    <a:pt x="8893" y="398"/>
                    <a:pt x="9728" y="139"/>
                  </a:cubicBezTo>
                  <a:cubicBezTo>
                    <a:pt x="10781" y="-184"/>
                    <a:pt x="11408" y="55"/>
                    <a:pt x="11571" y="864"/>
                  </a:cubicBezTo>
                  <a:cubicBezTo>
                    <a:pt x="12098" y="3515"/>
                    <a:pt x="12398" y="6180"/>
                    <a:pt x="12679" y="8851"/>
                  </a:cubicBezTo>
                  <a:cubicBezTo>
                    <a:pt x="12743" y="9465"/>
                    <a:pt x="12870" y="10079"/>
                    <a:pt x="12970" y="10700"/>
                  </a:cubicBezTo>
                  <a:cubicBezTo>
                    <a:pt x="13287" y="10622"/>
                    <a:pt x="13269" y="10409"/>
                    <a:pt x="13287" y="10221"/>
                  </a:cubicBezTo>
                  <a:cubicBezTo>
                    <a:pt x="13451" y="8372"/>
                    <a:pt x="13578" y="6516"/>
                    <a:pt x="13760" y="4666"/>
                  </a:cubicBezTo>
                  <a:cubicBezTo>
                    <a:pt x="13850" y="3716"/>
                    <a:pt x="14032" y="2771"/>
                    <a:pt x="14150" y="1827"/>
                  </a:cubicBezTo>
                  <a:cubicBezTo>
                    <a:pt x="14204" y="1446"/>
                    <a:pt x="14250" y="1084"/>
                    <a:pt x="14976" y="1103"/>
                  </a:cubicBezTo>
                  <a:cubicBezTo>
                    <a:pt x="15630" y="1122"/>
                    <a:pt x="16184" y="1219"/>
                    <a:pt x="16420" y="1737"/>
                  </a:cubicBezTo>
                  <a:cubicBezTo>
                    <a:pt x="16611" y="2144"/>
                    <a:pt x="16611" y="2558"/>
                    <a:pt x="16547" y="2965"/>
                  </a:cubicBezTo>
                  <a:cubicBezTo>
                    <a:pt x="16175" y="5643"/>
                    <a:pt x="16465" y="8333"/>
                    <a:pt x="16320" y="11140"/>
                  </a:cubicBezTo>
                  <a:cubicBezTo>
                    <a:pt x="16837" y="10674"/>
                    <a:pt x="16992" y="10228"/>
                    <a:pt x="17201" y="9808"/>
                  </a:cubicBezTo>
                  <a:cubicBezTo>
                    <a:pt x="17927" y="8320"/>
                    <a:pt x="18635" y="6833"/>
                    <a:pt x="19362" y="5345"/>
                  </a:cubicBezTo>
                  <a:cubicBezTo>
                    <a:pt x="19507" y="5054"/>
                    <a:pt x="19498" y="4608"/>
                    <a:pt x="20215" y="4737"/>
                  </a:cubicBezTo>
                  <a:cubicBezTo>
                    <a:pt x="20887" y="4854"/>
                    <a:pt x="21468" y="5061"/>
                    <a:pt x="21377" y="5669"/>
                  </a:cubicBezTo>
                  <a:cubicBezTo>
                    <a:pt x="21232" y="6600"/>
                    <a:pt x="20814" y="7486"/>
                    <a:pt x="20378" y="8353"/>
                  </a:cubicBezTo>
                  <a:cubicBezTo>
                    <a:pt x="19325" y="10467"/>
                    <a:pt x="18690" y="12614"/>
                    <a:pt x="18998" y="14871"/>
                  </a:cubicBezTo>
                  <a:cubicBezTo>
                    <a:pt x="19189" y="16262"/>
                    <a:pt x="18399" y="17452"/>
                    <a:pt x="17464" y="18596"/>
                  </a:cubicBezTo>
                  <a:cubicBezTo>
                    <a:pt x="16819" y="19392"/>
                    <a:pt x="16265" y="20168"/>
                    <a:pt x="16819" y="21106"/>
                  </a:cubicBezTo>
                  <a:close/>
                </a:path>
              </a:pathLst>
            </a:custGeom>
            <a:solidFill>
              <a:srgbClr val="FBD0A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92" name="Freeform: Shape 25"/>
            <p:cNvSpPr/>
            <p:nvPr/>
          </p:nvSpPr>
          <p:spPr>
            <a:xfrm>
              <a:off x="2560533" y="1552337"/>
              <a:ext cx="489561" cy="239929"/>
            </a:xfrm>
            <a:custGeom>
              <a:avLst/>
              <a:gdLst/>
              <a:ahLst/>
              <a:cxnLst>
                <a:cxn ang="0">
                  <a:pos x="wd2" y="hd2"/>
                </a:cxn>
                <a:cxn ang="5400000">
                  <a:pos x="wd2" y="hd2"/>
                </a:cxn>
                <a:cxn ang="10800000">
                  <a:pos x="wd2" y="hd2"/>
                </a:cxn>
                <a:cxn ang="16200000">
                  <a:pos x="wd2" y="hd2"/>
                </a:cxn>
              </a:cxnLst>
              <a:rect l="0" t="0" r="r" b="b"/>
              <a:pathLst>
                <a:path w="21577" h="21044" extrusionOk="0">
                  <a:moveTo>
                    <a:pt x="18845" y="1896"/>
                  </a:moveTo>
                  <a:lnTo>
                    <a:pt x="21576" y="3637"/>
                  </a:lnTo>
                  <a:cubicBezTo>
                    <a:pt x="21600" y="4555"/>
                    <a:pt x="21205" y="4805"/>
                    <a:pt x="20923" y="5151"/>
                  </a:cubicBezTo>
                  <a:cubicBezTo>
                    <a:pt x="17689" y="9120"/>
                    <a:pt x="14460" y="13101"/>
                    <a:pt x="11219" y="17047"/>
                  </a:cubicBezTo>
                  <a:cubicBezTo>
                    <a:pt x="10261" y="18215"/>
                    <a:pt x="9285" y="19336"/>
                    <a:pt x="8356" y="20588"/>
                  </a:cubicBezTo>
                  <a:cubicBezTo>
                    <a:pt x="7853" y="21279"/>
                    <a:pt x="7458" y="21196"/>
                    <a:pt x="7056" y="20266"/>
                  </a:cubicBezTo>
                  <a:cubicBezTo>
                    <a:pt x="5685" y="17095"/>
                    <a:pt x="4271" y="14007"/>
                    <a:pt x="2863" y="10896"/>
                  </a:cubicBezTo>
                  <a:cubicBezTo>
                    <a:pt x="2126" y="9275"/>
                    <a:pt x="1420" y="7606"/>
                    <a:pt x="647" y="6045"/>
                  </a:cubicBezTo>
                  <a:cubicBezTo>
                    <a:pt x="353" y="5449"/>
                    <a:pt x="0" y="4888"/>
                    <a:pt x="0" y="3923"/>
                  </a:cubicBezTo>
                  <a:cubicBezTo>
                    <a:pt x="671" y="3494"/>
                    <a:pt x="1342" y="3017"/>
                    <a:pt x="2019" y="2635"/>
                  </a:cubicBezTo>
                  <a:cubicBezTo>
                    <a:pt x="2408" y="2421"/>
                    <a:pt x="2588" y="1849"/>
                    <a:pt x="2773" y="1252"/>
                  </a:cubicBezTo>
                  <a:cubicBezTo>
                    <a:pt x="3061" y="323"/>
                    <a:pt x="3390" y="-321"/>
                    <a:pt x="4025" y="168"/>
                  </a:cubicBezTo>
                  <a:cubicBezTo>
                    <a:pt x="4343" y="418"/>
                    <a:pt x="4720" y="394"/>
                    <a:pt x="5068" y="490"/>
                  </a:cubicBezTo>
                  <a:cubicBezTo>
                    <a:pt x="5499" y="704"/>
                    <a:pt x="5948" y="692"/>
                    <a:pt x="6373" y="954"/>
                  </a:cubicBezTo>
                  <a:cubicBezTo>
                    <a:pt x="6619" y="1026"/>
                    <a:pt x="6859" y="1157"/>
                    <a:pt x="7092" y="1312"/>
                  </a:cubicBezTo>
                  <a:cubicBezTo>
                    <a:pt x="7302" y="1479"/>
                    <a:pt x="7517" y="1539"/>
                    <a:pt x="7739" y="1622"/>
                  </a:cubicBezTo>
                  <a:cubicBezTo>
                    <a:pt x="7817" y="1658"/>
                    <a:pt x="7889" y="1729"/>
                    <a:pt x="7955" y="1813"/>
                  </a:cubicBezTo>
                  <a:cubicBezTo>
                    <a:pt x="8164" y="2123"/>
                    <a:pt x="8248" y="2564"/>
                    <a:pt x="8248" y="3041"/>
                  </a:cubicBezTo>
                  <a:cubicBezTo>
                    <a:pt x="8242" y="4841"/>
                    <a:pt x="8482" y="6593"/>
                    <a:pt x="8404" y="8393"/>
                  </a:cubicBezTo>
                  <a:cubicBezTo>
                    <a:pt x="8404" y="8703"/>
                    <a:pt x="8350" y="9013"/>
                    <a:pt x="8344" y="9323"/>
                  </a:cubicBezTo>
                  <a:cubicBezTo>
                    <a:pt x="8344" y="9394"/>
                    <a:pt x="8344" y="9430"/>
                    <a:pt x="8344" y="9454"/>
                  </a:cubicBezTo>
                  <a:cubicBezTo>
                    <a:pt x="8368" y="9358"/>
                    <a:pt x="8350" y="9239"/>
                    <a:pt x="8368" y="9132"/>
                  </a:cubicBezTo>
                  <a:cubicBezTo>
                    <a:pt x="8715" y="7105"/>
                    <a:pt x="9099" y="5103"/>
                    <a:pt x="9464" y="3100"/>
                  </a:cubicBezTo>
                  <a:cubicBezTo>
                    <a:pt x="9536" y="2695"/>
                    <a:pt x="9614" y="2290"/>
                    <a:pt x="9836" y="2111"/>
                  </a:cubicBezTo>
                  <a:cubicBezTo>
                    <a:pt x="10057" y="2099"/>
                    <a:pt x="10255" y="2373"/>
                    <a:pt x="10279" y="2707"/>
                  </a:cubicBezTo>
                  <a:cubicBezTo>
                    <a:pt x="10357" y="3780"/>
                    <a:pt x="10716" y="4686"/>
                    <a:pt x="10782" y="5675"/>
                  </a:cubicBezTo>
                  <a:cubicBezTo>
                    <a:pt x="10842" y="6581"/>
                    <a:pt x="11141" y="7082"/>
                    <a:pt x="11273" y="7821"/>
                  </a:cubicBezTo>
                  <a:cubicBezTo>
                    <a:pt x="11363" y="8357"/>
                    <a:pt x="11573" y="8083"/>
                    <a:pt x="11675" y="7916"/>
                  </a:cubicBezTo>
                  <a:cubicBezTo>
                    <a:pt x="12501" y="6605"/>
                    <a:pt x="13639" y="6521"/>
                    <a:pt x="14436" y="5103"/>
                  </a:cubicBezTo>
                  <a:cubicBezTo>
                    <a:pt x="14568" y="4864"/>
                    <a:pt x="14735" y="4817"/>
                    <a:pt x="14903" y="4781"/>
                  </a:cubicBezTo>
                  <a:cubicBezTo>
                    <a:pt x="15328" y="4686"/>
                    <a:pt x="15670" y="4316"/>
                    <a:pt x="15927" y="3625"/>
                  </a:cubicBezTo>
                  <a:cubicBezTo>
                    <a:pt x="16107" y="3136"/>
                    <a:pt x="16335" y="2790"/>
                    <a:pt x="16652" y="2921"/>
                  </a:cubicBezTo>
                  <a:cubicBezTo>
                    <a:pt x="17143" y="3136"/>
                    <a:pt x="17473" y="2659"/>
                    <a:pt x="17766" y="1980"/>
                  </a:cubicBezTo>
                  <a:cubicBezTo>
                    <a:pt x="18108" y="1181"/>
                    <a:pt x="18467" y="1038"/>
                    <a:pt x="18839" y="1896"/>
                  </a:cubicBezTo>
                  <a:close/>
                </a:path>
              </a:pathLst>
            </a:custGeom>
            <a:solidFill>
              <a:srgbClr val="F5F4F3"/>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93" name="Freeform: Shape 26"/>
            <p:cNvSpPr/>
            <p:nvPr/>
          </p:nvSpPr>
          <p:spPr>
            <a:xfrm>
              <a:off x="1015128" y="4870023"/>
              <a:ext cx="248718" cy="225555"/>
            </a:xfrm>
            <a:custGeom>
              <a:avLst/>
              <a:gdLst/>
              <a:ahLst/>
              <a:cxnLst>
                <a:cxn ang="0">
                  <a:pos x="wd2" y="hd2"/>
                </a:cxn>
                <a:cxn ang="5400000">
                  <a:pos x="wd2" y="hd2"/>
                </a:cxn>
                <a:cxn ang="10800000">
                  <a:pos x="wd2" y="hd2"/>
                </a:cxn>
                <a:cxn ang="16200000">
                  <a:pos x="wd2" y="hd2"/>
                </a:cxn>
              </a:cxnLst>
              <a:rect l="0" t="0" r="r" b="b"/>
              <a:pathLst>
                <a:path w="21530" h="21479" extrusionOk="0">
                  <a:moveTo>
                    <a:pt x="21530" y="1833"/>
                  </a:moveTo>
                  <a:cubicBezTo>
                    <a:pt x="21283" y="8382"/>
                    <a:pt x="21024" y="14930"/>
                    <a:pt x="20777" y="21479"/>
                  </a:cubicBezTo>
                  <a:cubicBezTo>
                    <a:pt x="20530" y="21285"/>
                    <a:pt x="20412" y="21000"/>
                    <a:pt x="20377" y="20690"/>
                  </a:cubicBezTo>
                  <a:cubicBezTo>
                    <a:pt x="20283" y="19628"/>
                    <a:pt x="19659" y="19421"/>
                    <a:pt x="18812" y="19357"/>
                  </a:cubicBezTo>
                  <a:cubicBezTo>
                    <a:pt x="13307" y="18968"/>
                    <a:pt x="7801" y="18438"/>
                    <a:pt x="2295" y="18049"/>
                  </a:cubicBezTo>
                  <a:cubicBezTo>
                    <a:pt x="1730" y="18011"/>
                    <a:pt x="1177" y="18011"/>
                    <a:pt x="612" y="18062"/>
                  </a:cubicBezTo>
                  <a:cubicBezTo>
                    <a:pt x="-70" y="17674"/>
                    <a:pt x="-11" y="16936"/>
                    <a:pt x="12" y="16302"/>
                  </a:cubicBezTo>
                  <a:cubicBezTo>
                    <a:pt x="212" y="11255"/>
                    <a:pt x="836" y="6259"/>
                    <a:pt x="1648" y="1290"/>
                  </a:cubicBezTo>
                  <a:cubicBezTo>
                    <a:pt x="1730" y="785"/>
                    <a:pt x="1871" y="280"/>
                    <a:pt x="2365" y="34"/>
                  </a:cubicBezTo>
                  <a:cubicBezTo>
                    <a:pt x="4942" y="-121"/>
                    <a:pt x="7483" y="293"/>
                    <a:pt x="10036" y="513"/>
                  </a:cubicBezTo>
                  <a:cubicBezTo>
                    <a:pt x="13342" y="798"/>
                    <a:pt x="16648" y="992"/>
                    <a:pt x="19942" y="1341"/>
                  </a:cubicBezTo>
                  <a:cubicBezTo>
                    <a:pt x="20495" y="1406"/>
                    <a:pt x="21071" y="1341"/>
                    <a:pt x="21518" y="1820"/>
                  </a:cubicBezTo>
                  <a:close/>
                </a:path>
              </a:pathLst>
            </a:custGeom>
            <a:solidFill>
              <a:srgbClr val="4A4E53"/>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94" name="Freeform: Shape 27"/>
            <p:cNvSpPr/>
            <p:nvPr/>
          </p:nvSpPr>
          <p:spPr>
            <a:xfrm>
              <a:off x="660459" y="1199338"/>
              <a:ext cx="411894" cy="202440"/>
            </a:xfrm>
            <a:custGeom>
              <a:avLst/>
              <a:gdLst/>
              <a:ahLst/>
              <a:cxnLst>
                <a:cxn ang="0">
                  <a:pos x="wd2" y="hd2"/>
                </a:cxn>
                <a:cxn ang="5400000">
                  <a:pos x="wd2" y="hd2"/>
                </a:cxn>
                <a:cxn ang="10800000">
                  <a:pos x="wd2" y="hd2"/>
                </a:cxn>
                <a:cxn ang="16200000">
                  <a:pos x="wd2" y="hd2"/>
                </a:cxn>
              </a:cxnLst>
              <a:rect l="0" t="0" r="r" b="b"/>
              <a:pathLst>
                <a:path w="21484" h="20585" extrusionOk="0">
                  <a:moveTo>
                    <a:pt x="21477" y="8602"/>
                  </a:moveTo>
                  <a:cubicBezTo>
                    <a:pt x="21087" y="11670"/>
                    <a:pt x="21541" y="14904"/>
                    <a:pt x="21066" y="18096"/>
                  </a:cubicBezTo>
                  <a:cubicBezTo>
                    <a:pt x="20541" y="17253"/>
                    <a:pt x="20556" y="15885"/>
                    <a:pt x="20059" y="15194"/>
                  </a:cubicBezTo>
                  <a:cubicBezTo>
                    <a:pt x="19152" y="12983"/>
                    <a:pt x="18649" y="10302"/>
                    <a:pt x="17926" y="7870"/>
                  </a:cubicBezTo>
                  <a:cubicBezTo>
                    <a:pt x="17578" y="6695"/>
                    <a:pt x="17273" y="5465"/>
                    <a:pt x="16891" y="4249"/>
                  </a:cubicBezTo>
                  <a:cubicBezTo>
                    <a:pt x="15834" y="8284"/>
                    <a:pt x="14799" y="12278"/>
                    <a:pt x="13793" y="16300"/>
                  </a:cubicBezTo>
                  <a:cubicBezTo>
                    <a:pt x="13474" y="17405"/>
                    <a:pt x="13204" y="18566"/>
                    <a:pt x="12907" y="19699"/>
                  </a:cubicBezTo>
                  <a:cubicBezTo>
                    <a:pt x="12666" y="20625"/>
                    <a:pt x="12332" y="20860"/>
                    <a:pt x="11879" y="20238"/>
                  </a:cubicBezTo>
                  <a:cubicBezTo>
                    <a:pt x="11765" y="20086"/>
                    <a:pt x="11638" y="19948"/>
                    <a:pt x="11524" y="19782"/>
                  </a:cubicBezTo>
                  <a:cubicBezTo>
                    <a:pt x="8100" y="15249"/>
                    <a:pt x="4606" y="10951"/>
                    <a:pt x="1182" y="6446"/>
                  </a:cubicBezTo>
                  <a:cubicBezTo>
                    <a:pt x="806" y="5962"/>
                    <a:pt x="388" y="5548"/>
                    <a:pt x="225" y="4636"/>
                  </a:cubicBezTo>
                  <a:cubicBezTo>
                    <a:pt x="19" y="4429"/>
                    <a:pt x="-59" y="4180"/>
                    <a:pt x="47" y="3710"/>
                  </a:cubicBezTo>
                  <a:cubicBezTo>
                    <a:pt x="281" y="2660"/>
                    <a:pt x="409" y="1485"/>
                    <a:pt x="728" y="545"/>
                  </a:cubicBezTo>
                  <a:cubicBezTo>
                    <a:pt x="1160" y="-740"/>
                    <a:pt x="1805" y="697"/>
                    <a:pt x="2358" y="352"/>
                  </a:cubicBezTo>
                  <a:cubicBezTo>
                    <a:pt x="2585" y="200"/>
                    <a:pt x="2862" y="324"/>
                    <a:pt x="3117" y="324"/>
                  </a:cubicBezTo>
                  <a:cubicBezTo>
                    <a:pt x="3698" y="1056"/>
                    <a:pt x="4386" y="725"/>
                    <a:pt x="5003" y="863"/>
                  </a:cubicBezTo>
                  <a:cubicBezTo>
                    <a:pt x="8689" y="1678"/>
                    <a:pt x="12389" y="2314"/>
                    <a:pt x="16083" y="2964"/>
                  </a:cubicBezTo>
                  <a:cubicBezTo>
                    <a:pt x="17039" y="3129"/>
                    <a:pt x="17996" y="2977"/>
                    <a:pt x="18946" y="2632"/>
                  </a:cubicBezTo>
                  <a:cubicBezTo>
                    <a:pt x="20471" y="2577"/>
                    <a:pt x="20485" y="2563"/>
                    <a:pt x="20967" y="5506"/>
                  </a:cubicBezTo>
                  <a:cubicBezTo>
                    <a:pt x="21137" y="6543"/>
                    <a:pt x="21463" y="7483"/>
                    <a:pt x="21484" y="8602"/>
                  </a:cubicBezTo>
                  <a:close/>
                </a:path>
              </a:pathLst>
            </a:custGeom>
            <a:solidFill>
              <a:srgbClr val="DADAD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95" name="Freeform: Shape 28"/>
            <p:cNvSpPr/>
            <p:nvPr/>
          </p:nvSpPr>
          <p:spPr>
            <a:xfrm>
              <a:off x="1036058" y="5210317"/>
              <a:ext cx="214741" cy="230873"/>
            </a:xfrm>
            <a:custGeom>
              <a:avLst/>
              <a:gdLst/>
              <a:ahLst/>
              <a:cxnLst>
                <a:cxn ang="0">
                  <a:pos x="wd2" y="hd2"/>
                </a:cxn>
                <a:cxn ang="5400000">
                  <a:pos x="wd2" y="hd2"/>
                </a:cxn>
                <a:cxn ang="10800000">
                  <a:pos x="wd2" y="hd2"/>
                </a:cxn>
                <a:cxn ang="16200000">
                  <a:pos x="wd2" y="hd2"/>
                </a:cxn>
              </a:cxnLst>
              <a:rect l="0" t="0" r="r" b="b"/>
              <a:pathLst>
                <a:path w="21451" h="21483" extrusionOk="0">
                  <a:moveTo>
                    <a:pt x="21451" y="1970"/>
                  </a:moveTo>
                  <a:cubicBezTo>
                    <a:pt x="21397" y="8470"/>
                    <a:pt x="21220" y="14983"/>
                    <a:pt x="20908" y="21483"/>
                  </a:cubicBezTo>
                  <a:cubicBezTo>
                    <a:pt x="19659" y="20787"/>
                    <a:pt x="18274" y="20674"/>
                    <a:pt x="16849" y="20623"/>
                  </a:cubicBezTo>
                  <a:cubicBezTo>
                    <a:pt x="13346" y="20497"/>
                    <a:pt x="9857" y="20092"/>
                    <a:pt x="6340" y="19927"/>
                  </a:cubicBezTo>
                  <a:cubicBezTo>
                    <a:pt x="5539" y="19890"/>
                    <a:pt x="4725" y="19776"/>
                    <a:pt x="3965" y="19472"/>
                  </a:cubicBezTo>
                  <a:cubicBezTo>
                    <a:pt x="3232" y="19055"/>
                    <a:pt x="3137" y="18321"/>
                    <a:pt x="3001" y="17638"/>
                  </a:cubicBezTo>
                  <a:cubicBezTo>
                    <a:pt x="1942" y="12453"/>
                    <a:pt x="937" y="7256"/>
                    <a:pt x="95" y="2033"/>
                  </a:cubicBezTo>
                  <a:cubicBezTo>
                    <a:pt x="0" y="1439"/>
                    <a:pt x="-149" y="831"/>
                    <a:pt x="367" y="313"/>
                  </a:cubicBezTo>
                  <a:cubicBezTo>
                    <a:pt x="1168" y="-117"/>
                    <a:pt x="2037" y="-3"/>
                    <a:pt x="2906" y="73"/>
                  </a:cubicBezTo>
                  <a:cubicBezTo>
                    <a:pt x="8228" y="528"/>
                    <a:pt x="13577" y="831"/>
                    <a:pt x="18912" y="1198"/>
                  </a:cubicBezTo>
                  <a:cubicBezTo>
                    <a:pt x="19835" y="1261"/>
                    <a:pt x="20772" y="1236"/>
                    <a:pt x="21451" y="1970"/>
                  </a:cubicBezTo>
                  <a:close/>
                </a:path>
              </a:pathLst>
            </a:custGeom>
            <a:solidFill>
              <a:srgbClr val="434548"/>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96" name="Freeform: Shape 29"/>
            <p:cNvSpPr/>
            <p:nvPr/>
          </p:nvSpPr>
          <p:spPr>
            <a:xfrm>
              <a:off x="1133335" y="3182444"/>
              <a:ext cx="264515" cy="214027"/>
            </a:xfrm>
            <a:custGeom>
              <a:avLst/>
              <a:gdLst/>
              <a:ahLst/>
              <a:cxnLst>
                <a:cxn ang="0">
                  <a:pos x="wd2" y="hd2"/>
                </a:cxn>
                <a:cxn ang="5400000">
                  <a:pos x="wd2" y="hd2"/>
                </a:cxn>
                <a:cxn ang="10800000">
                  <a:pos x="wd2" y="hd2"/>
                </a:cxn>
                <a:cxn ang="16200000">
                  <a:pos x="wd2" y="hd2"/>
                </a:cxn>
              </a:cxnLst>
              <a:rect l="0" t="0" r="r" b="b"/>
              <a:pathLst>
                <a:path w="21471" h="21447" extrusionOk="0">
                  <a:moveTo>
                    <a:pt x="21007" y="9748"/>
                  </a:moveTo>
                  <a:cubicBezTo>
                    <a:pt x="20798" y="13643"/>
                    <a:pt x="20588" y="17552"/>
                    <a:pt x="20379" y="21447"/>
                  </a:cubicBezTo>
                  <a:cubicBezTo>
                    <a:pt x="19728" y="21393"/>
                    <a:pt x="19573" y="20684"/>
                    <a:pt x="19309" y="20167"/>
                  </a:cubicBezTo>
                  <a:cubicBezTo>
                    <a:pt x="18272" y="18097"/>
                    <a:pt x="17201" y="16040"/>
                    <a:pt x="16176" y="13956"/>
                  </a:cubicBezTo>
                  <a:cubicBezTo>
                    <a:pt x="15591" y="12772"/>
                    <a:pt x="14708" y="12703"/>
                    <a:pt x="13925" y="13670"/>
                  </a:cubicBezTo>
                  <a:cubicBezTo>
                    <a:pt x="13594" y="14079"/>
                    <a:pt x="13727" y="14447"/>
                    <a:pt x="13881" y="14842"/>
                  </a:cubicBezTo>
                  <a:cubicBezTo>
                    <a:pt x="14102" y="15373"/>
                    <a:pt x="14399" y="15849"/>
                    <a:pt x="14598" y="16394"/>
                  </a:cubicBezTo>
                  <a:cubicBezTo>
                    <a:pt x="14808" y="16994"/>
                    <a:pt x="14907" y="17566"/>
                    <a:pt x="14245" y="17852"/>
                  </a:cubicBezTo>
                  <a:cubicBezTo>
                    <a:pt x="13815" y="18001"/>
                    <a:pt x="13373" y="18029"/>
                    <a:pt x="12932" y="17988"/>
                  </a:cubicBezTo>
                  <a:cubicBezTo>
                    <a:pt x="9170" y="17579"/>
                    <a:pt x="5409" y="17252"/>
                    <a:pt x="1647" y="16953"/>
                  </a:cubicBezTo>
                  <a:cubicBezTo>
                    <a:pt x="1161" y="16912"/>
                    <a:pt x="698" y="16748"/>
                    <a:pt x="301" y="16353"/>
                  </a:cubicBezTo>
                  <a:cubicBezTo>
                    <a:pt x="-8" y="15904"/>
                    <a:pt x="-52" y="15346"/>
                    <a:pt x="47" y="14814"/>
                  </a:cubicBezTo>
                  <a:cubicBezTo>
                    <a:pt x="753" y="10715"/>
                    <a:pt x="1106" y="6561"/>
                    <a:pt x="1537" y="2407"/>
                  </a:cubicBezTo>
                  <a:cubicBezTo>
                    <a:pt x="1570" y="2081"/>
                    <a:pt x="1647" y="1767"/>
                    <a:pt x="1801" y="1495"/>
                  </a:cubicBezTo>
                  <a:cubicBezTo>
                    <a:pt x="3114" y="664"/>
                    <a:pt x="4438" y="-153"/>
                    <a:pt x="5993" y="24"/>
                  </a:cubicBezTo>
                  <a:cubicBezTo>
                    <a:pt x="10240" y="24"/>
                    <a:pt x="14477" y="691"/>
                    <a:pt x="18724" y="732"/>
                  </a:cubicBezTo>
                  <a:cubicBezTo>
                    <a:pt x="19375" y="732"/>
                    <a:pt x="20037" y="896"/>
                    <a:pt x="20621" y="1304"/>
                  </a:cubicBezTo>
                  <a:cubicBezTo>
                    <a:pt x="21548" y="3047"/>
                    <a:pt x="21294" y="5063"/>
                    <a:pt x="21471" y="6970"/>
                  </a:cubicBezTo>
                  <a:cubicBezTo>
                    <a:pt x="21184" y="7855"/>
                    <a:pt x="21515" y="8904"/>
                    <a:pt x="21007" y="9735"/>
                  </a:cubicBezTo>
                  <a:close/>
                </a:path>
              </a:pathLst>
            </a:custGeom>
            <a:solidFill>
              <a:srgbClr val="747D8C"/>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97" name="Freeform: Shape 30"/>
            <p:cNvSpPr/>
            <p:nvPr/>
          </p:nvSpPr>
          <p:spPr>
            <a:xfrm>
              <a:off x="2541370" y="4212379"/>
              <a:ext cx="283446" cy="172814"/>
            </a:xfrm>
            <a:custGeom>
              <a:avLst/>
              <a:gdLst/>
              <a:ahLst/>
              <a:cxnLst>
                <a:cxn ang="0">
                  <a:pos x="wd2" y="hd2"/>
                </a:cxn>
                <a:cxn ang="5400000">
                  <a:pos x="wd2" y="hd2"/>
                </a:cxn>
                <a:cxn ang="10800000">
                  <a:pos x="wd2" y="hd2"/>
                </a:cxn>
                <a:cxn ang="16200000">
                  <a:pos x="wd2" y="hd2"/>
                </a:cxn>
              </a:cxnLst>
              <a:rect l="0" t="0" r="r" b="b"/>
              <a:pathLst>
                <a:path w="21462" h="21525" extrusionOk="0">
                  <a:moveTo>
                    <a:pt x="3180" y="21525"/>
                  </a:moveTo>
                  <a:cubicBezTo>
                    <a:pt x="2027" y="15177"/>
                    <a:pt x="947" y="8778"/>
                    <a:pt x="0" y="2329"/>
                  </a:cubicBezTo>
                  <a:cubicBezTo>
                    <a:pt x="51" y="1228"/>
                    <a:pt x="607" y="1347"/>
                    <a:pt x="1008" y="1296"/>
                  </a:cubicBezTo>
                  <a:cubicBezTo>
                    <a:pt x="1821" y="1195"/>
                    <a:pt x="2634" y="907"/>
                    <a:pt x="3447" y="890"/>
                  </a:cubicBezTo>
                  <a:cubicBezTo>
                    <a:pt x="8068" y="805"/>
                    <a:pt x="12678" y="264"/>
                    <a:pt x="17299" y="27"/>
                  </a:cubicBezTo>
                  <a:cubicBezTo>
                    <a:pt x="17906" y="-7"/>
                    <a:pt x="18533" y="-75"/>
                    <a:pt x="19120" y="331"/>
                  </a:cubicBezTo>
                  <a:cubicBezTo>
                    <a:pt x="19593" y="788"/>
                    <a:pt x="19707" y="1584"/>
                    <a:pt x="19789" y="2380"/>
                  </a:cubicBezTo>
                  <a:cubicBezTo>
                    <a:pt x="20046" y="4885"/>
                    <a:pt x="20396" y="7356"/>
                    <a:pt x="20592" y="9862"/>
                  </a:cubicBezTo>
                  <a:cubicBezTo>
                    <a:pt x="20838" y="12282"/>
                    <a:pt x="21157" y="14669"/>
                    <a:pt x="21363" y="17107"/>
                  </a:cubicBezTo>
                  <a:cubicBezTo>
                    <a:pt x="21425" y="17886"/>
                    <a:pt x="21600" y="18681"/>
                    <a:pt x="21250" y="19409"/>
                  </a:cubicBezTo>
                  <a:cubicBezTo>
                    <a:pt x="19058" y="19849"/>
                    <a:pt x="16897" y="20831"/>
                    <a:pt x="14654" y="20018"/>
                  </a:cubicBezTo>
                  <a:cubicBezTo>
                    <a:pt x="14170" y="19849"/>
                    <a:pt x="13676" y="20103"/>
                    <a:pt x="13193" y="20306"/>
                  </a:cubicBezTo>
                  <a:cubicBezTo>
                    <a:pt x="12225" y="20746"/>
                    <a:pt x="11227" y="20899"/>
                    <a:pt x="10260" y="20662"/>
                  </a:cubicBezTo>
                  <a:cubicBezTo>
                    <a:pt x="7852" y="20086"/>
                    <a:pt x="5536" y="21305"/>
                    <a:pt x="3180" y="21491"/>
                  </a:cubicBezTo>
                  <a:close/>
                </a:path>
              </a:pathLst>
            </a:custGeom>
            <a:solidFill>
              <a:srgbClr val="646A7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98" name="Freeform: Shape 31"/>
            <p:cNvSpPr/>
            <p:nvPr/>
          </p:nvSpPr>
          <p:spPr>
            <a:xfrm>
              <a:off x="1017788" y="5052309"/>
              <a:ext cx="237496" cy="179176"/>
            </a:xfrm>
            <a:custGeom>
              <a:avLst/>
              <a:gdLst/>
              <a:ahLst/>
              <a:cxnLst>
                <a:cxn ang="0">
                  <a:pos x="wd2" y="hd2"/>
                </a:cxn>
                <a:cxn ang="5400000">
                  <a:pos x="wd2" y="hd2"/>
                </a:cxn>
                <a:cxn ang="10800000">
                  <a:pos x="wd2" y="hd2"/>
                </a:cxn>
                <a:cxn ang="16200000">
                  <a:pos x="wd2" y="hd2"/>
                </a:cxn>
              </a:cxnLst>
              <a:rect l="0" t="0" r="r" b="b"/>
              <a:pathLst>
                <a:path w="21398" h="21557" extrusionOk="0">
                  <a:moveTo>
                    <a:pt x="20994" y="21557"/>
                  </a:moveTo>
                  <a:cubicBezTo>
                    <a:pt x="17467" y="21165"/>
                    <a:pt x="13953" y="20756"/>
                    <a:pt x="10427" y="20380"/>
                  </a:cubicBezTo>
                  <a:cubicBezTo>
                    <a:pt x="7623" y="20085"/>
                    <a:pt x="4818" y="19856"/>
                    <a:pt x="2014" y="19595"/>
                  </a:cubicBezTo>
                  <a:cubicBezTo>
                    <a:pt x="1500" y="19170"/>
                    <a:pt x="1390" y="18467"/>
                    <a:pt x="1304" y="17747"/>
                  </a:cubicBezTo>
                  <a:cubicBezTo>
                    <a:pt x="802" y="13447"/>
                    <a:pt x="386" y="9130"/>
                    <a:pt x="104" y="4797"/>
                  </a:cubicBezTo>
                  <a:cubicBezTo>
                    <a:pt x="18" y="3489"/>
                    <a:pt x="-202" y="2066"/>
                    <a:pt x="471" y="840"/>
                  </a:cubicBezTo>
                  <a:cubicBezTo>
                    <a:pt x="533" y="202"/>
                    <a:pt x="802" y="-43"/>
                    <a:pt x="1280" y="6"/>
                  </a:cubicBezTo>
                  <a:cubicBezTo>
                    <a:pt x="6790" y="644"/>
                    <a:pt x="12300" y="1281"/>
                    <a:pt x="17823" y="1919"/>
                  </a:cubicBezTo>
                  <a:cubicBezTo>
                    <a:pt x="18165" y="1952"/>
                    <a:pt x="18508" y="1936"/>
                    <a:pt x="18851" y="1936"/>
                  </a:cubicBezTo>
                  <a:cubicBezTo>
                    <a:pt x="20459" y="1936"/>
                    <a:pt x="21308" y="3020"/>
                    <a:pt x="21398" y="5189"/>
                  </a:cubicBezTo>
                  <a:cubicBezTo>
                    <a:pt x="21398" y="10651"/>
                    <a:pt x="21276" y="16096"/>
                    <a:pt x="21018" y="21541"/>
                  </a:cubicBezTo>
                  <a:close/>
                </a:path>
              </a:pathLst>
            </a:custGeom>
            <a:solidFill>
              <a:srgbClr val="46494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199" name="Freeform: Shape 32"/>
            <p:cNvSpPr/>
            <p:nvPr/>
          </p:nvSpPr>
          <p:spPr>
            <a:xfrm>
              <a:off x="680944" y="3499215"/>
              <a:ext cx="690404" cy="115929"/>
            </a:xfrm>
            <a:custGeom>
              <a:avLst/>
              <a:gdLst/>
              <a:ahLst/>
              <a:cxnLst>
                <a:cxn ang="0">
                  <a:pos x="wd2" y="hd2"/>
                </a:cxn>
                <a:cxn ang="5400000">
                  <a:pos x="wd2" y="hd2"/>
                </a:cxn>
                <a:cxn ang="10800000">
                  <a:pos x="wd2" y="hd2"/>
                </a:cxn>
                <a:cxn ang="16200000">
                  <a:pos x="wd2" y="hd2"/>
                </a:cxn>
              </a:cxnLst>
              <a:rect l="0" t="0" r="r" b="b"/>
              <a:pathLst>
                <a:path w="21452" h="21600" extrusionOk="0">
                  <a:moveTo>
                    <a:pt x="21452" y="10585"/>
                  </a:moveTo>
                  <a:cubicBezTo>
                    <a:pt x="21452" y="10787"/>
                    <a:pt x="21448" y="11015"/>
                    <a:pt x="21443" y="11218"/>
                  </a:cubicBezTo>
                  <a:cubicBezTo>
                    <a:pt x="21363" y="12408"/>
                    <a:pt x="21473" y="13725"/>
                    <a:pt x="21367" y="14890"/>
                  </a:cubicBezTo>
                  <a:cubicBezTo>
                    <a:pt x="21355" y="17143"/>
                    <a:pt x="21401" y="19422"/>
                    <a:pt x="21270" y="21600"/>
                  </a:cubicBezTo>
                  <a:cubicBezTo>
                    <a:pt x="20472" y="19220"/>
                    <a:pt x="19594" y="19903"/>
                    <a:pt x="18749" y="19473"/>
                  </a:cubicBezTo>
                  <a:cubicBezTo>
                    <a:pt x="17229" y="18663"/>
                    <a:pt x="15713" y="17827"/>
                    <a:pt x="14189" y="17447"/>
                  </a:cubicBezTo>
                  <a:cubicBezTo>
                    <a:pt x="13973" y="17397"/>
                    <a:pt x="13754" y="17093"/>
                    <a:pt x="13568" y="16333"/>
                  </a:cubicBezTo>
                  <a:cubicBezTo>
                    <a:pt x="13399" y="13066"/>
                    <a:pt x="13010" y="12408"/>
                    <a:pt x="12487" y="12611"/>
                  </a:cubicBezTo>
                  <a:cubicBezTo>
                    <a:pt x="11904" y="12838"/>
                    <a:pt x="11317" y="12737"/>
                    <a:pt x="10734" y="12636"/>
                  </a:cubicBezTo>
                  <a:cubicBezTo>
                    <a:pt x="10350" y="12560"/>
                    <a:pt x="10037" y="12914"/>
                    <a:pt x="9923" y="15523"/>
                  </a:cubicBezTo>
                  <a:cubicBezTo>
                    <a:pt x="9894" y="16206"/>
                    <a:pt x="9801" y="16713"/>
                    <a:pt x="9687" y="16991"/>
                  </a:cubicBezTo>
                  <a:cubicBezTo>
                    <a:pt x="8728" y="17295"/>
                    <a:pt x="7774" y="16485"/>
                    <a:pt x="6824" y="16080"/>
                  </a:cubicBezTo>
                  <a:cubicBezTo>
                    <a:pt x="5249" y="15396"/>
                    <a:pt x="3674" y="14712"/>
                    <a:pt x="2103" y="13877"/>
                  </a:cubicBezTo>
                  <a:cubicBezTo>
                    <a:pt x="1440" y="13522"/>
                    <a:pt x="760" y="13826"/>
                    <a:pt x="109" y="12661"/>
                  </a:cubicBezTo>
                  <a:cubicBezTo>
                    <a:pt x="-127" y="9622"/>
                    <a:pt x="42" y="2304"/>
                    <a:pt x="397" y="0"/>
                  </a:cubicBezTo>
                  <a:cubicBezTo>
                    <a:pt x="3099" y="1266"/>
                    <a:pt x="5798" y="2456"/>
                    <a:pt x="8500" y="3697"/>
                  </a:cubicBezTo>
                  <a:cubicBezTo>
                    <a:pt x="10899" y="4786"/>
                    <a:pt x="13298" y="5976"/>
                    <a:pt x="15696" y="7065"/>
                  </a:cubicBezTo>
                  <a:cubicBezTo>
                    <a:pt x="17254" y="7774"/>
                    <a:pt x="18817" y="8610"/>
                    <a:pt x="20379" y="9116"/>
                  </a:cubicBezTo>
                  <a:cubicBezTo>
                    <a:pt x="20742" y="9243"/>
                    <a:pt x="21122" y="9217"/>
                    <a:pt x="21443" y="10585"/>
                  </a:cubicBezTo>
                  <a:close/>
                </a:path>
              </a:pathLst>
            </a:custGeom>
            <a:solidFill>
              <a:srgbClr val="6C7482"/>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00" name="Freeform: Shape 33"/>
            <p:cNvSpPr/>
            <p:nvPr/>
          </p:nvSpPr>
          <p:spPr>
            <a:xfrm>
              <a:off x="1038743" y="4711580"/>
              <a:ext cx="233616" cy="177691"/>
            </a:xfrm>
            <a:custGeom>
              <a:avLst/>
              <a:gdLst/>
              <a:ahLst/>
              <a:cxnLst>
                <a:cxn ang="0">
                  <a:pos x="wd2" y="hd2"/>
                </a:cxn>
                <a:cxn ang="5400000">
                  <a:pos x="wd2" y="hd2"/>
                </a:cxn>
                <a:cxn ang="10800000">
                  <a:pos x="wd2" y="hd2"/>
                </a:cxn>
                <a:cxn ang="16200000">
                  <a:pos x="wd2" y="hd2"/>
                </a:cxn>
              </a:cxnLst>
              <a:rect l="0" t="0" r="r" b="b"/>
              <a:pathLst>
                <a:path w="21192" h="21282" extrusionOk="0">
                  <a:moveTo>
                    <a:pt x="20420" y="21282"/>
                  </a:moveTo>
                  <a:cubicBezTo>
                    <a:pt x="13677" y="20875"/>
                    <a:pt x="6957" y="20224"/>
                    <a:pt x="251" y="19264"/>
                  </a:cubicBezTo>
                  <a:cubicBezTo>
                    <a:pt x="-107" y="18547"/>
                    <a:pt x="-8" y="17782"/>
                    <a:pt x="103" y="17017"/>
                  </a:cubicBezTo>
                  <a:cubicBezTo>
                    <a:pt x="793" y="12069"/>
                    <a:pt x="1619" y="7137"/>
                    <a:pt x="2457" y="2221"/>
                  </a:cubicBezTo>
                  <a:cubicBezTo>
                    <a:pt x="2593" y="1407"/>
                    <a:pt x="2729" y="545"/>
                    <a:pt x="3431" y="203"/>
                  </a:cubicBezTo>
                  <a:cubicBezTo>
                    <a:pt x="4948" y="-318"/>
                    <a:pt x="6452" y="317"/>
                    <a:pt x="7956" y="431"/>
                  </a:cubicBezTo>
                  <a:cubicBezTo>
                    <a:pt x="11963" y="724"/>
                    <a:pt x="15957" y="1261"/>
                    <a:pt x="19952" y="1603"/>
                  </a:cubicBezTo>
                  <a:cubicBezTo>
                    <a:pt x="20729" y="1668"/>
                    <a:pt x="21493" y="1896"/>
                    <a:pt x="21074" y="3361"/>
                  </a:cubicBezTo>
                  <a:cubicBezTo>
                    <a:pt x="21037" y="9351"/>
                    <a:pt x="20692" y="15308"/>
                    <a:pt x="20420" y="21282"/>
                  </a:cubicBezTo>
                  <a:close/>
                </a:path>
              </a:pathLst>
            </a:custGeom>
            <a:solidFill>
              <a:srgbClr val="4F5359"/>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01" name="Freeform: Shape 34"/>
            <p:cNvSpPr/>
            <p:nvPr/>
          </p:nvSpPr>
          <p:spPr>
            <a:xfrm>
              <a:off x="2406937" y="3727131"/>
              <a:ext cx="320346" cy="131503"/>
            </a:xfrm>
            <a:custGeom>
              <a:avLst/>
              <a:gdLst/>
              <a:ahLst/>
              <a:cxnLst>
                <a:cxn ang="0">
                  <a:pos x="wd2" y="hd2"/>
                </a:cxn>
                <a:cxn ang="5400000">
                  <a:pos x="wd2" y="hd2"/>
                </a:cxn>
                <a:cxn ang="10800000">
                  <a:pos x="wd2" y="hd2"/>
                </a:cxn>
                <a:cxn ang="16200000">
                  <a:pos x="wd2" y="hd2"/>
                </a:cxn>
              </a:cxnLst>
              <a:rect l="0" t="0" r="r" b="b"/>
              <a:pathLst>
                <a:path w="21401" h="21047" extrusionOk="0">
                  <a:moveTo>
                    <a:pt x="1990" y="20121"/>
                  </a:moveTo>
                  <a:cubicBezTo>
                    <a:pt x="1236" y="14313"/>
                    <a:pt x="546" y="8461"/>
                    <a:pt x="47" y="2480"/>
                  </a:cubicBezTo>
                  <a:cubicBezTo>
                    <a:pt x="-171" y="652"/>
                    <a:pt x="419" y="718"/>
                    <a:pt x="855" y="609"/>
                  </a:cubicBezTo>
                  <a:cubicBezTo>
                    <a:pt x="1527" y="435"/>
                    <a:pt x="2217" y="609"/>
                    <a:pt x="2871" y="0"/>
                  </a:cubicBezTo>
                  <a:cubicBezTo>
                    <a:pt x="4977" y="1849"/>
                    <a:pt x="7129" y="413"/>
                    <a:pt x="9263" y="587"/>
                  </a:cubicBezTo>
                  <a:cubicBezTo>
                    <a:pt x="10316" y="652"/>
                    <a:pt x="11378" y="413"/>
                    <a:pt x="12350" y="1936"/>
                  </a:cubicBezTo>
                  <a:cubicBezTo>
                    <a:pt x="12885" y="2784"/>
                    <a:pt x="13357" y="1805"/>
                    <a:pt x="13748" y="848"/>
                  </a:cubicBezTo>
                  <a:cubicBezTo>
                    <a:pt x="14293" y="-44"/>
                    <a:pt x="14874" y="-109"/>
                    <a:pt x="15473" y="478"/>
                  </a:cubicBezTo>
                  <a:cubicBezTo>
                    <a:pt x="16036" y="2501"/>
                    <a:pt x="16671" y="2980"/>
                    <a:pt x="17643" y="1696"/>
                  </a:cubicBezTo>
                  <a:cubicBezTo>
                    <a:pt x="18333" y="783"/>
                    <a:pt x="19168" y="65"/>
                    <a:pt x="19985" y="1348"/>
                  </a:cubicBezTo>
                  <a:cubicBezTo>
                    <a:pt x="20730" y="6330"/>
                    <a:pt x="21075" y="11528"/>
                    <a:pt x="21393" y="16727"/>
                  </a:cubicBezTo>
                  <a:cubicBezTo>
                    <a:pt x="21429" y="17336"/>
                    <a:pt x="21347" y="17924"/>
                    <a:pt x="21175" y="18424"/>
                  </a:cubicBezTo>
                  <a:cubicBezTo>
                    <a:pt x="20666" y="19533"/>
                    <a:pt x="20031" y="19316"/>
                    <a:pt x="19422" y="19359"/>
                  </a:cubicBezTo>
                  <a:cubicBezTo>
                    <a:pt x="14556" y="19686"/>
                    <a:pt x="9689" y="20186"/>
                    <a:pt x="4832" y="20839"/>
                  </a:cubicBezTo>
                  <a:cubicBezTo>
                    <a:pt x="3878" y="20969"/>
                    <a:pt x="2880" y="21491"/>
                    <a:pt x="1981" y="20142"/>
                  </a:cubicBezTo>
                  <a:close/>
                </a:path>
              </a:pathLst>
            </a:custGeom>
            <a:solidFill>
              <a:srgbClr val="70788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02" name="Freeform: Shape 35"/>
            <p:cNvSpPr/>
            <p:nvPr/>
          </p:nvSpPr>
          <p:spPr>
            <a:xfrm>
              <a:off x="675035" y="3453094"/>
              <a:ext cx="700072" cy="102931"/>
            </a:xfrm>
            <a:custGeom>
              <a:avLst/>
              <a:gdLst/>
              <a:ahLst/>
              <a:cxnLst>
                <a:cxn ang="0">
                  <a:pos x="wd2" y="hd2"/>
                </a:cxn>
                <a:cxn ang="5400000">
                  <a:pos x="wd2" y="hd2"/>
                </a:cxn>
                <a:cxn ang="10800000">
                  <a:pos x="wd2" y="hd2"/>
                </a:cxn>
                <a:cxn ang="16200000">
                  <a:pos x="wd2" y="hd2"/>
                </a:cxn>
              </a:cxnLst>
              <a:rect l="0" t="0" r="r" b="b"/>
              <a:pathLst>
                <a:path w="21554" h="21356" extrusionOk="0">
                  <a:moveTo>
                    <a:pt x="21439" y="21356"/>
                  </a:moveTo>
                  <a:cubicBezTo>
                    <a:pt x="19853" y="20482"/>
                    <a:pt x="18267" y="19354"/>
                    <a:pt x="16677" y="18790"/>
                  </a:cubicBezTo>
                  <a:cubicBezTo>
                    <a:pt x="15614" y="18423"/>
                    <a:pt x="14555" y="17775"/>
                    <a:pt x="13493" y="17267"/>
                  </a:cubicBezTo>
                  <a:cubicBezTo>
                    <a:pt x="11919" y="16506"/>
                    <a:pt x="10350" y="15519"/>
                    <a:pt x="8781" y="14673"/>
                  </a:cubicBezTo>
                  <a:cubicBezTo>
                    <a:pt x="8233" y="14391"/>
                    <a:pt x="7685" y="14222"/>
                    <a:pt x="7141" y="14024"/>
                  </a:cubicBezTo>
                  <a:cubicBezTo>
                    <a:pt x="5132" y="13263"/>
                    <a:pt x="3136" y="11487"/>
                    <a:pt x="1123" y="11176"/>
                  </a:cubicBezTo>
                  <a:cubicBezTo>
                    <a:pt x="927" y="11148"/>
                    <a:pt x="726" y="10838"/>
                    <a:pt x="584" y="9738"/>
                  </a:cubicBezTo>
                  <a:cubicBezTo>
                    <a:pt x="546" y="9513"/>
                    <a:pt x="504" y="9231"/>
                    <a:pt x="508" y="8949"/>
                  </a:cubicBezTo>
                  <a:cubicBezTo>
                    <a:pt x="542" y="6326"/>
                    <a:pt x="370" y="4522"/>
                    <a:pt x="23" y="3394"/>
                  </a:cubicBezTo>
                  <a:cubicBezTo>
                    <a:pt x="-19" y="2378"/>
                    <a:pt x="-11" y="1476"/>
                    <a:pt x="111" y="715"/>
                  </a:cubicBezTo>
                  <a:cubicBezTo>
                    <a:pt x="379" y="-244"/>
                    <a:pt x="663" y="-18"/>
                    <a:pt x="943" y="151"/>
                  </a:cubicBezTo>
                  <a:cubicBezTo>
                    <a:pt x="3550" y="1674"/>
                    <a:pt x="6166" y="2773"/>
                    <a:pt x="8777" y="4183"/>
                  </a:cubicBezTo>
                  <a:cubicBezTo>
                    <a:pt x="11635" y="5734"/>
                    <a:pt x="14497" y="7031"/>
                    <a:pt x="17355" y="8667"/>
                  </a:cubicBezTo>
                  <a:cubicBezTo>
                    <a:pt x="18451" y="9287"/>
                    <a:pt x="19547" y="9907"/>
                    <a:pt x="20648" y="10218"/>
                  </a:cubicBezTo>
                  <a:cubicBezTo>
                    <a:pt x="20962" y="10302"/>
                    <a:pt x="21284" y="10387"/>
                    <a:pt x="21548" y="11881"/>
                  </a:cubicBezTo>
                  <a:cubicBezTo>
                    <a:pt x="21581" y="15068"/>
                    <a:pt x="21485" y="18198"/>
                    <a:pt x="21439" y="21356"/>
                  </a:cubicBezTo>
                  <a:close/>
                </a:path>
              </a:pathLst>
            </a:custGeom>
            <a:solidFill>
              <a:srgbClr val="6D768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03" name="Freeform: Shape 36"/>
            <p:cNvSpPr/>
            <p:nvPr/>
          </p:nvSpPr>
          <p:spPr>
            <a:xfrm>
              <a:off x="2511606" y="4104759"/>
              <a:ext cx="286901" cy="126451"/>
            </a:xfrm>
            <a:custGeom>
              <a:avLst/>
              <a:gdLst/>
              <a:ahLst/>
              <a:cxnLst>
                <a:cxn ang="0">
                  <a:pos x="wd2" y="hd2"/>
                </a:cxn>
                <a:cxn ang="5400000">
                  <a:pos x="wd2" y="hd2"/>
                </a:cxn>
                <a:cxn ang="10800000">
                  <a:pos x="wd2" y="hd2"/>
                </a:cxn>
                <a:cxn ang="16200000">
                  <a:pos x="wd2" y="hd2"/>
                </a:cxn>
              </a:cxnLst>
              <a:rect l="0" t="0" r="r" b="b"/>
              <a:pathLst>
                <a:path w="21600" h="21448" extrusionOk="0">
                  <a:moveTo>
                    <a:pt x="21385" y="19166"/>
                  </a:moveTo>
                  <a:cubicBezTo>
                    <a:pt x="18131" y="18820"/>
                    <a:pt x="14877" y="19581"/>
                    <a:pt x="11634" y="19881"/>
                  </a:cubicBezTo>
                  <a:cubicBezTo>
                    <a:pt x="8759" y="20157"/>
                    <a:pt x="5873" y="19996"/>
                    <a:pt x="3008" y="20826"/>
                  </a:cubicBezTo>
                  <a:cubicBezTo>
                    <a:pt x="2722" y="20918"/>
                    <a:pt x="2435" y="20826"/>
                    <a:pt x="2241" y="21448"/>
                  </a:cubicBezTo>
                  <a:cubicBezTo>
                    <a:pt x="1371" y="15478"/>
                    <a:pt x="634" y="9438"/>
                    <a:pt x="0" y="3329"/>
                  </a:cubicBezTo>
                  <a:cubicBezTo>
                    <a:pt x="20" y="1646"/>
                    <a:pt x="634" y="1877"/>
                    <a:pt x="1064" y="1784"/>
                  </a:cubicBezTo>
                  <a:cubicBezTo>
                    <a:pt x="4390" y="1070"/>
                    <a:pt x="7735" y="1001"/>
                    <a:pt x="11081" y="701"/>
                  </a:cubicBezTo>
                  <a:cubicBezTo>
                    <a:pt x="13404" y="493"/>
                    <a:pt x="15717" y="-152"/>
                    <a:pt x="18049" y="32"/>
                  </a:cubicBezTo>
                  <a:cubicBezTo>
                    <a:pt x="18622" y="79"/>
                    <a:pt x="19195" y="-37"/>
                    <a:pt x="19748" y="424"/>
                  </a:cubicBezTo>
                  <a:cubicBezTo>
                    <a:pt x="20157" y="862"/>
                    <a:pt x="20352" y="1669"/>
                    <a:pt x="20423" y="2591"/>
                  </a:cubicBezTo>
                  <a:cubicBezTo>
                    <a:pt x="20822" y="7824"/>
                    <a:pt x="21457" y="12988"/>
                    <a:pt x="21600" y="18336"/>
                  </a:cubicBezTo>
                  <a:cubicBezTo>
                    <a:pt x="21569" y="18659"/>
                    <a:pt x="21498" y="18935"/>
                    <a:pt x="21395" y="19166"/>
                  </a:cubicBezTo>
                  <a:close/>
                </a:path>
              </a:pathLst>
            </a:custGeom>
            <a:solidFill>
              <a:srgbClr val="676F7B"/>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04" name="Freeform: Shape 37"/>
            <p:cNvSpPr/>
            <p:nvPr/>
          </p:nvSpPr>
          <p:spPr>
            <a:xfrm>
              <a:off x="2680022" y="4754521"/>
              <a:ext cx="214099" cy="164514"/>
            </a:xfrm>
            <a:custGeom>
              <a:avLst/>
              <a:gdLst/>
              <a:ahLst/>
              <a:cxnLst>
                <a:cxn ang="0">
                  <a:pos x="wd2" y="hd2"/>
                </a:cxn>
                <a:cxn ang="5400000">
                  <a:pos x="wd2" y="hd2"/>
                </a:cxn>
                <a:cxn ang="10800000">
                  <a:pos x="wd2" y="hd2"/>
                </a:cxn>
                <a:cxn ang="16200000">
                  <a:pos x="wd2" y="hd2"/>
                </a:cxn>
              </a:cxnLst>
              <a:rect l="0" t="0" r="r" b="b"/>
              <a:pathLst>
                <a:path w="21334" h="21171" extrusionOk="0">
                  <a:moveTo>
                    <a:pt x="3072" y="21154"/>
                  </a:moveTo>
                  <a:cubicBezTo>
                    <a:pt x="1975" y="15189"/>
                    <a:pt x="973" y="9208"/>
                    <a:pt x="133" y="3174"/>
                  </a:cubicBezTo>
                  <a:cubicBezTo>
                    <a:pt x="-192" y="2177"/>
                    <a:pt x="92" y="1565"/>
                    <a:pt x="851" y="1250"/>
                  </a:cubicBezTo>
                  <a:cubicBezTo>
                    <a:pt x="1568" y="953"/>
                    <a:pt x="2327" y="743"/>
                    <a:pt x="3072" y="778"/>
                  </a:cubicBezTo>
                  <a:cubicBezTo>
                    <a:pt x="7067" y="970"/>
                    <a:pt x="11035" y="113"/>
                    <a:pt x="15030" y="341"/>
                  </a:cubicBezTo>
                  <a:cubicBezTo>
                    <a:pt x="16424" y="428"/>
                    <a:pt x="17806" y="-429"/>
                    <a:pt x="19187" y="288"/>
                  </a:cubicBezTo>
                  <a:cubicBezTo>
                    <a:pt x="20108" y="1407"/>
                    <a:pt x="20000" y="2946"/>
                    <a:pt x="20176" y="4363"/>
                  </a:cubicBezTo>
                  <a:cubicBezTo>
                    <a:pt x="20460" y="6707"/>
                    <a:pt x="20595" y="9068"/>
                    <a:pt x="20744" y="11429"/>
                  </a:cubicBezTo>
                  <a:cubicBezTo>
                    <a:pt x="20744" y="12216"/>
                    <a:pt x="20650" y="13021"/>
                    <a:pt x="20866" y="13808"/>
                  </a:cubicBezTo>
                  <a:cubicBezTo>
                    <a:pt x="20921" y="14035"/>
                    <a:pt x="20961" y="14262"/>
                    <a:pt x="20988" y="14490"/>
                  </a:cubicBezTo>
                  <a:cubicBezTo>
                    <a:pt x="21069" y="15627"/>
                    <a:pt x="21164" y="16781"/>
                    <a:pt x="21286" y="17918"/>
                  </a:cubicBezTo>
                  <a:cubicBezTo>
                    <a:pt x="21367" y="18652"/>
                    <a:pt x="21408" y="19422"/>
                    <a:pt x="20866" y="19964"/>
                  </a:cubicBezTo>
                  <a:cubicBezTo>
                    <a:pt x="19742" y="19247"/>
                    <a:pt x="18564" y="19632"/>
                    <a:pt x="17386" y="19597"/>
                  </a:cubicBezTo>
                  <a:cubicBezTo>
                    <a:pt x="13499" y="19457"/>
                    <a:pt x="9640" y="20244"/>
                    <a:pt x="5753" y="20069"/>
                  </a:cubicBezTo>
                  <a:cubicBezTo>
                    <a:pt x="4737" y="20017"/>
                    <a:pt x="3830" y="20279"/>
                    <a:pt x="3058" y="21171"/>
                  </a:cubicBezTo>
                  <a:close/>
                </a:path>
              </a:pathLst>
            </a:custGeom>
            <a:solidFill>
              <a:srgbClr val="585C6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05" name="Freeform: Shape 38"/>
            <p:cNvSpPr/>
            <p:nvPr/>
          </p:nvSpPr>
          <p:spPr>
            <a:xfrm>
              <a:off x="2485648" y="4006957"/>
              <a:ext cx="293314" cy="117294"/>
            </a:xfrm>
            <a:custGeom>
              <a:avLst/>
              <a:gdLst/>
              <a:ahLst/>
              <a:cxnLst>
                <a:cxn ang="0">
                  <a:pos x="wd2" y="hd2"/>
                </a:cxn>
                <a:cxn ang="5400000">
                  <a:pos x="wd2" y="hd2"/>
                </a:cxn>
                <a:cxn ang="10800000">
                  <a:pos x="wd2" y="hd2"/>
                </a:cxn>
                <a:cxn ang="16200000">
                  <a:pos x="wd2" y="hd2"/>
                </a:cxn>
              </a:cxnLst>
              <a:rect l="0" t="0" r="r" b="b"/>
              <a:pathLst>
                <a:path w="21296" h="21136" extrusionOk="0">
                  <a:moveTo>
                    <a:pt x="21087" y="18614"/>
                  </a:moveTo>
                  <a:cubicBezTo>
                    <a:pt x="17959" y="18810"/>
                    <a:pt x="14821" y="18712"/>
                    <a:pt x="11712" y="19275"/>
                  </a:cubicBezTo>
                  <a:cubicBezTo>
                    <a:pt x="8713" y="19838"/>
                    <a:pt x="5713" y="19740"/>
                    <a:pt x="2713" y="20352"/>
                  </a:cubicBezTo>
                  <a:cubicBezTo>
                    <a:pt x="2398" y="20426"/>
                    <a:pt x="2082" y="20352"/>
                    <a:pt x="1884" y="21136"/>
                  </a:cubicBezTo>
                  <a:cubicBezTo>
                    <a:pt x="1154" y="15675"/>
                    <a:pt x="523" y="10140"/>
                    <a:pt x="29" y="4532"/>
                  </a:cubicBezTo>
                  <a:cubicBezTo>
                    <a:pt x="-168" y="1862"/>
                    <a:pt x="661" y="1985"/>
                    <a:pt x="1283" y="1912"/>
                  </a:cubicBezTo>
                  <a:cubicBezTo>
                    <a:pt x="3049" y="1691"/>
                    <a:pt x="4815" y="1520"/>
                    <a:pt x="6571" y="1397"/>
                  </a:cubicBezTo>
                  <a:cubicBezTo>
                    <a:pt x="9354" y="1226"/>
                    <a:pt x="12127" y="418"/>
                    <a:pt x="14919" y="638"/>
                  </a:cubicBezTo>
                  <a:cubicBezTo>
                    <a:pt x="15669" y="711"/>
                    <a:pt x="16409" y="418"/>
                    <a:pt x="17149" y="246"/>
                  </a:cubicBezTo>
                  <a:cubicBezTo>
                    <a:pt x="18077" y="50"/>
                    <a:pt x="19034" y="-464"/>
                    <a:pt x="19883" y="1030"/>
                  </a:cubicBezTo>
                  <a:cubicBezTo>
                    <a:pt x="20495" y="3259"/>
                    <a:pt x="20485" y="5952"/>
                    <a:pt x="20712" y="8450"/>
                  </a:cubicBezTo>
                  <a:cubicBezTo>
                    <a:pt x="20800" y="10850"/>
                    <a:pt x="21126" y="13152"/>
                    <a:pt x="21215" y="15577"/>
                  </a:cubicBezTo>
                  <a:cubicBezTo>
                    <a:pt x="21254" y="16605"/>
                    <a:pt x="21432" y="17683"/>
                    <a:pt x="21087" y="18614"/>
                  </a:cubicBezTo>
                  <a:close/>
                </a:path>
              </a:pathLst>
            </a:custGeom>
            <a:solidFill>
              <a:srgbClr val="6A717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06" name="Freeform: Shape 39"/>
            <p:cNvSpPr/>
            <p:nvPr/>
          </p:nvSpPr>
          <p:spPr>
            <a:xfrm>
              <a:off x="1071613" y="5417269"/>
              <a:ext cx="173613" cy="199920"/>
            </a:xfrm>
            <a:custGeom>
              <a:avLst/>
              <a:gdLst/>
              <a:ahLst/>
              <a:cxnLst>
                <a:cxn ang="0">
                  <a:pos x="wd2" y="hd2"/>
                </a:cxn>
                <a:cxn ang="5400000">
                  <a:pos x="wd2" y="hd2"/>
                </a:cxn>
                <a:cxn ang="10800000">
                  <a:pos x="wd2" y="hd2"/>
                </a:cxn>
                <a:cxn ang="16200000">
                  <a:pos x="wd2" y="hd2"/>
                </a:cxn>
              </a:cxnLst>
              <a:rect l="0" t="0" r="r" b="b"/>
              <a:pathLst>
                <a:path w="21456" h="21600" extrusionOk="0">
                  <a:moveTo>
                    <a:pt x="461" y="0"/>
                  </a:moveTo>
                  <a:cubicBezTo>
                    <a:pt x="7028" y="470"/>
                    <a:pt x="13595" y="954"/>
                    <a:pt x="20163" y="1380"/>
                  </a:cubicBezTo>
                  <a:cubicBezTo>
                    <a:pt x="21154" y="1439"/>
                    <a:pt x="21439" y="1835"/>
                    <a:pt x="21456" y="2570"/>
                  </a:cubicBezTo>
                  <a:cubicBezTo>
                    <a:pt x="21389" y="8693"/>
                    <a:pt x="21322" y="14816"/>
                    <a:pt x="21255" y="20939"/>
                  </a:cubicBezTo>
                  <a:cubicBezTo>
                    <a:pt x="21255" y="21159"/>
                    <a:pt x="21120" y="21380"/>
                    <a:pt x="21053" y="21600"/>
                  </a:cubicBezTo>
                  <a:cubicBezTo>
                    <a:pt x="20230" y="20367"/>
                    <a:pt x="18920" y="19970"/>
                    <a:pt x="17391" y="19926"/>
                  </a:cubicBezTo>
                  <a:cubicBezTo>
                    <a:pt x="13209" y="19779"/>
                    <a:pt x="9044" y="19412"/>
                    <a:pt x="4861" y="19192"/>
                  </a:cubicBezTo>
                  <a:cubicBezTo>
                    <a:pt x="4021" y="18942"/>
                    <a:pt x="3870" y="18267"/>
                    <a:pt x="3736" y="17650"/>
                  </a:cubicBezTo>
                  <a:cubicBezTo>
                    <a:pt x="2476" y="12379"/>
                    <a:pt x="1300" y="7092"/>
                    <a:pt x="108" y="1821"/>
                  </a:cubicBezTo>
                  <a:cubicBezTo>
                    <a:pt x="-26" y="1189"/>
                    <a:pt x="-144" y="543"/>
                    <a:pt x="461" y="0"/>
                  </a:cubicBezTo>
                  <a:close/>
                </a:path>
              </a:pathLst>
            </a:custGeom>
            <a:solidFill>
              <a:srgbClr val="3E4143"/>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07" name="Freeform: Shape 40"/>
            <p:cNvSpPr/>
            <p:nvPr/>
          </p:nvSpPr>
          <p:spPr>
            <a:xfrm>
              <a:off x="1089928" y="3344009"/>
              <a:ext cx="292583" cy="134943"/>
            </a:xfrm>
            <a:custGeom>
              <a:avLst/>
              <a:gdLst/>
              <a:ahLst/>
              <a:cxnLst>
                <a:cxn ang="0">
                  <a:pos x="wd2" y="hd2"/>
                </a:cxn>
                <a:cxn ang="5400000">
                  <a:pos x="wd2" y="hd2"/>
                </a:cxn>
                <a:cxn ang="10800000">
                  <a:pos x="wd2" y="hd2"/>
                </a:cxn>
                <a:cxn ang="16200000">
                  <a:pos x="wd2" y="hd2"/>
                </a:cxn>
              </a:cxnLst>
              <a:rect l="0" t="0" r="r" b="b"/>
              <a:pathLst>
                <a:path w="21321" h="21533" extrusionOk="0">
                  <a:moveTo>
                    <a:pt x="3414" y="0"/>
                  </a:moveTo>
                  <a:cubicBezTo>
                    <a:pt x="7712" y="954"/>
                    <a:pt x="12010" y="1713"/>
                    <a:pt x="16328" y="2060"/>
                  </a:cubicBezTo>
                  <a:cubicBezTo>
                    <a:pt x="16774" y="1973"/>
                    <a:pt x="16942" y="2711"/>
                    <a:pt x="17111" y="3361"/>
                  </a:cubicBezTo>
                  <a:cubicBezTo>
                    <a:pt x="18358" y="8133"/>
                    <a:pt x="19686" y="12795"/>
                    <a:pt x="20953" y="17545"/>
                  </a:cubicBezTo>
                  <a:cubicBezTo>
                    <a:pt x="21132" y="18217"/>
                    <a:pt x="21498" y="18889"/>
                    <a:pt x="21221" y="19843"/>
                  </a:cubicBezTo>
                  <a:cubicBezTo>
                    <a:pt x="21141" y="20169"/>
                    <a:pt x="21062" y="20472"/>
                    <a:pt x="20983" y="20798"/>
                  </a:cubicBezTo>
                  <a:cubicBezTo>
                    <a:pt x="20597" y="21600"/>
                    <a:pt x="20121" y="21578"/>
                    <a:pt x="19646" y="21492"/>
                  </a:cubicBezTo>
                  <a:cubicBezTo>
                    <a:pt x="13526" y="20299"/>
                    <a:pt x="7385" y="19366"/>
                    <a:pt x="1255" y="18434"/>
                  </a:cubicBezTo>
                  <a:cubicBezTo>
                    <a:pt x="819" y="18369"/>
                    <a:pt x="383" y="18217"/>
                    <a:pt x="106" y="17349"/>
                  </a:cubicBezTo>
                  <a:cubicBezTo>
                    <a:pt x="-102" y="16569"/>
                    <a:pt x="27" y="15810"/>
                    <a:pt x="235" y="15181"/>
                  </a:cubicBezTo>
                  <a:cubicBezTo>
                    <a:pt x="1522" y="11169"/>
                    <a:pt x="2097" y="6506"/>
                    <a:pt x="2800" y="1952"/>
                  </a:cubicBezTo>
                  <a:cubicBezTo>
                    <a:pt x="2919" y="1193"/>
                    <a:pt x="2899" y="174"/>
                    <a:pt x="3414" y="0"/>
                  </a:cubicBezTo>
                  <a:close/>
                </a:path>
              </a:pathLst>
            </a:custGeom>
            <a:solidFill>
              <a:srgbClr val="6F788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08" name="Freeform: Shape 41"/>
            <p:cNvSpPr/>
            <p:nvPr/>
          </p:nvSpPr>
          <p:spPr>
            <a:xfrm>
              <a:off x="1116521" y="3979260"/>
              <a:ext cx="214197" cy="150681"/>
            </a:xfrm>
            <a:custGeom>
              <a:avLst/>
              <a:gdLst/>
              <a:ahLst/>
              <a:cxnLst>
                <a:cxn ang="0">
                  <a:pos x="wd2" y="hd2"/>
                </a:cxn>
                <a:cxn ang="5400000">
                  <a:pos x="wd2" y="hd2"/>
                </a:cxn>
                <a:cxn ang="10800000">
                  <a:pos x="wd2" y="hd2"/>
                </a:cxn>
                <a:cxn ang="16200000">
                  <a:pos x="wd2" y="hd2"/>
                </a:cxn>
              </a:cxnLst>
              <a:rect l="0" t="0" r="r" b="b"/>
              <a:pathLst>
                <a:path w="21357" h="21044" extrusionOk="0">
                  <a:moveTo>
                    <a:pt x="21248" y="3774"/>
                  </a:moveTo>
                  <a:cubicBezTo>
                    <a:pt x="21221" y="4514"/>
                    <a:pt x="21194" y="5274"/>
                    <a:pt x="21167" y="6014"/>
                  </a:cubicBezTo>
                  <a:cubicBezTo>
                    <a:pt x="20896" y="6906"/>
                    <a:pt x="21262" y="7912"/>
                    <a:pt x="20923" y="8785"/>
                  </a:cubicBezTo>
                  <a:cubicBezTo>
                    <a:pt x="20923" y="12733"/>
                    <a:pt x="20517" y="16643"/>
                    <a:pt x="20205" y="20572"/>
                  </a:cubicBezTo>
                  <a:cubicBezTo>
                    <a:pt x="18525" y="21502"/>
                    <a:pt x="16804" y="20800"/>
                    <a:pt x="15123" y="20629"/>
                  </a:cubicBezTo>
                  <a:cubicBezTo>
                    <a:pt x="11194" y="20230"/>
                    <a:pt x="7277" y="19813"/>
                    <a:pt x="3348" y="19433"/>
                  </a:cubicBezTo>
                  <a:cubicBezTo>
                    <a:pt x="2277" y="19338"/>
                    <a:pt x="1166" y="19376"/>
                    <a:pt x="299" y="18256"/>
                  </a:cubicBezTo>
                  <a:cubicBezTo>
                    <a:pt x="-13" y="17592"/>
                    <a:pt x="14" y="16814"/>
                    <a:pt x="1" y="16073"/>
                  </a:cubicBezTo>
                  <a:cubicBezTo>
                    <a:pt x="1" y="11651"/>
                    <a:pt x="1" y="7210"/>
                    <a:pt x="1" y="2787"/>
                  </a:cubicBezTo>
                  <a:cubicBezTo>
                    <a:pt x="1" y="2047"/>
                    <a:pt x="-13" y="1269"/>
                    <a:pt x="285" y="604"/>
                  </a:cubicBezTo>
                  <a:cubicBezTo>
                    <a:pt x="746" y="-98"/>
                    <a:pt x="1342" y="-22"/>
                    <a:pt x="1952" y="35"/>
                  </a:cubicBezTo>
                  <a:cubicBezTo>
                    <a:pt x="7453" y="528"/>
                    <a:pt x="12928" y="1288"/>
                    <a:pt x="18430" y="1724"/>
                  </a:cubicBezTo>
                  <a:cubicBezTo>
                    <a:pt x="19134" y="1781"/>
                    <a:pt x="19825" y="1952"/>
                    <a:pt x="20503" y="2237"/>
                  </a:cubicBezTo>
                  <a:cubicBezTo>
                    <a:pt x="21018" y="2464"/>
                    <a:pt x="21587" y="2711"/>
                    <a:pt x="21262" y="3774"/>
                  </a:cubicBezTo>
                  <a:close/>
                </a:path>
              </a:pathLst>
            </a:custGeom>
            <a:solidFill>
              <a:srgbClr val="616670"/>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09" name="Freeform: Shape 42"/>
            <p:cNvSpPr/>
            <p:nvPr/>
          </p:nvSpPr>
          <p:spPr>
            <a:xfrm>
              <a:off x="2525469" y="1593798"/>
              <a:ext cx="560210" cy="248708"/>
            </a:xfrm>
            <a:custGeom>
              <a:avLst/>
              <a:gdLst/>
              <a:ahLst/>
              <a:cxnLst>
                <a:cxn ang="0">
                  <a:pos x="wd2" y="hd2"/>
                </a:cxn>
                <a:cxn ang="5400000">
                  <a:pos x="wd2" y="hd2"/>
                </a:cxn>
                <a:cxn ang="10800000">
                  <a:pos x="wd2" y="hd2"/>
                </a:cxn>
                <a:cxn ang="16200000">
                  <a:pos x="wd2" y="hd2"/>
                </a:cxn>
              </a:cxnLst>
              <a:rect l="0" t="0" r="r" b="b"/>
              <a:pathLst>
                <a:path w="21600" h="21378" extrusionOk="0">
                  <a:moveTo>
                    <a:pt x="1352" y="292"/>
                  </a:moveTo>
                  <a:cubicBezTo>
                    <a:pt x="3506" y="5665"/>
                    <a:pt x="5659" y="11039"/>
                    <a:pt x="7808" y="16436"/>
                  </a:cubicBezTo>
                  <a:cubicBezTo>
                    <a:pt x="7997" y="16915"/>
                    <a:pt x="8143" y="16927"/>
                    <a:pt x="8384" y="16588"/>
                  </a:cubicBezTo>
                  <a:cubicBezTo>
                    <a:pt x="12236" y="11273"/>
                    <a:pt x="16087" y="5993"/>
                    <a:pt x="19944" y="689"/>
                  </a:cubicBezTo>
                  <a:cubicBezTo>
                    <a:pt x="20065" y="525"/>
                    <a:pt x="20201" y="350"/>
                    <a:pt x="20232" y="0"/>
                  </a:cubicBezTo>
                  <a:cubicBezTo>
                    <a:pt x="20730" y="-12"/>
                    <a:pt x="21144" y="619"/>
                    <a:pt x="21600" y="888"/>
                  </a:cubicBezTo>
                  <a:cubicBezTo>
                    <a:pt x="21595" y="1472"/>
                    <a:pt x="21369" y="1612"/>
                    <a:pt x="21202" y="1869"/>
                  </a:cubicBezTo>
                  <a:cubicBezTo>
                    <a:pt x="16921" y="8247"/>
                    <a:pt x="12629" y="14614"/>
                    <a:pt x="8353" y="21016"/>
                  </a:cubicBezTo>
                  <a:cubicBezTo>
                    <a:pt x="7970" y="21588"/>
                    <a:pt x="7745" y="21471"/>
                    <a:pt x="7462" y="20735"/>
                  </a:cubicBezTo>
                  <a:cubicBezTo>
                    <a:pt x="6335" y="17815"/>
                    <a:pt x="5193" y="14918"/>
                    <a:pt x="4066" y="12009"/>
                  </a:cubicBezTo>
                  <a:cubicBezTo>
                    <a:pt x="2704" y="8492"/>
                    <a:pt x="1352" y="4965"/>
                    <a:pt x="0" y="1448"/>
                  </a:cubicBezTo>
                  <a:cubicBezTo>
                    <a:pt x="451" y="1063"/>
                    <a:pt x="901" y="677"/>
                    <a:pt x="1352" y="292"/>
                  </a:cubicBezTo>
                  <a:close/>
                </a:path>
              </a:pathLst>
            </a:custGeom>
            <a:solidFill>
              <a:srgbClr val="6A5E62"/>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10" name="Freeform: Shape 43"/>
            <p:cNvSpPr/>
            <p:nvPr/>
          </p:nvSpPr>
          <p:spPr>
            <a:xfrm>
              <a:off x="2651998" y="4633217"/>
              <a:ext cx="226286" cy="145970"/>
            </a:xfrm>
            <a:custGeom>
              <a:avLst/>
              <a:gdLst/>
              <a:ahLst/>
              <a:cxnLst>
                <a:cxn ang="0">
                  <a:pos x="wd2" y="hd2"/>
                </a:cxn>
                <a:cxn ang="5400000">
                  <a:pos x="wd2" y="hd2"/>
                </a:cxn>
                <a:cxn ang="10800000">
                  <a:pos x="wd2" y="hd2"/>
                </a:cxn>
                <a:cxn ang="16200000">
                  <a:pos x="wd2" y="hd2"/>
                </a:cxn>
              </a:cxnLst>
              <a:rect l="0" t="0" r="r" b="b"/>
              <a:pathLst>
                <a:path w="21600" h="21581" extrusionOk="0">
                  <a:moveTo>
                    <a:pt x="21185" y="18567"/>
                  </a:moveTo>
                  <a:cubicBezTo>
                    <a:pt x="15853" y="19110"/>
                    <a:pt x="10508" y="19431"/>
                    <a:pt x="5163" y="19652"/>
                  </a:cubicBezTo>
                  <a:cubicBezTo>
                    <a:pt x="4411" y="19672"/>
                    <a:pt x="2919" y="19029"/>
                    <a:pt x="2802" y="21581"/>
                  </a:cubicBezTo>
                  <a:cubicBezTo>
                    <a:pt x="1712" y="15372"/>
                    <a:pt x="830" y="9083"/>
                    <a:pt x="0" y="2774"/>
                  </a:cubicBezTo>
                  <a:cubicBezTo>
                    <a:pt x="39" y="1026"/>
                    <a:pt x="921" y="1086"/>
                    <a:pt x="1661" y="1006"/>
                  </a:cubicBezTo>
                  <a:cubicBezTo>
                    <a:pt x="3347" y="825"/>
                    <a:pt x="5047" y="825"/>
                    <a:pt x="6746" y="704"/>
                  </a:cubicBezTo>
                  <a:cubicBezTo>
                    <a:pt x="10651" y="443"/>
                    <a:pt x="14556" y="-19"/>
                    <a:pt x="18461" y="1"/>
                  </a:cubicBezTo>
                  <a:cubicBezTo>
                    <a:pt x="18928" y="1"/>
                    <a:pt x="19382" y="82"/>
                    <a:pt x="19810" y="423"/>
                  </a:cubicBezTo>
                  <a:cubicBezTo>
                    <a:pt x="20640" y="1870"/>
                    <a:pt x="20510" y="3698"/>
                    <a:pt x="20679" y="5426"/>
                  </a:cubicBezTo>
                  <a:cubicBezTo>
                    <a:pt x="21016" y="9284"/>
                    <a:pt x="21470" y="13122"/>
                    <a:pt x="21600" y="17040"/>
                  </a:cubicBezTo>
                  <a:cubicBezTo>
                    <a:pt x="21561" y="17623"/>
                    <a:pt x="21496" y="18185"/>
                    <a:pt x="21185" y="18587"/>
                  </a:cubicBezTo>
                  <a:close/>
                </a:path>
              </a:pathLst>
            </a:custGeom>
            <a:solidFill>
              <a:srgbClr val="5B6069"/>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11" name="Freeform: Shape 44"/>
            <p:cNvSpPr/>
            <p:nvPr/>
          </p:nvSpPr>
          <p:spPr>
            <a:xfrm>
              <a:off x="2342029" y="3200627"/>
              <a:ext cx="86762" cy="431145"/>
            </a:xfrm>
            <a:custGeom>
              <a:avLst/>
              <a:gdLst/>
              <a:ahLst/>
              <a:cxnLst>
                <a:cxn ang="0">
                  <a:pos x="wd2" y="hd2"/>
                </a:cxn>
                <a:cxn ang="5400000">
                  <a:pos x="wd2" y="hd2"/>
                </a:cxn>
                <a:cxn ang="10800000">
                  <a:pos x="wd2" y="hd2"/>
                </a:cxn>
                <a:cxn ang="16200000">
                  <a:pos x="wd2" y="hd2"/>
                </a:cxn>
              </a:cxnLst>
              <a:rect l="0" t="0" r="r" b="b"/>
              <a:pathLst>
                <a:path w="19313" h="21582" extrusionOk="0">
                  <a:moveTo>
                    <a:pt x="5347" y="18607"/>
                  </a:moveTo>
                  <a:cubicBezTo>
                    <a:pt x="-2155" y="12402"/>
                    <a:pt x="-1399" y="6198"/>
                    <a:pt x="5347" y="0"/>
                  </a:cubicBezTo>
                  <a:cubicBezTo>
                    <a:pt x="9462" y="1014"/>
                    <a:pt x="14393" y="1830"/>
                    <a:pt x="18901" y="2742"/>
                  </a:cubicBezTo>
                  <a:cubicBezTo>
                    <a:pt x="19445" y="3136"/>
                    <a:pt x="19294" y="3544"/>
                    <a:pt x="19294" y="3953"/>
                  </a:cubicBezTo>
                  <a:cubicBezTo>
                    <a:pt x="19294" y="4198"/>
                    <a:pt x="19233" y="4442"/>
                    <a:pt x="18961" y="4681"/>
                  </a:cubicBezTo>
                  <a:cubicBezTo>
                    <a:pt x="18144" y="6327"/>
                    <a:pt x="18658" y="7980"/>
                    <a:pt x="18658" y="9626"/>
                  </a:cubicBezTo>
                  <a:cubicBezTo>
                    <a:pt x="18658" y="10708"/>
                    <a:pt x="18779" y="11790"/>
                    <a:pt x="18628" y="12872"/>
                  </a:cubicBezTo>
                  <a:cubicBezTo>
                    <a:pt x="18749" y="13851"/>
                    <a:pt x="18749" y="14831"/>
                    <a:pt x="18628" y="15817"/>
                  </a:cubicBezTo>
                  <a:cubicBezTo>
                    <a:pt x="18719" y="16790"/>
                    <a:pt x="18749" y="17770"/>
                    <a:pt x="18628" y="18743"/>
                  </a:cubicBezTo>
                  <a:cubicBezTo>
                    <a:pt x="18477" y="19654"/>
                    <a:pt x="19324" y="20580"/>
                    <a:pt x="17963" y="21478"/>
                  </a:cubicBezTo>
                  <a:cubicBezTo>
                    <a:pt x="17690" y="21566"/>
                    <a:pt x="17297" y="21600"/>
                    <a:pt x="16843" y="21573"/>
                  </a:cubicBezTo>
                  <a:cubicBezTo>
                    <a:pt x="14968" y="20961"/>
                    <a:pt x="15996" y="20273"/>
                    <a:pt x="15815" y="19613"/>
                  </a:cubicBezTo>
                  <a:cubicBezTo>
                    <a:pt x="15603" y="18777"/>
                    <a:pt x="15573" y="18763"/>
                    <a:pt x="11912" y="18811"/>
                  </a:cubicBezTo>
                  <a:cubicBezTo>
                    <a:pt x="9674" y="18838"/>
                    <a:pt x="7374" y="18967"/>
                    <a:pt x="5347" y="18607"/>
                  </a:cubicBezTo>
                  <a:close/>
                </a:path>
              </a:pathLst>
            </a:custGeom>
            <a:solidFill>
              <a:srgbClr val="778090"/>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12" name="Freeform: Shape 45"/>
            <p:cNvSpPr/>
            <p:nvPr/>
          </p:nvSpPr>
          <p:spPr>
            <a:xfrm>
              <a:off x="1071906" y="4582754"/>
              <a:ext cx="208248" cy="156885"/>
            </a:xfrm>
            <a:custGeom>
              <a:avLst/>
              <a:gdLst/>
              <a:ahLst/>
              <a:cxnLst>
                <a:cxn ang="0">
                  <a:pos x="wd2" y="hd2"/>
                </a:cxn>
                <a:cxn ang="5400000">
                  <a:pos x="wd2" y="hd2"/>
                </a:cxn>
                <a:cxn ang="10800000">
                  <a:pos x="wd2" y="hd2"/>
                </a:cxn>
                <a:cxn ang="16200000">
                  <a:pos x="wd2" y="hd2"/>
                </a:cxn>
              </a:cxnLst>
              <a:rect l="0" t="0" r="r" b="b"/>
              <a:pathLst>
                <a:path w="21394" h="21532" extrusionOk="0">
                  <a:moveTo>
                    <a:pt x="20459" y="21532"/>
                  </a:moveTo>
                  <a:cubicBezTo>
                    <a:pt x="20486" y="20487"/>
                    <a:pt x="20109" y="20170"/>
                    <a:pt x="19342" y="20114"/>
                  </a:cubicBezTo>
                  <a:cubicBezTo>
                    <a:pt x="14203" y="19704"/>
                    <a:pt x="9079" y="19294"/>
                    <a:pt x="3941" y="18753"/>
                  </a:cubicBezTo>
                  <a:cubicBezTo>
                    <a:pt x="2726" y="18622"/>
                    <a:pt x="1539" y="18249"/>
                    <a:pt x="311" y="18324"/>
                  </a:cubicBezTo>
                  <a:cubicBezTo>
                    <a:pt x="-206" y="17522"/>
                    <a:pt x="45" y="16626"/>
                    <a:pt x="185" y="15768"/>
                  </a:cubicBezTo>
                  <a:cubicBezTo>
                    <a:pt x="911" y="11254"/>
                    <a:pt x="1735" y="6759"/>
                    <a:pt x="2698" y="2338"/>
                  </a:cubicBezTo>
                  <a:cubicBezTo>
                    <a:pt x="2894" y="1424"/>
                    <a:pt x="3005" y="398"/>
                    <a:pt x="3829" y="7"/>
                  </a:cubicBezTo>
                  <a:cubicBezTo>
                    <a:pt x="7152" y="-68"/>
                    <a:pt x="10447" y="529"/>
                    <a:pt x="13743" y="865"/>
                  </a:cubicBezTo>
                  <a:cubicBezTo>
                    <a:pt x="15725" y="1070"/>
                    <a:pt x="17722" y="1014"/>
                    <a:pt x="19691" y="1536"/>
                  </a:cubicBezTo>
                  <a:cubicBezTo>
                    <a:pt x="20277" y="1685"/>
                    <a:pt x="20919" y="1611"/>
                    <a:pt x="21394" y="2245"/>
                  </a:cubicBezTo>
                  <a:cubicBezTo>
                    <a:pt x="21185" y="8680"/>
                    <a:pt x="20961" y="15115"/>
                    <a:pt x="20445" y="21532"/>
                  </a:cubicBezTo>
                  <a:close/>
                </a:path>
              </a:pathLst>
            </a:custGeom>
            <a:solidFill>
              <a:srgbClr val="53575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13" name="Freeform: Shape 46"/>
            <p:cNvSpPr/>
            <p:nvPr/>
          </p:nvSpPr>
          <p:spPr>
            <a:xfrm>
              <a:off x="2436586" y="3839662"/>
              <a:ext cx="309419" cy="103115"/>
            </a:xfrm>
            <a:custGeom>
              <a:avLst/>
              <a:gdLst/>
              <a:ahLst/>
              <a:cxnLst>
                <a:cxn ang="0">
                  <a:pos x="wd2" y="hd2"/>
                </a:cxn>
                <a:cxn ang="5400000">
                  <a:pos x="wd2" y="hd2"/>
                </a:cxn>
                <a:cxn ang="10800000">
                  <a:pos x="wd2" y="hd2"/>
                </a:cxn>
                <a:cxn ang="16200000">
                  <a:pos x="wd2" y="hd2"/>
                </a:cxn>
              </a:cxnLst>
              <a:rect l="0" t="0" r="r" b="b"/>
              <a:pathLst>
                <a:path w="21503" h="21450" extrusionOk="0">
                  <a:moveTo>
                    <a:pt x="9" y="2742"/>
                  </a:moveTo>
                  <a:cubicBezTo>
                    <a:pt x="2748" y="2969"/>
                    <a:pt x="5487" y="2120"/>
                    <a:pt x="8217" y="1894"/>
                  </a:cubicBezTo>
                  <a:cubicBezTo>
                    <a:pt x="11844" y="1583"/>
                    <a:pt x="15470" y="679"/>
                    <a:pt x="19116" y="650"/>
                  </a:cubicBezTo>
                  <a:cubicBezTo>
                    <a:pt x="19399" y="650"/>
                    <a:pt x="19692" y="226"/>
                    <a:pt x="19976" y="0"/>
                  </a:cubicBezTo>
                  <a:cubicBezTo>
                    <a:pt x="20221" y="396"/>
                    <a:pt x="20363" y="1074"/>
                    <a:pt x="20419" y="1866"/>
                  </a:cubicBezTo>
                  <a:cubicBezTo>
                    <a:pt x="20769" y="6785"/>
                    <a:pt x="21194" y="11676"/>
                    <a:pt x="21458" y="16652"/>
                  </a:cubicBezTo>
                  <a:cubicBezTo>
                    <a:pt x="21506" y="17585"/>
                    <a:pt x="21600" y="18688"/>
                    <a:pt x="21194" y="19310"/>
                  </a:cubicBezTo>
                  <a:cubicBezTo>
                    <a:pt x="19541" y="19649"/>
                    <a:pt x="17879" y="19677"/>
                    <a:pt x="16226" y="19847"/>
                  </a:cubicBezTo>
                  <a:cubicBezTo>
                    <a:pt x="11891" y="20299"/>
                    <a:pt x="7565" y="21148"/>
                    <a:pt x="3230" y="21430"/>
                  </a:cubicBezTo>
                  <a:cubicBezTo>
                    <a:pt x="2673" y="21459"/>
                    <a:pt x="2087" y="21600"/>
                    <a:pt x="1606" y="20412"/>
                  </a:cubicBezTo>
                  <a:cubicBezTo>
                    <a:pt x="963" y="14617"/>
                    <a:pt x="359" y="8821"/>
                    <a:pt x="0" y="2799"/>
                  </a:cubicBezTo>
                  <a:close/>
                </a:path>
              </a:pathLst>
            </a:custGeom>
            <a:solidFill>
              <a:srgbClr val="6E768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14" name="Freeform: Shape 47"/>
            <p:cNvSpPr/>
            <p:nvPr/>
          </p:nvSpPr>
          <p:spPr>
            <a:xfrm>
              <a:off x="1151585" y="5865127"/>
              <a:ext cx="379204" cy="83539"/>
            </a:xfrm>
            <a:custGeom>
              <a:avLst/>
              <a:gdLst/>
              <a:ahLst/>
              <a:cxnLst>
                <a:cxn ang="0">
                  <a:pos x="wd2" y="hd2"/>
                </a:cxn>
                <a:cxn ang="5400000">
                  <a:pos x="wd2" y="hd2"/>
                </a:cxn>
                <a:cxn ang="10800000">
                  <a:pos x="wd2" y="hd2"/>
                </a:cxn>
                <a:cxn ang="16200000">
                  <a:pos x="wd2" y="hd2"/>
                </a:cxn>
              </a:cxnLst>
              <a:rect l="0" t="0" r="r" b="b"/>
              <a:pathLst>
                <a:path w="21243" h="21175" extrusionOk="0">
                  <a:moveTo>
                    <a:pt x="21143" y="11219"/>
                  </a:moveTo>
                  <a:cubicBezTo>
                    <a:pt x="21151" y="11632"/>
                    <a:pt x="21158" y="12046"/>
                    <a:pt x="21166" y="12459"/>
                  </a:cubicBezTo>
                  <a:cubicBezTo>
                    <a:pt x="21379" y="20417"/>
                    <a:pt x="21250" y="21072"/>
                    <a:pt x="19498" y="21072"/>
                  </a:cubicBezTo>
                  <a:cubicBezTo>
                    <a:pt x="13385" y="21072"/>
                    <a:pt x="7271" y="20968"/>
                    <a:pt x="1157" y="21175"/>
                  </a:cubicBezTo>
                  <a:cubicBezTo>
                    <a:pt x="236" y="21175"/>
                    <a:pt x="-31" y="19969"/>
                    <a:pt x="129" y="16111"/>
                  </a:cubicBezTo>
                  <a:cubicBezTo>
                    <a:pt x="205" y="14250"/>
                    <a:pt x="213" y="12321"/>
                    <a:pt x="251" y="10392"/>
                  </a:cubicBezTo>
                  <a:cubicBezTo>
                    <a:pt x="-23" y="7292"/>
                    <a:pt x="-221" y="4260"/>
                    <a:pt x="479" y="1676"/>
                  </a:cubicBezTo>
                  <a:cubicBezTo>
                    <a:pt x="761" y="1470"/>
                    <a:pt x="1020" y="1883"/>
                    <a:pt x="1271" y="2331"/>
                  </a:cubicBezTo>
                  <a:cubicBezTo>
                    <a:pt x="2771" y="4915"/>
                    <a:pt x="4279" y="5087"/>
                    <a:pt x="5779" y="2331"/>
                  </a:cubicBezTo>
                  <a:cubicBezTo>
                    <a:pt x="6205" y="57"/>
                    <a:pt x="6654" y="-425"/>
                    <a:pt x="7347" y="333"/>
                  </a:cubicBezTo>
                  <a:cubicBezTo>
                    <a:pt x="9433" y="2641"/>
                    <a:pt x="11527" y="4915"/>
                    <a:pt x="13659" y="6465"/>
                  </a:cubicBezTo>
                  <a:cubicBezTo>
                    <a:pt x="15303" y="7671"/>
                    <a:pt x="16910" y="7636"/>
                    <a:pt x="18531" y="5810"/>
                  </a:cubicBezTo>
                  <a:cubicBezTo>
                    <a:pt x="20039" y="4122"/>
                    <a:pt x="20640" y="5535"/>
                    <a:pt x="21143" y="11184"/>
                  </a:cubicBezTo>
                  <a:close/>
                </a:path>
              </a:pathLst>
            </a:custGeom>
            <a:solidFill>
              <a:srgbClr val="53505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15" name="Freeform: Shape 48"/>
            <p:cNvSpPr/>
            <p:nvPr/>
          </p:nvSpPr>
          <p:spPr>
            <a:xfrm>
              <a:off x="1338114" y="2522126"/>
              <a:ext cx="125874" cy="234617"/>
            </a:xfrm>
            <a:custGeom>
              <a:avLst/>
              <a:gdLst/>
              <a:ahLst/>
              <a:cxnLst>
                <a:cxn ang="0">
                  <a:pos x="wd2" y="hd2"/>
                </a:cxn>
                <a:cxn ang="5400000">
                  <a:pos x="wd2" y="hd2"/>
                </a:cxn>
                <a:cxn ang="10800000">
                  <a:pos x="wd2" y="hd2"/>
                </a:cxn>
                <a:cxn ang="16200000">
                  <a:pos x="wd2" y="hd2"/>
                </a:cxn>
              </a:cxnLst>
              <a:rect l="0" t="0" r="r" b="b"/>
              <a:pathLst>
                <a:path w="20667" h="21393" extrusionOk="0">
                  <a:moveTo>
                    <a:pt x="2890" y="21158"/>
                  </a:moveTo>
                  <a:cubicBezTo>
                    <a:pt x="1864" y="16350"/>
                    <a:pt x="1172" y="11530"/>
                    <a:pt x="681" y="6684"/>
                  </a:cubicBezTo>
                  <a:cubicBezTo>
                    <a:pt x="257" y="6188"/>
                    <a:pt x="681" y="5631"/>
                    <a:pt x="346" y="5123"/>
                  </a:cubicBezTo>
                  <a:cubicBezTo>
                    <a:pt x="279" y="4540"/>
                    <a:pt x="235" y="3970"/>
                    <a:pt x="168" y="3388"/>
                  </a:cubicBezTo>
                  <a:cubicBezTo>
                    <a:pt x="-234" y="1715"/>
                    <a:pt x="-100" y="1566"/>
                    <a:pt x="2667" y="1281"/>
                  </a:cubicBezTo>
                  <a:cubicBezTo>
                    <a:pt x="7219" y="810"/>
                    <a:pt x="11793" y="488"/>
                    <a:pt x="16368" y="54"/>
                  </a:cubicBezTo>
                  <a:cubicBezTo>
                    <a:pt x="17260" y="-33"/>
                    <a:pt x="18130" y="-45"/>
                    <a:pt x="18956" y="240"/>
                  </a:cubicBezTo>
                  <a:cubicBezTo>
                    <a:pt x="20228" y="1058"/>
                    <a:pt x="19313" y="2148"/>
                    <a:pt x="20072" y="3028"/>
                  </a:cubicBezTo>
                  <a:cubicBezTo>
                    <a:pt x="20273" y="3958"/>
                    <a:pt x="21366" y="4912"/>
                    <a:pt x="19960" y="5817"/>
                  </a:cubicBezTo>
                  <a:cubicBezTo>
                    <a:pt x="19648" y="9646"/>
                    <a:pt x="20473" y="13475"/>
                    <a:pt x="20518" y="17304"/>
                  </a:cubicBezTo>
                  <a:cubicBezTo>
                    <a:pt x="20518" y="18098"/>
                    <a:pt x="20518" y="18878"/>
                    <a:pt x="20496" y="19671"/>
                  </a:cubicBezTo>
                  <a:cubicBezTo>
                    <a:pt x="19335" y="20217"/>
                    <a:pt x="17863" y="20204"/>
                    <a:pt x="16479" y="20328"/>
                  </a:cubicBezTo>
                  <a:cubicBezTo>
                    <a:pt x="12998" y="20650"/>
                    <a:pt x="9517" y="21035"/>
                    <a:pt x="6014" y="21270"/>
                  </a:cubicBezTo>
                  <a:cubicBezTo>
                    <a:pt x="4987" y="21344"/>
                    <a:pt x="3916" y="21555"/>
                    <a:pt x="2935" y="21158"/>
                  </a:cubicBezTo>
                  <a:close/>
                </a:path>
              </a:pathLst>
            </a:custGeom>
            <a:solidFill>
              <a:srgbClr val="5D656C"/>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16" name="Freeform: Shape 49"/>
            <p:cNvSpPr/>
            <p:nvPr/>
          </p:nvSpPr>
          <p:spPr>
            <a:xfrm>
              <a:off x="2459826" y="3927528"/>
              <a:ext cx="302551" cy="104579"/>
            </a:xfrm>
            <a:custGeom>
              <a:avLst/>
              <a:gdLst/>
              <a:ahLst/>
              <a:cxnLst>
                <a:cxn ang="0">
                  <a:pos x="wd2" y="hd2"/>
                </a:cxn>
                <a:cxn ang="5400000">
                  <a:pos x="wd2" y="hd2"/>
                </a:cxn>
                <a:cxn ang="10800000">
                  <a:pos x="wd2" y="hd2"/>
                </a:cxn>
                <a:cxn ang="16200000">
                  <a:pos x="wd2" y="hd2"/>
                </a:cxn>
              </a:cxnLst>
              <a:rect l="0" t="0" r="r" b="b"/>
              <a:pathLst>
                <a:path w="21543" h="21530" extrusionOk="0">
                  <a:moveTo>
                    <a:pt x="0" y="2057"/>
                  </a:moveTo>
                  <a:cubicBezTo>
                    <a:pt x="3145" y="1833"/>
                    <a:pt x="6300" y="1861"/>
                    <a:pt x="9445" y="1273"/>
                  </a:cubicBezTo>
                  <a:cubicBezTo>
                    <a:pt x="12581" y="685"/>
                    <a:pt x="15716" y="294"/>
                    <a:pt x="18861" y="14"/>
                  </a:cubicBezTo>
                  <a:cubicBezTo>
                    <a:pt x="19326" y="-14"/>
                    <a:pt x="19790" y="-70"/>
                    <a:pt x="20206" y="685"/>
                  </a:cubicBezTo>
                  <a:cubicBezTo>
                    <a:pt x="20477" y="1217"/>
                    <a:pt x="20594" y="2057"/>
                    <a:pt x="20661" y="2924"/>
                  </a:cubicBezTo>
                  <a:cubicBezTo>
                    <a:pt x="20952" y="7149"/>
                    <a:pt x="21271" y="11374"/>
                    <a:pt x="21503" y="15626"/>
                  </a:cubicBezTo>
                  <a:cubicBezTo>
                    <a:pt x="21552" y="16494"/>
                    <a:pt x="21600" y="17389"/>
                    <a:pt x="21368" y="18145"/>
                  </a:cubicBezTo>
                  <a:cubicBezTo>
                    <a:pt x="20526" y="16914"/>
                    <a:pt x="19597" y="17221"/>
                    <a:pt x="18755" y="17641"/>
                  </a:cubicBezTo>
                  <a:cubicBezTo>
                    <a:pt x="17826" y="18089"/>
                    <a:pt x="16916" y="18117"/>
                    <a:pt x="15997" y="18145"/>
                  </a:cubicBezTo>
                  <a:cubicBezTo>
                    <a:pt x="11613" y="18313"/>
                    <a:pt x="7248" y="19655"/>
                    <a:pt x="2855" y="19488"/>
                  </a:cubicBezTo>
                  <a:cubicBezTo>
                    <a:pt x="2342" y="19488"/>
                    <a:pt x="1926" y="19739"/>
                    <a:pt x="1877" y="21530"/>
                  </a:cubicBezTo>
                  <a:cubicBezTo>
                    <a:pt x="1123" y="15151"/>
                    <a:pt x="513" y="8632"/>
                    <a:pt x="10" y="2057"/>
                  </a:cubicBezTo>
                  <a:close/>
                </a:path>
              </a:pathLst>
            </a:custGeom>
            <a:solidFill>
              <a:srgbClr val="6C7481"/>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17" name="Freeform: Shape 50"/>
            <p:cNvSpPr/>
            <p:nvPr/>
          </p:nvSpPr>
          <p:spPr>
            <a:xfrm>
              <a:off x="2603751" y="4447004"/>
              <a:ext cx="250835" cy="121802"/>
            </a:xfrm>
            <a:custGeom>
              <a:avLst/>
              <a:gdLst/>
              <a:ahLst/>
              <a:cxnLst>
                <a:cxn ang="0">
                  <a:pos x="wd2" y="hd2"/>
                </a:cxn>
                <a:cxn ang="5400000">
                  <a:pos x="wd2" y="hd2"/>
                </a:cxn>
                <a:cxn ang="10800000">
                  <a:pos x="wd2" y="hd2"/>
                </a:cxn>
                <a:cxn ang="16200000">
                  <a:pos x="wd2" y="hd2"/>
                </a:cxn>
              </a:cxnLst>
              <a:rect l="0" t="0" r="r" b="b"/>
              <a:pathLst>
                <a:path w="21410" h="20882" extrusionOk="0">
                  <a:moveTo>
                    <a:pt x="2227" y="19927"/>
                  </a:moveTo>
                  <a:cubicBezTo>
                    <a:pt x="1485" y="14148"/>
                    <a:pt x="742" y="8370"/>
                    <a:pt x="0" y="2591"/>
                  </a:cubicBezTo>
                  <a:cubicBezTo>
                    <a:pt x="1067" y="1193"/>
                    <a:pt x="2309" y="1333"/>
                    <a:pt x="3469" y="1263"/>
                  </a:cubicBezTo>
                  <a:cubicBezTo>
                    <a:pt x="8062" y="983"/>
                    <a:pt x="12656" y="681"/>
                    <a:pt x="17250" y="75"/>
                  </a:cubicBezTo>
                  <a:cubicBezTo>
                    <a:pt x="18027" y="-19"/>
                    <a:pt x="18816" y="-135"/>
                    <a:pt x="19570" y="494"/>
                  </a:cubicBezTo>
                  <a:cubicBezTo>
                    <a:pt x="20591" y="2242"/>
                    <a:pt x="20324" y="4828"/>
                    <a:pt x="20637" y="7042"/>
                  </a:cubicBezTo>
                  <a:cubicBezTo>
                    <a:pt x="20765" y="10094"/>
                    <a:pt x="21008" y="13100"/>
                    <a:pt x="21275" y="16106"/>
                  </a:cubicBezTo>
                  <a:cubicBezTo>
                    <a:pt x="21380" y="17271"/>
                    <a:pt x="21600" y="18482"/>
                    <a:pt x="21066" y="19508"/>
                  </a:cubicBezTo>
                  <a:cubicBezTo>
                    <a:pt x="16090" y="19508"/>
                    <a:pt x="11113" y="20067"/>
                    <a:pt x="6148" y="20579"/>
                  </a:cubicBezTo>
                  <a:cubicBezTo>
                    <a:pt x="4837" y="20719"/>
                    <a:pt x="3480" y="21465"/>
                    <a:pt x="2239" y="19927"/>
                  </a:cubicBezTo>
                  <a:close/>
                </a:path>
              </a:pathLst>
            </a:custGeom>
            <a:solidFill>
              <a:srgbClr val="60656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18" name="Freeform: Shape 51"/>
            <p:cNvSpPr/>
            <p:nvPr/>
          </p:nvSpPr>
          <p:spPr>
            <a:xfrm>
              <a:off x="1112401" y="3720541"/>
              <a:ext cx="241228" cy="725131"/>
            </a:xfrm>
            <a:custGeom>
              <a:avLst/>
              <a:gdLst/>
              <a:ahLst/>
              <a:cxnLst>
                <a:cxn ang="0">
                  <a:pos x="wd2" y="hd2"/>
                </a:cxn>
                <a:cxn ang="5400000">
                  <a:pos x="wd2" y="hd2"/>
                </a:cxn>
                <a:cxn ang="10800000">
                  <a:pos x="wd2" y="hd2"/>
                </a:cxn>
                <a:cxn ang="16200000">
                  <a:pos x="wd2" y="hd2"/>
                </a:cxn>
              </a:cxnLst>
              <a:rect l="0" t="0" r="r" b="b"/>
              <a:pathLst>
                <a:path w="21406" h="21582" extrusionOk="0">
                  <a:moveTo>
                    <a:pt x="811" y="7817"/>
                  </a:moveTo>
                  <a:cubicBezTo>
                    <a:pt x="811" y="9079"/>
                    <a:pt x="811" y="10341"/>
                    <a:pt x="811" y="11599"/>
                  </a:cubicBezTo>
                  <a:cubicBezTo>
                    <a:pt x="1173" y="11745"/>
                    <a:pt x="1197" y="11923"/>
                    <a:pt x="1209" y="12101"/>
                  </a:cubicBezTo>
                  <a:cubicBezTo>
                    <a:pt x="1209" y="13031"/>
                    <a:pt x="1258" y="13961"/>
                    <a:pt x="1185" y="14892"/>
                  </a:cubicBezTo>
                  <a:cubicBezTo>
                    <a:pt x="1234" y="16057"/>
                    <a:pt x="1246" y="17222"/>
                    <a:pt x="1185" y="18386"/>
                  </a:cubicBezTo>
                  <a:cubicBezTo>
                    <a:pt x="1258" y="19280"/>
                    <a:pt x="1246" y="20170"/>
                    <a:pt x="1185" y="21064"/>
                  </a:cubicBezTo>
                  <a:cubicBezTo>
                    <a:pt x="1185" y="21254"/>
                    <a:pt x="1390" y="21533"/>
                    <a:pt x="413" y="21582"/>
                  </a:cubicBezTo>
                  <a:cubicBezTo>
                    <a:pt x="-69" y="21392"/>
                    <a:pt x="3" y="21157"/>
                    <a:pt x="3" y="20935"/>
                  </a:cubicBezTo>
                  <a:cubicBezTo>
                    <a:pt x="3" y="14216"/>
                    <a:pt x="3" y="7502"/>
                    <a:pt x="3" y="783"/>
                  </a:cubicBezTo>
                  <a:cubicBezTo>
                    <a:pt x="3" y="573"/>
                    <a:pt x="-21" y="362"/>
                    <a:pt x="317" y="172"/>
                  </a:cubicBezTo>
                  <a:cubicBezTo>
                    <a:pt x="836" y="-18"/>
                    <a:pt x="1535" y="-10"/>
                    <a:pt x="2198" y="10"/>
                  </a:cubicBezTo>
                  <a:cubicBezTo>
                    <a:pt x="6395" y="140"/>
                    <a:pt x="10604" y="217"/>
                    <a:pt x="14801" y="346"/>
                  </a:cubicBezTo>
                  <a:cubicBezTo>
                    <a:pt x="16466" y="399"/>
                    <a:pt x="18154" y="391"/>
                    <a:pt x="19818" y="475"/>
                  </a:cubicBezTo>
                  <a:cubicBezTo>
                    <a:pt x="21483" y="560"/>
                    <a:pt x="21531" y="564"/>
                    <a:pt x="21314" y="1143"/>
                  </a:cubicBezTo>
                  <a:cubicBezTo>
                    <a:pt x="21278" y="1883"/>
                    <a:pt x="21085" y="2619"/>
                    <a:pt x="20711" y="3351"/>
                  </a:cubicBezTo>
                  <a:cubicBezTo>
                    <a:pt x="19384" y="3501"/>
                    <a:pt x="18046" y="3404"/>
                    <a:pt x="16731" y="3368"/>
                  </a:cubicBezTo>
                  <a:cubicBezTo>
                    <a:pt x="11991" y="3238"/>
                    <a:pt x="7240" y="3133"/>
                    <a:pt x="2500" y="3004"/>
                  </a:cubicBezTo>
                  <a:cubicBezTo>
                    <a:pt x="1414" y="2975"/>
                    <a:pt x="1101" y="3044"/>
                    <a:pt x="1173" y="3428"/>
                  </a:cubicBezTo>
                  <a:cubicBezTo>
                    <a:pt x="1294" y="4055"/>
                    <a:pt x="1234" y="4686"/>
                    <a:pt x="1197" y="5317"/>
                  </a:cubicBezTo>
                  <a:cubicBezTo>
                    <a:pt x="1270" y="5969"/>
                    <a:pt x="1222" y="6620"/>
                    <a:pt x="1222" y="7271"/>
                  </a:cubicBezTo>
                  <a:cubicBezTo>
                    <a:pt x="1222" y="7461"/>
                    <a:pt x="1209" y="7655"/>
                    <a:pt x="823" y="7817"/>
                  </a:cubicBezTo>
                  <a:close/>
                </a:path>
              </a:pathLst>
            </a:custGeom>
            <a:solidFill>
              <a:srgbClr val="676E7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19" name="Freeform: Shape 52"/>
            <p:cNvSpPr/>
            <p:nvPr/>
          </p:nvSpPr>
          <p:spPr>
            <a:xfrm>
              <a:off x="1113615" y="4334291"/>
              <a:ext cx="185974" cy="164249"/>
            </a:xfrm>
            <a:custGeom>
              <a:avLst/>
              <a:gdLst/>
              <a:ahLst/>
              <a:cxnLst>
                <a:cxn ang="0">
                  <a:pos x="wd2" y="hd2"/>
                </a:cxn>
                <a:cxn ang="5400000">
                  <a:pos x="wd2" y="hd2"/>
                </a:cxn>
                <a:cxn ang="10800000">
                  <a:pos x="wd2" y="hd2"/>
                </a:cxn>
                <a:cxn ang="16200000">
                  <a:pos x="wd2" y="hd2"/>
                </a:cxn>
              </a:cxnLst>
              <a:rect l="0" t="0" r="r" b="b"/>
              <a:pathLst>
                <a:path w="21325" h="21503" extrusionOk="0">
                  <a:moveTo>
                    <a:pt x="551" y="14617"/>
                  </a:moveTo>
                  <a:cubicBezTo>
                    <a:pt x="1190" y="12998"/>
                    <a:pt x="785" y="11290"/>
                    <a:pt x="832" y="9635"/>
                  </a:cubicBezTo>
                  <a:cubicBezTo>
                    <a:pt x="925" y="6611"/>
                    <a:pt x="909" y="3568"/>
                    <a:pt x="925" y="543"/>
                  </a:cubicBezTo>
                  <a:cubicBezTo>
                    <a:pt x="1471" y="-97"/>
                    <a:pt x="2156" y="-26"/>
                    <a:pt x="2826" y="45"/>
                  </a:cubicBezTo>
                  <a:cubicBezTo>
                    <a:pt x="8296" y="615"/>
                    <a:pt x="13782" y="917"/>
                    <a:pt x="19237" y="1575"/>
                  </a:cubicBezTo>
                  <a:cubicBezTo>
                    <a:pt x="19969" y="1664"/>
                    <a:pt x="20733" y="1575"/>
                    <a:pt x="21325" y="2252"/>
                  </a:cubicBezTo>
                  <a:lnTo>
                    <a:pt x="21294" y="2696"/>
                  </a:lnTo>
                  <a:cubicBezTo>
                    <a:pt x="21013" y="3533"/>
                    <a:pt x="21403" y="4458"/>
                    <a:pt x="21029" y="5294"/>
                  </a:cubicBezTo>
                  <a:cubicBezTo>
                    <a:pt x="20857" y="10721"/>
                    <a:pt x="20499" y="16112"/>
                    <a:pt x="19907" y="21503"/>
                  </a:cubicBezTo>
                  <a:cubicBezTo>
                    <a:pt x="19283" y="20026"/>
                    <a:pt x="18270" y="19564"/>
                    <a:pt x="16821" y="19439"/>
                  </a:cubicBezTo>
                  <a:cubicBezTo>
                    <a:pt x="12021" y="19048"/>
                    <a:pt x="7221" y="18621"/>
                    <a:pt x="2421" y="18247"/>
                  </a:cubicBezTo>
                  <a:cubicBezTo>
                    <a:pt x="1611" y="18176"/>
                    <a:pt x="800" y="18122"/>
                    <a:pt x="270" y="17268"/>
                  </a:cubicBezTo>
                  <a:cubicBezTo>
                    <a:pt x="-72" y="16343"/>
                    <a:pt x="-197" y="15436"/>
                    <a:pt x="551" y="14653"/>
                  </a:cubicBezTo>
                  <a:close/>
                </a:path>
              </a:pathLst>
            </a:custGeom>
            <a:solidFill>
              <a:srgbClr val="585C6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20" name="Freeform: Shape 53"/>
            <p:cNvSpPr/>
            <p:nvPr/>
          </p:nvSpPr>
          <p:spPr>
            <a:xfrm>
              <a:off x="1388064" y="1853637"/>
              <a:ext cx="123812" cy="753758"/>
            </a:xfrm>
            <a:custGeom>
              <a:avLst/>
              <a:gdLst/>
              <a:ahLst/>
              <a:cxnLst>
                <a:cxn ang="0">
                  <a:pos x="wd2" y="hd2"/>
                </a:cxn>
                <a:cxn ang="5400000">
                  <a:pos x="wd2" y="hd2"/>
                </a:cxn>
                <a:cxn ang="10800000">
                  <a:pos x="wd2" y="hd2"/>
                </a:cxn>
                <a:cxn ang="16200000">
                  <a:pos x="wd2" y="hd2"/>
                </a:cxn>
              </a:cxnLst>
              <a:rect l="0" t="0" r="r" b="b"/>
              <a:pathLst>
                <a:path w="21600" h="21589" extrusionOk="0">
                  <a:moveTo>
                    <a:pt x="12448" y="20974"/>
                  </a:moveTo>
                  <a:cubicBezTo>
                    <a:pt x="12898" y="20670"/>
                    <a:pt x="11784" y="20394"/>
                    <a:pt x="11950" y="20094"/>
                  </a:cubicBezTo>
                  <a:cubicBezTo>
                    <a:pt x="11499" y="19639"/>
                    <a:pt x="11713" y="19168"/>
                    <a:pt x="10835" y="18724"/>
                  </a:cubicBezTo>
                  <a:cubicBezTo>
                    <a:pt x="10646" y="18592"/>
                    <a:pt x="10575" y="18455"/>
                    <a:pt x="10575" y="18319"/>
                  </a:cubicBezTo>
                  <a:cubicBezTo>
                    <a:pt x="10527" y="17922"/>
                    <a:pt x="10883" y="17525"/>
                    <a:pt x="10267" y="17132"/>
                  </a:cubicBezTo>
                  <a:cubicBezTo>
                    <a:pt x="10100" y="17004"/>
                    <a:pt x="10029" y="16871"/>
                    <a:pt x="10006" y="16739"/>
                  </a:cubicBezTo>
                  <a:cubicBezTo>
                    <a:pt x="10053" y="16431"/>
                    <a:pt x="10053" y="16124"/>
                    <a:pt x="10006" y="15816"/>
                  </a:cubicBezTo>
                  <a:cubicBezTo>
                    <a:pt x="9935" y="15715"/>
                    <a:pt x="9721" y="15622"/>
                    <a:pt x="9650" y="15520"/>
                  </a:cubicBezTo>
                  <a:cubicBezTo>
                    <a:pt x="9555" y="15446"/>
                    <a:pt x="9508" y="15369"/>
                    <a:pt x="9508" y="15295"/>
                  </a:cubicBezTo>
                  <a:cubicBezTo>
                    <a:pt x="9460" y="15018"/>
                    <a:pt x="9555" y="14742"/>
                    <a:pt x="9413" y="14466"/>
                  </a:cubicBezTo>
                  <a:cubicBezTo>
                    <a:pt x="9176" y="14318"/>
                    <a:pt x="9010" y="14170"/>
                    <a:pt x="8939" y="14018"/>
                  </a:cubicBezTo>
                  <a:cubicBezTo>
                    <a:pt x="8915" y="13765"/>
                    <a:pt x="8986" y="13516"/>
                    <a:pt x="8844" y="13263"/>
                  </a:cubicBezTo>
                  <a:cubicBezTo>
                    <a:pt x="8654" y="13142"/>
                    <a:pt x="8512" y="13021"/>
                    <a:pt x="8417" y="12897"/>
                  </a:cubicBezTo>
                  <a:cubicBezTo>
                    <a:pt x="8251" y="12605"/>
                    <a:pt x="8583" y="12309"/>
                    <a:pt x="8085" y="12021"/>
                  </a:cubicBezTo>
                  <a:cubicBezTo>
                    <a:pt x="7967" y="11951"/>
                    <a:pt x="7896" y="11881"/>
                    <a:pt x="7872" y="11807"/>
                  </a:cubicBezTo>
                  <a:cubicBezTo>
                    <a:pt x="7753" y="11554"/>
                    <a:pt x="7967" y="11297"/>
                    <a:pt x="7682" y="11048"/>
                  </a:cubicBezTo>
                  <a:cubicBezTo>
                    <a:pt x="7587" y="11005"/>
                    <a:pt x="7516" y="10958"/>
                    <a:pt x="7469" y="10912"/>
                  </a:cubicBezTo>
                  <a:cubicBezTo>
                    <a:pt x="7374" y="10842"/>
                    <a:pt x="7326" y="10771"/>
                    <a:pt x="7303" y="10701"/>
                  </a:cubicBezTo>
                  <a:cubicBezTo>
                    <a:pt x="7208" y="10445"/>
                    <a:pt x="7445" y="10184"/>
                    <a:pt x="6947" y="9931"/>
                  </a:cubicBezTo>
                  <a:cubicBezTo>
                    <a:pt x="6828" y="9861"/>
                    <a:pt x="6781" y="9791"/>
                    <a:pt x="6734" y="9717"/>
                  </a:cubicBezTo>
                  <a:cubicBezTo>
                    <a:pt x="6639" y="9479"/>
                    <a:pt x="6852" y="9238"/>
                    <a:pt x="6378" y="9004"/>
                  </a:cubicBezTo>
                  <a:cubicBezTo>
                    <a:pt x="6260" y="8934"/>
                    <a:pt x="6188" y="8864"/>
                    <a:pt x="6165" y="8790"/>
                  </a:cubicBezTo>
                  <a:cubicBezTo>
                    <a:pt x="6093" y="8599"/>
                    <a:pt x="6165" y="8409"/>
                    <a:pt x="6046" y="8218"/>
                  </a:cubicBezTo>
                  <a:cubicBezTo>
                    <a:pt x="5928" y="8125"/>
                    <a:pt x="5785" y="8035"/>
                    <a:pt x="5690" y="7942"/>
                  </a:cubicBezTo>
                  <a:cubicBezTo>
                    <a:pt x="5501" y="7755"/>
                    <a:pt x="5619" y="7564"/>
                    <a:pt x="5477" y="7377"/>
                  </a:cubicBezTo>
                  <a:cubicBezTo>
                    <a:pt x="5358" y="7288"/>
                    <a:pt x="5216" y="7194"/>
                    <a:pt x="5121" y="7105"/>
                  </a:cubicBezTo>
                  <a:cubicBezTo>
                    <a:pt x="4908" y="6898"/>
                    <a:pt x="5121" y="6684"/>
                    <a:pt x="4671" y="6486"/>
                  </a:cubicBezTo>
                  <a:cubicBezTo>
                    <a:pt x="4552" y="6420"/>
                    <a:pt x="4505" y="6349"/>
                    <a:pt x="4457" y="6279"/>
                  </a:cubicBezTo>
                  <a:cubicBezTo>
                    <a:pt x="4386" y="6096"/>
                    <a:pt x="4457" y="5910"/>
                    <a:pt x="4102" y="5734"/>
                  </a:cubicBezTo>
                  <a:cubicBezTo>
                    <a:pt x="3983" y="5668"/>
                    <a:pt x="3936" y="5598"/>
                    <a:pt x="3889" y="5528"/>
                  </a:cubicBezTo>
                  <a:cubicBezTo>
                    <a:pt x="3817" y="5345"/>
                    <a:pt x="3889" y="5162"/>
                    <a:pt x="3533" y="4987"/>
                  </a:cubicBezTo>
                  <a:cubicBezTo>
                    <a:pt x="3414" y="4921"/>
                    <a:pt x="3367" y="4851"/>
                    <a:pt x="3319" y="4781"/>
                  </a:cubicBezTo>
                  <a:cubicBezTo>
                    <a:pt x="3248" y="4645"/>
                    <a:pt x="3319" y="4504"/>
                    <a:pt x="3177" y="4368"/>
                  </a:cubicBezTo>
                  <a:cubicBezTo>
                    <a:pt x="3035" y="4275"/>
                    <a:pt x="2893" y="4185"/>
                    <a:pt x="2798" y="4088"/>
                  </a:cubicBezTo>
                  <a:cubicBezTo>
                    <a:pt x="2679" y="3936"/>
                    <a:pt x="2750" y="3788"/>
                    <a:pt x="3391" y="3667"/>
                  </a:cubicBezTo>
                  <a:cubicBezTo>
                    <a:pt x="3201" y="3601"/>
                    <a:pt x="3011" y="3539"/>
                    <a:pt x="2821" y="3473"/>
                  </a:cubicBezTo>
                  <a:cubicBezTo>
                    <a:pt x="2442" y="3321"/>
                    <a:pt x="2418" y="3169"/>
                    <a:pt x="2821" y="3017"/>
                  </a:cubicBezTo>
                  <a:cubicBezTo>
                    <a:pt x="1778" y="2025"/>
                    <a:pt x="474" y="1036"/>
                    <a:pt x="0" y="28"/>
                  </a:cubicBezTo>
                  <a:cubicBezTo>
                    <a:pt x="190" y="-11"/>
                    <a:pt x="379" y="-7"/>
                    <a:pt x="569" y="28"/>
                  </a:cubicBezTo>
                  <a:cubicBezTo>
                    <a:pt x="2158" y="1079"/>
                    <a:pt x="3912" y="2122"/>
                    <a:pt x="5311" y="3181"/>
                  </a:cubicBezTo>
                  <a:cubicBezTo>
                    <a:pt x="7919" y="5143"/>
                    <a:pt x="10029" y="7120"/>
                    <a:pt x="11926" y="9102"/>
                  </a:cubicBezTo>
                  <a:cubicBezTo>
                    <a:pt x="13491" y="10748"/>
                    <a:pt x="15009" y="12395"/>
                    <a:pt x="16360" y="14045"/>
                  </a:cubicBezTo>
                  <a:cubicBezTo>
                    <a:pt x="17498" y="15423"/>
                    <a:pt x="18304" y="16805"/>
                    <a:pt x="19347" y="18183"/>
                  </a:cubicBezTo>
                  <a:cubicBezTo>
                    <a:pt x="20201" y="19316"/>
                    <a:pt x="21126" y="20448"/>
                    <a:pt x="21600" y="21589"/>
                  </a:cubicBezTo>
                  <a:cubicBezTo>
                    <a:pt x="18375" y="21453"/>
                    <a:pt x="15435" y="21200"/>
                    <a:pt x="12448" y="20974"/>
                  </a:cubicBezTo>
                  <a:close/>
                </a:path>
              </a:pathLst>
            </a:custGeom>
            <a:solidFill>
              <a:srgbClr val="63616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21" name="Freeform: Shape 54"/>
            <p:cNvSpPr/>
            <p:nvPr/>
          </p:nvSpPr>
          <p:spPr>
            <a:xfrm>
              <a:off x="1121686" y="4216148"/>
              <a:ext cx="187825" cy="135340"/>
            </a:xfrm>
            <a:custGeom>
              <a:avLst/>
              <a:gdLst/>
              <a:ahLst/>
              <a:cxnLst>
                <a:cxn ang="0">
                  <a:pos x="wd2" y="hd2"/>
                </a:cxn>
                <a:cxn ang="5400000">
                  <a:pos x="wd2" y="hd2"/>
                </a:cxn>
                <a:cxn ang="10800000">
                  <a:pos x="wd2" y="hd2"/>
                </a:cxn>
                <a:cxn ang="16200000">
                  <a:pos x="wd2" y="hd2"/>
                </a:cxn>
              </a:cxnLst>
              <a:rect l="0" t="0" r="r" b="b"/>
              <a:pathLst>
                <a:path w="21600" h="21531" extrusionOk="0">
                  <a:moveTo>
                    <a:pt x="20459" y="21531"/>
                  </a:moveTo>
                  <a:cubicBezTo>
                    <a:pt x="14176" y="21077"/>
                    <a:pt x="7924" y="20428"/>
                    <a:pt x="1672" y="19520"/>
                  </a:cubicBezTo>
                  <a:cubicBezTo>
                    <a:pt x="1125" y="19434"/>
                    <a:pt x="563" y="19477"/>
                    <a:pt x="0" y="19477"/>
                  </a:cubicBezTo>
                  <a:cubicBezTo>
                    <a:pt x="0" y="13250"/>
                    <a:pt x="0" y="7023"/>
                    <a:pt x="0" y="817"/>
                  </a:cubicBezTo>
                  <a:cubicBezTo>
                    <a:pt x="641" y="-69"/>
                    <a:pt x="1485" y="-47"/>
                    <a:pt x="2282" y="39"/>
                  </a:cubicBezTo>
                  <a:cubicBezTo>
                    <a:pt x="8034" y="688"/>
                    <a:pt x="13785" y="1164"/>
                    <a:pt x="19521" y="1920"/>
                  </a:cubicBezTo>
                  <a:cubicBezTo>
                    <a:pt x="20256" y="2028"/>
                    <a:pt x="21022" y="2072"/>
                    <a:pt x="21600" y="2872"/>
                  </a:cubicBezTo>
                  <a:cubicBezTo>
                    <a:pt x="21225" y="9099"/>
                    <a:pt x="20850" y="15326"/>
                    <a:pt x="20475" y="21531"/>
                  </a:cubicBezTo>
                  <a:close/>
                </a:path>
              </a:pathLst>
            </a:custGeom>
            <a:solidFill>
              <a:srgbClr val="5A6068"/>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22" name="Freeform: Shape 55"/>
            <p:cNvSpPr/>
            <p:nvPr/>
          </p:nvSpPr>
          <p:spPr>
            <a:xfrm>
              <a:off x="1121686" y="4110389"/>
              <a:ext cx="197610" cy="123811"/>
            </a:xfrm>
            <a:custGeom>
              <a:avLst/>
              <a:gdLst/>
              <a:ahLst/>
              <a:cxnLst>
                <a:cxn ang="0">
                  <a:pos x="wd2" y="hd2"/>
                </a:cxn>
                <a:cxn ang="5400000">
                  <a:pos x="wd2" y="hd2"/>
                </a:cxn>
                <a:cxn ang="10800000">
                  <a:pos x="wd2" y="hd2"/>
                </a:cxn>
                <a:cxn ang="16200000">
                  <a:pos x="wd2" y="hd2"/>
                </a:cxn>
              </a:cxnLst>
              <a:rect l="0" t="0" r="r" b="b"/>
              <a:pathLst>
                <a:path w="21497" h="21600" extrusionOk="0">
                  <a:moveTo>
                    <a:pt x="20432" y="21576"/>
                  </a:moveTo>
                  <a:cubicBezTo>
                    <a:pt x="14858" y="20841"/>
                    <a:pt x="9285" y="20083"/>
                    <a:pt x="3696" y="19395"/>
                  </a:cubicBezTo>
                  <a:cubicBezTo>
                    <a:pt x="2469" y="19253"/>
                    <a:pt x="1227" y="19348"/>
                    <a:pt x="0" y="19324"/>
                  </a:cubicBezTo>
                  <a:cubicBezTo>
                    <a:pt x="0" y="12875"/>
                    <a:pt x="0" y="6426"/>
                    <a:pt x="0" y="0"/>
                  </a:cubicBezTo>
                  <a:cubicBezTo>
                    <a:pt x="7170" y="948"/>
                    <a:pt x="14326" y="1873"/>
                    <a:pt x="21497" y="2822"/>
                  </a:cubicBezTo>
                  <a:cubicBezTo>
                    <a:pt x="21497" y="3011"/>
                    <a:pt x="21497" y="3225"/>
                    <a:pt x="21497" y="3414"/>
                  </a:cubicBezTo>
                  <a:cubicBezTo>
                    <a:pt x="21201" y="4529"/>
                    <a:pt x="21600" y="5785"/>
                    <a:pt x="21230" y="6876"/>
                  </a:cubicBezTo>
                  <a:cubicBezTo>
                    <a:pt x="21201" y="11808"/>
                    <a:pt x="20846" y="16716"/>
                    <a:pt x="20447" y="21600"/>
                  </a:cubicBezTo>
                  <a:close/>
                </a:path>
              </a:pathLst>
            </a:custGeom>
            <a:solidFill>
              <a:srgbClr val="5E636C"/>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23" name="Freeform: Shape 56"/>
            <p:cNvSpPr/>
            <p:nvPr/>
          </p:nvSpPr>
          <p:spPr>
            <a:xfrm>
              <a:off x="2752085" y="5113380"/>
              <a:ext cx="167404" cy="161052"/>
            </a:xfrm>
            <a:custGeom>
              <a:avLst/>
              <a:gdLst/>
              <a:ahLst/>
              <a:cxnLst>
                <a:cxn ang="0">
                  <a:pos x="wd2" y="hd2"/>
                </a:cxn>
                <a:cxn ang="5400000">
                  <a:pos x="wd2" y="hd2"/>
                </a:cxn>
                <a:cxn ang="10800000">
                  <a:pos x="wd2" y="hd2"/>
                </a:cxn>
                <a:cxn ang="16200000">
                  <a:pos x="wd2" y="hd2"/>
                </a:cxn>
              </a:cxnLst>
              <a:rect l="0" t="0" r="r" b="b"/>
              <a:pathLst>
                <a:path w="20689" h="21546" extrusionOk="0">
                  <a:moveTo>
                    <a:pt x="3352" y="21528"/>
                  </a:moveTo>
                  <a:cubicBezTo>
                    <a:pt x="2076" y="15310"/>
                    <a:pt x="1034" y="9055"/>
                    <a:pt x="144" y="2764"/>
                  </a:cubicBezTo>
                  <a:cubicBezTo>
                    <a:pt x="-427" y="928"/>
                    <a:pt x="816" y="764"/>
                    <a:pt x="1874" y="801"/>
                  </a:cubicBezTo>
                  <a:cubicBezTo>
                    <a:pt x="5015" y="891"/>
                    <a:pt x="8122" y="255"/>
                    <a:pt x="11263" y="291"/>
                  </a:cubicBezTo>
                  <a:cubicBezTo>
                    <a:pt x="13262" y="310"/>
                    <a:pt x="15277" y="401"/>
                    <a:pt x="17259" y="55"/>
                  </a:cubicBezTo>
                  <a:cubicBezTo>
                    <a:pt x="17864" y="-54"/>
                    <a:pt x="18452" y="-18"/>
                    <a:pt x="19006" y="328"/>
                  </a:cubicBezTo>
                  <a:cubicBezTo>
                    <a:pt x="20098" y="2801"/>
                    <a:pt x="19896" y="5491"/>
                    <a:pt x="20081" y="8128"/>
                  </a:cubicBezTo>
                  <a:cubicBezTo>
                    <a:pt x="20031" y="9382"/>
                    <a:pt x="19913" y="10619"/>
                    <a:pt x="20266" y="11855"/>
                  </a:cubicBezTo>
                  <a:cubicBezTo>
                    <a:pt x="20383" y="12346"/>
                    <a:pt x="20400" y="12855"/>
                    <a:pt x="20434" y="13364"/>
                  </a:cubicBezTo>
                  <a:cubicBezTo>
                    <a:pt x="20148" y="15764"/>
                    <a:pt x="21173" y="18182"/>
                    <a:pt x="20383" y="20582"/>
                  </a:cubicBezTo>
                  <a:cubicBezTo>
                    <a:pt x="16000" y="20037"/>
                    <a:pt x="11633" y="21146"/>
                    <a:pt x="7266" y="20819"/>
                  </a:cubicBezTo>
                  <a:cubicBezTo>
                    <a:pt x="5905" y="20710"/>
                    <a:pt x="4645" y="21182"/>
                    <a:pt x="3352" y="21546"/>
                  </a:cubicBezTo>
                  <a:close/>
                </a:path>
              </a:pathLst>
            </a:custGeom>
            <a:solidFill>
              <a:srgbClr val="50545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24" name="Freeform: Shape 57"/>
            <p:cNvSpPr/>
            <p:nvPr/>
          </p:nvSpPr>
          <p:spPr>
            <a:xfrm>
              <a:off x="1104532" y="4465513"/>
              <a:ext cx="182826" cy="133598"/>
            </a:xfrm>
            <a:custGeom>
              <a:avLst/>
              <a:gdLst/>
              <a:ahLst/>
              <a:cxnLst>
                <a:cxn ang="0">
                  <a:pos x="wd2" y="hd2"/>
                </a:cxn>
                <a:cxn ang="5400000">
                  <a:pos x="wd2" y="hd2"/>
                </a:cxn>
                <a:cxn ang="10800000">
                  <a:pos x="wd2" y="hd2"/>
                </a:cxn>
                <a:cxn ang="16200000">
                  <a:pos x="wd2" y="hd2"/>
                </a:cxn>
              </a:cxnLst>
              <a:rect l="0" t="0" r="r" b="b"/>
              <a:pathLst>
                <a:path w="21010" h="21600" extrusionOk="0">
                  <a:moveTo>
                    <a:pt x="1581" y="0"/>
                  </a:moveTo>
                  <a:cubicBezTo>
                    <a:pt x="3580" y="1187"/>
                    <a:pt x="5720" y="505"/>
                    <a:pt x="7781" y="923"/>
                  </a:cubicBezTo>
                  <a:cubicBezTo>
                    <a:pt x="11670" y="1714"/>
                    <a:pt x="15637" y="1890"/>
                    <a:pt x="19573" y="2044"/>
                  </a:cubicBezTo>
                  <a:cubicBezTo>
                    <a:pt x="21541" y="2131"/>
                    <a:pt x="20823" y="3977"/>
                    <a:pt x="21010" y="5318"/>
                  </a:cubicBezTo>
                  <a:cubicBezTo>
                    <a:pt x="20963" y="10767"/>
                    <a:pt x="20635" y="16194"/>
                    <a:pt x="20198" y="21600"/>
                  </a:cubicBezTo>
                  <a:cubicBezTo>
                    <a:pt x="14013" y="21051"/>
                    <a:pt x="7813" y="20523"/>
                    <a:pt x="1643" y="19534"/>
                  </a:cubicBezTo>
                  <a:cubicBezTo>
                    <a:pt x="1222" y="19468"/>
                    <a:pt x="784" y="19491"/>
                    <a:pt x="347" y="19468"/>
                  </a:cubicBezTo>
                  <a:cubicBezTo>
                    <a:pt x="35" y="18963"/>
                    <a:pt x="-59" y="18370"/>
                    <a:pt x="35" y="17755"/>
                  </a:cubicBezTo>
                  <a:cubicBezTo>
                    <a:pt x="737" y="12503"/>
                    <a:pt x="847" y="7163"/>
                    <a:pt x="1019" y="1846"/>
                  </a:cubicBezTo>
                  <a:cubicBezTo>
                    <a:pt x="1034" y="1143"/>
                    <a:pt x="1144" y="439"/>
                    <a:pt x="1597" y="0"/>
                  </a:cubicBezTo>
                  <a:close/>
                </a:path>
              </a:pathLst>
            </a:custGeom>
            <a:solidFill>
              <a:srgbClr val="555A61"/>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25" name="Freeform: Shape 58"/>
            <p:cNvSpPr/>
            <p:nvPr/>
          </p:nvSpPr>
          <p:spPr>
            <a:xfrm>
              <a:off x="2583230" y="4364361"/>
              <a:ext cx="254851" cy="97891"/>
            </a:xfrm>
            <a:custGeom>
              <a:avLst/>
              <a:gdLst/>
              <a:ahLst/>
              <a:cxnLst>
                <a:cxn ang="0">
                  <a:pos x="wd2" y="hd2"/>
                </a:cxn>
                <a:cxn ang="5400000">
                  <a:pos x="wd2" y="hd2"/>
                </a:cxn>
                <a:cxn ang="10800000">
                  <a:pos x="wd2" y="hd2"/>
                </a:cxn>
                <a:cxn ang="16200000">
                  <a:pos x="wd2" y="hd2"/>
                </a:cxn>
              </a:cxnLst>
              <a:rect l="0" t="0" r="r" b="b"/>
              <a:pathLst>
                <a:path w="21465" h="21400" extrusionOk="0">
                  <a:moveTo>
                    <a:pt x="21188" y="19261"/>
                  </a:moveTo>
                  <a:cubicBezTo>
                    <a:pt x="15739" y="19469"/>
                    <a:pt x="10302" y="20717"/>
                    <a:pt x="4842" y="20806"/>
                  </a:cubicBezTo>
                  <a:cubicBezTo>
                    <a:pt x="3823" y="20806"/>
                    <a:pt x="2782" y="21400"/>
                    <a:pt x="1728" y="21400"/>
                  </a:cubicBezTo>
                  <a:cubicBezTo>
                    <a:pt x="1065" y="15844"/>
                    <a:pt x="435" y="10288"/>
                    <a:pt x="0" y="4554"/>
                  </a:cubicBezTo>
                  <a:cubicBezTo>
                    <a:pt x="69" y="3247"/>
                    <a:pt x="389" y="2771"/>
                    <a:pt x="870" y="2860"/>
                  </a:cubicBezTo>
                  <a:cubicBezTo>
                    <a:pt x="2472" y="3157"/>
                    <a:pt x="4041" y="2563"/>
                    <a:pt x="5586" y="1523"/>
                  </a:cubicBezTo>
                  <a:cubicBezTo>
                    <a:pt x="5998" y="1256"/>
                    <a:pt x="6479" y="1642"/>
                    <a:pt x="6925" y="1820"/>
                  </a:cubicBezTo>
                  <a:cubicBezTo>
                    <a:pt x="8150" y="2296"/>
                    <a:pt x="9363" y="2474"/>
                    <a:pt x="10577" y="1702"/>
                  </a:cubicBezTo>
                  <a:cubicBezTo>
                    <a:pt x="11676" y="988"/>
                    <a:pt x="12740" y="632"/>
                    <a:pt x="13919" y="1256"/>
                  </a:cubicBezTo>
                  <a:cubicBezTo>
                    <a:pt x="15281" y="1999"/>
                    <a:pt x="16735" y="1642"/>
                    <a:pt x="18097" y="424"/>
                  </a:cubicBezTo>
                  <a:cubicBezTo>
                    <a:pt x="18784" y="-170"/>
                    <a:pt x="19437" y="-200"/>
                    <a:pt x="20078" y="721"/>
                  </a:cubicBezTo>
                  <a:cubicBezTo>
                    <a:pt x="20558" y="1969"/>
                    <a:pt x="20444" y="3692"/>
                    <a:pt x="20638" y="5178"/>
                  </a:cubicBezTo>
                  <a:cubicBezTo>
                    <a:pt x="20879" y="8654"/>
                    <a:pt x="21188" y="12100"/>
                    <a:pt x="21383" y="15606"/>
                  </a:cubicBezTo>
                  <a:cubicBezTo>
                    <a:pt x="21451" y="16884"/>
                    <a:pt x="21600" y="18191"/>
                    <a:pt x="21176" y="19261"/>
                  </a:cubicBezTo>
                  <a:close/>
                </a:path>
              </a:pathLst>
            </a:custGeom>
            <a:solidFill>
              <a:srgbClr val="626872"/>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26" name="Freeform: Shape 59"/>
            <p:cNvSpPr/>
            <p:nvPr/>
          </p:nvSpPr>
          <p:spPr>
            <a:xfrm>
              <a:off x="676735" y="3389674"/>
              <a:ext cx="701243" cy="120686"/>
            </a:xfrm>
            <a:custGeom>
              <a:avLst/>
              <a:gdLst/>
              <a:ahLst/>
              <a:cxnLst>
                <a:cxn ang="0">
                  <a:pos x="wd2" y="hd2"/>
                </a:cxn>
                <a:cxn ang="5400000">
                  <a:pos x="wd2" y="hd2"/>
                </a:cxn>
                <a:cxn ang="10800000">
                  <a:pos x="wd2" y="hd2"/>
                </a:cxn>
                <a:cxn ang="16200000">
                  <a:pos x="wd2" y="hd2"/>
                </a:cxn>
              </a:cxnLst>
              <a:rect l="0" t="0" r="r" b="b"/>
              <a:pathLst>
                <a:path w="21520" h="21600" extrusionOk="0">
                  <a:moveTo>
                    <a:pt x="21424" y="21600"/>
                  </a:moveTo>
                  <a:cubicBezTo>
                    <a:pt x="19877" y="20846"/>
                    <a:pt x="18330" y="20043"/>
                    <a:pt x="16782" y="19338"/>
                  </a:cubicBezTo>
                  <a:cubicBezTo>
                    <a:pt x="15810" y="18876"/>
                    <a:pt x="14835" y="18511"/>
                    <a:pt x="13863" y="18097"/>
                  </a:cubicBezTo>
                  <a:cubicBezTo>
                    <a:pt x="12199" y="17392"/>
                    <a:pt x="10530" y="16832"/>
                    <a:pt x="8870" y="15835"/>
                  </a:cubicBezTo>
                  <a:cubicBezTo>
                    <a:pt x="7832" y="15227"/>
                    <a:pt x="6789" y="15032"/>
                    <a:pt x="5751" y="14570"/>
                  </a:cubicBezTo>
                  <a:cubicBezTo>
                    <a:pt x="4170" y="13865"/>
                    <a:pt x="2589" y="13062"/>
                    <a:pt x="1005" y="12332"/>
                  </a:cubicBezTo>
                  <a:cubicBezTo>
                    <a:pt x="692" y="12186"/>
                    <a:pt x="371" y="12259"/>
                    <a:pt x="58" y="12259"/>
                  </a:cubicBezTo>
                  <a:cubicBezTo>
                    <a:pt x="-59" y="11116"/>
                    <a:pt x="33" y="9973"/>
                    <a:pt x="54" y="8805"/>
                  </a:cubicBezTo>
                  <a:cubicBezTo>
                    <a:pt x="112" y="7832"/>
                    <a:pt x="112" y="6835"/>
                    <a:pt x="112" y="5814"/>
                  </a:cubicBezTo>
                  <a:cubicBezTo>
                    <a:pt x="112" y="5060"/>
                    <a:pt x="125" y="4330"/>
                    <a:pt x="154" y="3600"/>
                  </a:cubicBezTo>
                  <a:cubicBezTo>
                    <a:pt x="216" y="2603"/>
                    <a:pt x="204" y="1459"/>
                    <a:pt x="308" y="511"/>
                  </a:cubicBezTo>
                  <a:cubicBezTo>
                    <a:pt x="350" y="268"/>
                    <a:pt x="396" y="97"/>
                    <a:pt x="450" y="0"/>
                  </a:cubicBezTo>
                  <a:cubicBezTo>
                    <a:pt x="1397" y="195"/>
                    <a:pt x="2347" y="195"/>
                    <a:pt x="3273" y="1581"/>
                  </a:cubicBezTo>
                  <a:cubicBezTo>
                    <a:pt x="3490" y="2846"/>
                    <a:pt x="3290" y="3649"/>
                    <a:pt x="3173" y="4524"/>
                  </a:cubicBezTo>
                  <a:cubicBezTo>
                    <a:pt x="2940" y="6300"/>
                    <a:pt x="3027" y="9778"/>
                    <a:pt x="3336" y="11092"/>
                  </a:cubicBezTo>
                  <a:cubicBezTo>
                    <a:pt x="3490" y="11749"/>
                    <a:pt x="3586" y="11189"/>
                    <a:pt x="3670" y="10581"/>
                  </a:cubicBezTo>
                  <a:cubicBezTo>
                    <a:pt x="3811" y="9608"/>
                    <a:pt x="3953" y="8684"/>
                    <a:pt x="4199" y="8635"/>
                  </a:cubicBezTo>
                  <a:cubicBezTo>
                    <a:pt x="6681" y="9827"/>
                    <a:pt x="9162" y="10605"/>
                    <a:pt x="11640" y="12113"/>
                  </a:cubicBezTo>
                  <a:cubicBezTo>
                    <a:pt x="11865" y="12478"/>
                    <a:pt x="12094" y="12162"/>
                    <a:pt x="12324" y="12259"/>
                  </a:cubicBezTo>
                  <a:cubicBezTo>
                    <a:pt x="13900" y="12795"/>
                    <a:pt x="15473" y="13597"/>
                    <a:pt x="17045" y="14303"/>
                  </a:cubicBezTo>
                  <a:cubicBezTo>
                    <a:pt x="18534" y="14984"/>
                    <a:pt x="20027" y="15495"/>
                    <a:pt x="21512" y="16322"/>
                  </a:cubicBezTo>
                  <a:cubicBezTo>
                    <a:pt x="21541" y="18097"/>
                    <a:pt x="21478" y="19824"/>
                    <a:pt x="21424" y="21551"/>
                  </a:cubicBezTo>
                  <a:close/>
                </a:path>
              </a:pathLst>
            </a:custGeom>
            <a:solidFill>
              <a:srgbClr val="6F788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27" name="Freeform: Shape 60"/>
            <p:cNvSpPr/>
            <p:nvPr/>
          </p:nvSpPr>
          <p:spPr>
            <a:xfrm>
              <a:off x="2710710" y="4898497"/>
              <a:ext cx="190715" cy="123613"/>
            </a:xfrm>
            <a:custGeom>
              <a:avLst/>
              <a:gdLst/>
              <a:ahLst/>
              <a:cxnLst>
                <a:cxn ang="0">
                  <a:pos x="wd2" y="hd2"/>
                </a:cxn>
                <a:cxn ang="5400000">
                  <a:pos x="wd2" y="hd2"/>
                </a:cxn>
                <a:cxn ang="10800000">
                  <a:pos x="wd2" y="hd2"/>
                </a:cxn>
                <a:cxn ang="16200000">
                  <a:pos x="wd2" y="hd2"/>
                </a:cxn>
              </a:cxnLst>
              <a:rect l="0" t="0" r="r" b="b"/>
              <a:pathLst>
                <a:path w="21451" h="21147" extrusionOk="0">
                  <a:moveTo>
                    <a:pt x="15" y="3490"/>
                  </a:moveTo>
                  <a:cubicBezTo>
                    <a:pt x="-31" y="1863"/>
                    <a:pt x="458" y="1096"/>
                    <a:pt x="1544" y="1189"/>
                  </a:cubicBezTo>
                  <a:cubicBezTo>
                    <a:pt x="5961" y="1607"/>
                    <a:pt x="10364" y="398"/>
                    <a:pt x="14782" y="607"/>
                  </a:cubicBezTo>
                  <a:cubicBezTo>
                    <a:pt x="15867" y="654"/>
                    <a:pt x="16952" y="770"/>
                    <a:pt x="18023" y="189"/>
                  </a:cubicBezTo>
                  <a:cubicBezTo>
                    <a:pt x="19016" y="-346"/>
                    <a:pt x="19765" y="282"/>
                    <a:pt x="20178" y="1747"/>
                  </a:cubicBezTo>
                  <a:cubicBezTo>
                    <a:pt x="20698" y="2491"/>
                    <a:pt x="20667" y="3467"/>
                    <a:pt x="20698" y="4444"/>
                  </a:cubicBezTo>
                  <a:cubicBezTo>
                    <a:pt x="20667" y="5839"/>
                    <a:pt x="20606" y="7257"/>
                    <a:pt x="20927" y="8605"/>
                  </a:cubicBezTo>
                  <a:cubicBezTo>
                    <a:pt x="21279" y="11000"/>
                    <a:pt x="21523" y="13395"/>
                    <a:pt x="21431" y="15860"/>
                  </a:cubicBezTo>
                  <a:cubicBezTo>
                    <a:pt x="21431" y="17232"/>
                    <a:pt x="21569" y="18650"/>
                    <a:pt x="20912" y="19836"/>
                  </a:cubicBezTo>
                  <a:cubicBezTo>
                    <a:pt x="20499" y="20277"/>
                    <a:pt x="20010" y="20440"/>
                    <a:pt x="19521" y="20417"/>
                  </a:cubicBezTo>
                  <a:cubicBezTo>
                    <a:pt x="14048" y="20301"/>
                    <a:pt x="8591" y="21254"/>
                    <a:pt x="3118" y="21138"/>
                  </a:cubicBezTo>
                  <a:cubicBezTo>
                    <a:pt x="2812" y="21138"/>
                    <a:pt x="2522" y="21021"/>
                    <a:pt x="2262" y="20719"/>
                  </a:cubicBezTo>
                  <a:cubicBezTo>
                    <a:pt x="1406" y="14999"/>
                    <a:pt x="550" y="9303"/>
                    <a:pt x="0" y="3490"/>
                  </a:cubicBezTo>
                  <a:close/>
                </a:path>
              </a:pathLst>
            </a:custGeom>
            <a:solidFill>
              <a:srgbClr val="555A61"/>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28" name="Freeform: Shape 61"/>
            <p:cNvSpPr/>
            <p:nvPr/>
          </p:nvSpPr>
          <p:spPr>
            <a:xfrm>
              <a:off x="1380018" y="3073303"/>
              <a:ext cx="87809" cy="282272"/>
            </a:xfrm>
            <a:custGeom>
              <a:avLst/>
              <a:gdLst/>
              <a:ahLst/>
              <a:cxnLst>
                <a:cxn ang="0">
                  <a:pos x="wd2" y="hd2"/>
                </a:cxn>
                <a:cxn ang="5400000">
                  <a:pos x="wd2" y="hd2"/>
                </a:cxn>
                <a:cxn ang="10800000">
                  <a:pos x="wd2" y="hd2"/>
                </a:cxn>
                <a:cxn ang="16200000">
                  <a:pos x="wd2" y="hd2"/>
                </a:cxn>
              </a:cxnLst>
              <a:rect l="0" t="0" r="r" b="b"/>
              <a:pathLst>
                <a:path w="21241" h="21302" extrusionOk="0">
                  <a:moveTo>
                    <a:pt x="3393" y="13619"/>
                  </a:moveTo>
                  <a:cubicBezTo>
                    <a:pt x="2900" y="12194"/>
                    <a:pt x="2440" y="10778"/>
                    <a:pt x="1947" y="9353"/>
                  </a:cubicBezTo>
                  <a:cubicBezTo>
                    <a:pt x="-256" y="7763"/>
                    <a:pt x="-190" y="6101"/>
                    <a:pt x="237" y="4419"/>
                  </a:cubicBezTo>
                  <a:cubicBezTo>
                    <a:pt x="960" y="3363"/>
                    <a:pt x="-26" y="2317"/>
                    <a:pt x="270" y="1260"/>
                  </a:cubicBezTo>
                  <a:cubicBezTo>
                    <a:pt x="2440" y="625"/>
                    <a:pt x="5300" y="717"/>
                    <a:pt x="7930" y="542"/>
                  </a:cubicBezTo>
                  <a:cubicBezTo>
                    <a:pt x="10955" y="348"/>
                    <a:pt x="14013" y="183"/>
                    <a:pt x="17103" y="71"/>
                  </a:cubicBezTo>
                  <a:cubicBezTo>
                    <a:pt x="18583" y="9"/>
                    <a:pt x="20226" y="-155"/>
                    <a:pt x="21213" y="409"/>
                  </a:cubicBezTo>
                  <a:cubicBezTo>
                    <a:pt x="21278" y="4625"/>
                    <a:pt x="21213" y="8830"/>
                    <a:pt x="21213" y="13045"/>
                  </a:cubicBezTo>
                  <a:cubicBezTo>
                    <a:pt x="21213" y="13332"/>
                    <a:pt x="21344" y="13619"/>
                    <a:pt x="20917" y="13886"/>
                  </a:cubicBezTo>
                  <a:cubicBezTo>
                    <a:pt x="20917" y="13968"/>
                    <a:pt x="20982" y="14050"/>
                    <a:pt x="20982" y="14132"/>
                  </a:cubicBezTo>
                  <a:cubicBezTo>
                    <a:pt x="21091" y="17202"/>
                    <a:pt x="16949" y="19517"/>
                    <a:pt x="8555" y="21076"/>
                  </a:cubicBezTo>
                  <a:cubicBezTo>
                    <a:pt x="6582" y="21445"/>
                    <a:pt x="6023" y="21404"/>
                    <a:pt x="5826" y="20645"/>
                  </a:cubicBezTo>
                  <a:cubicBezTo>
                    <a:pt x="5432" y="19014"/>
                    <a:pt x="4741" y="17394"/>
                    <a:pt x="4182" y="15763"/>
                  </a:cubicBezTo>
                  <a:cubicBezTo>
                    <a:pt x="3262" y="15066"/>
                    <a:pt x="2736" y="14358"/>
                    <a:pt x="3328" y="13599"/>
                  </a:cubicBezTo>
                  <a:close/>
                </a:path>
              </a:pathLst>
            </a:custGeom>
            <a:solidFill>
              <a:srgbClr val="565B62"/>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29" name="Freeform: Shape 62"/>
            <p:cNvSpPr/>
            <p:nvPr/>
          </p:nvSpPr>
          <p:spPr>
            <a:xfrm>
              <a:off x="1120871" y="3816360"/>
              <a:ext cx="224791" cy="103102"/>
            </a:xfrm>
            <a:custGeom>
              <a:avLst/>
              <a:gdLst/>
              <a:ahLst/>
              <a:cxnLst>
                <a:cxn ang="0">
                  <a:pos x="wd2" y="hd2"/>
                </a:cxn>
                <a:cxn ang="5400000">
                  <a:pos x="wd2" y="hd2"/>
                </a:cxn>
                <a:cxn ang="10800000">
                  <a:pos x="wd2" y="hd2"/>
                </a:cxn>
                <a:cxn ang="16200000">
                  <a:pos x="wd2" y="hd2"/>
                </a:cxn>
              </a:cxnLst>
              <a:rect l="0" t="0" r="r" b="b"/>
              <a:pathLst>
                <a:path w="21574" h="21420" extrusionOk="0">
                  <a:moveTo>
                    <a:pt x="26" y="17039"/>
                  </a:moveTo>
                  <a:cubicBezTo>
                    <a:pt x="26" y="12069"/>
                    <a:pt x="26" y="7100"/>
                    <a:pt x="0" y="2159"/>
                  </a:cubicBezTo>
                  <a:cubicBezTo>
                    <a:pt x="0" y="521"/>
                    <a:pt x="78" y="-100"/>
                    <a:pt x="1004" y="13"/>
                  </a:cubicBezTo>
                  <a:cubicBezTo>
                    <a:pt x="6535" y="719"/>
                    <a:pt x="12052" y="1509"/>
                    <a:pt x="17557" y="2752"/>
                  </a:cubicBezTo>
                  <a:cubicBezTo>
                    <a:pt x="18887" y="3062"/>
                    <a:pt x="20270" y="2441"/>
                    <a:pt x="21574" y="3486"/>
                  </a:cubicBezTo>
                  <a:cubicBezTo>
                    <a:pt x="21548" y="4389"/>
                    <a:pt x="21535" y="5321"/>
                    <a:pt x="21509" y="6225"/>
                  </a:cubicBezTo>
                  <a:cubicBezTo>
                    <a:pt x="21248" y="7552"/>
                    <a:pt x="21600" y="9048"/>
                    <a:pt x="21274" y="10347"/>
                  </a:cubicBezTo>
                  <a:cubicBezTo>
                    <a:pt x="21352" y="13735"/>
                    <a:pt x="21091" y="17067"/>
                    <a:pt x="20896" y="20427"/>
                  </a:cubicBezTo>
                  <a:cubicBezTo>
                    <a:pt x="20400" y="21472"/>
                    <a:pt x="19761" y="21500"/>
                    <a:pt x="19135" y="21359"/>
                  </a:cubicBezTo>
                  <a:cubicBezTo>
                    <a:pt x="14583" y="20371"/>
                    <a:pt x="10017" y="19947"/>
                    <a:pt x="5465" y="18931"/>
                  </a:cubicBezTo>
                  <a:cubicBezTo>
                    <a:pt x="4422" y="18705"/>
                    <a:pt x="3378" y="18874"/>
                    <a:pt x="2348" y="18620"/>
                  </a:cubicBezTo>
                  <a:cubicBezTo>
                    <a:pt x="1526" y="18422"/>
                    <a:pt x="678" y="18309"/>
                    <a:pt x="13" y="17011"/>
                  </a:cubicBezTo>
                  <a:close/>
                </a:path>
              </a:pathLst>
            </a:custGeom>
            <a:solidFill>
              <a:srgbClr val="656B7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30" name="Freeform: Shape 127"/>
            <p:cNvSpPr/>
            <p:nvPr/>
          </p:nvSpPr>
          <p:spPr>
            <a:xfrm>
              <a:off x="1355582" y="2737865"/>
              <a:ext cx="110956" cy="190187"/>
            </a:xfrm>
            <a:custGeom>
              <a:avLst/>
              <a:gdLst/>
              <a:ahLst/>
              <a:cxnLst>
                <a:cxn ang="0">
                  <a:pos x="wd2" y="hd2"/>
                </a:cxn>
                <a:cxn ang="5400000">
                  <a:pos x="wd2" y="hd2"/>
                </a:cxn>
                <a:cxn ang="10800000">
                  <a:pos x="wd2" y="hd2"/>
                </a:cxn>
                <a:cxn ang="16200000">
                  <a:pos x="wd2" y="hd2"/>
                </a:cxn>
              </a:cxnLst>
              <a:rect l="0" t="0" r="r" b="b"/>
              <a:pathLst>
                <a:path w="21505" h="21242" extrusionOk="0">
                  <a:moveTo>
                    <a:pt x="26" y="1821"/>
                  </a:moveTo>
                  <a:cubicBezTo>
                    <a:pt x="6928" y="1199"/>
                    <a:pt x="13777" y="319"/>
                    <a:pt x="20757" y="0"/>
                  </a:cubicBezTo>
                  <a:cubicBezTo>
                    <a:pt x="21495" y="6421"/>
                    <a:pt x="21600" y="12857"/>
                    <a:pt x="21442" y="19293"/>
                  </a:cubicBezTo>
                  <a:cubicBezTo>
                    <a:pt x="19651" y="20203"/>
                    <a:pt x="17359" y="20173"/>
                    <a:pt x="15225" y="20325"/>
                  </a:cubicBezTo>
                  <a:cubicBezTo>
                    <a:pt x="11037" y="20644"/>
                    <a:pt x="6928" y="21600"/>
                    <a:pt x="2581" y="21099"/>
                  </a:cubicBezTo>
                  <a:cubicBezTo>
                    <a:pt x="1475" y="14678"/>
                    <a:pt x="527" y="8257"/>
                    <a:pt x="0" y="1806"/>
                  </a:cubicBezTo>
                  <a:close/>
                </a:path>
              </a:pathLst>
            </a:custGeom>
            <a:solidFill>
              <a:srgbClr val="5A6168"/>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31" name="Freeform: Shape 128"/>
            <p:cNvSpPr/>
            <p:nvPr/>
          </p:nvSpPr>
          <p:spPr>
            <a:xfrm>
              <a:off x="1121143" y="3898373"/>
              <a:ext cx="217588" cy="1079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005" y="843"/>
                    <a:pt x="10011" y="1741"/>
                    <a:pt x="15016" y="2530"/>
                  </a:cubicBezTo>
                  <a:cubicBezTo>
                    <a:pt x="17202" y="2884"/>
                    <a:pt x="19401" y="3020"/>
                    <a:pt x="21600" y="3265"/>
                  </a:cubicBezTo>
                  <a:cubicBezTo>
                    <a:pt x="21357" y="9385"/>
                    <a:pt x="21236" y="15534"/>
                    <a:pt x="20696" y="21600"/>
                  </a:cubicBezTo>
                  <a:cubicBezTo>
                    <a:pt x="20021" y="19070"/>
                    <a:pt x="18713" y="19859"/>
                    <a:pt x="17741" y="19696"/>
                  </a:cubicBezTo>
                  <a:cubicBezTo>
                    <a:pt x="12642" y="18798"/>
                    <a:pt x="7528" y="18281"/>
                    <a:pt x="2415" y="17601"/>
                  </a:cubicBezTo>
                  <a:cubicBezTo>
                    <a:pt x="1619" y="17492"/>
                    <a:pt x="863" y="16676"/>
                    <a:pt x="40" y="17003"/>
                  </a:cubicBezTo>
                  <a:cubicBezTo>
                    <a:pt x="40" y="11344"/>
                    <a:pt x="13" y="5686"/>
                    <a:pt x="0" y="27"/>
                  </a:cubicBezTo>
                  <a:close/>
                </a:path>
              </a:pathLst>
            </a:custGeom>
            <a:solidFill>
              <a:srgbClr val="63697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32" name="Freeform: Shape 129"/>
            <p:cNvSpPr/>
            <p:nvPr/>
          </p:nvSpPr>
          <p:spPr>
            <a:xfrm>
              <a:off x="1111920" y="3645685"/>
              <a:ext cx="249507" cy="113249"/>
            </a:xfrm>
            <a:custGeom>
              <a:avLst/>
              <a:gdLst/>
              <a:ahLst/>
              <a:cxnLst>
                <a:cxn ang="0">
                  <a:pos x="wd2" y="hd2"/>
                </a:cxn>
                <a:cxn ang="5400000">
                  <a:pos x="wd2" y="hd2"/>
                </a:cxn>
                <a:cxn ang="10800000">
                  <a:pos x="wd2" y="hd2"/>
                </a:cxn>
                <a:cxn ang="16200000">
                  <a:pos x="wd2" y="hd2"/>
                </a:cxn>
              </a:cxnLst>
              <a:rect l="0" t="0" r="r" b="b"/>
              <a:pathLst>
                <a:path w="21354" h="21530" extrusionOk="0">
                  <a:moveTo>
                    <a:pt x="20598" y="21530"/>
                  </a:moveTo>
                  <a:cubicBezTo>
                    <a:pt x="20726" y="19075"/>
                    <a:pt x="20307" y="18326"/>
                    <a:pt x="19132" y="18171"/>
                  </a:cubicBezTo>
                  <a:cubicBezTo>
                    <a:pt x="14864" y="17603"/>
                    <a:pt x="10606" y="16595"/>
                    <a:pt x="6338" y="15846"/>
                  </a:cubicBezTo>
                  <a:cubicBezTo>
                    <a:pt x="4407" y="15510"/>
                    <a:pt x="2464" y="15407"/>
                    <a:pt x="533" y="15174"/>
                  </a:cubicBezTo>
                  <a:cubicBezTo>
                    <a:pt x="254" y="14709"/>
                    <a:pt x="115" y="14037"/>
                    <a:pt x="115" y="13340"/>
                  </a:cubicBezTo>
                  <a:cubicBezTo>
                    <a:pt x="91" y="9206"/>
                    <a:pt x="-246" y="5046"/>
                    <a:pt x="359" y="964"/>
                  </a:cubicBezTo>
                  <a:cubicBezTo>
                    <a:pt x="847" y="-70"/>
                    <a:pt x="1464" y="-70"/>
                    <a:pt x="2057" y="59"/>
                  </a:cubicBezTo>
                  <a:cubicBezTo>
                    <a:pt x="7454" y="1222"/>
                    <a:pt x="12863" y="1713"/>
                    <a:pt x="18260" y="2953"/>
                  </a:cubicBezTo>
                  <a:cubicBezTo>
                    <a:pt x="19295" y="3186"/>
                    <a:pt x="20412" y="2410"/>
                    <a:pt x="21354" y="4038"/>
                  </a:cubicBezTo>
                  <a:cubicBezTo>
                    <a:pt x="21168" y="9877"/>
                    <a:pt x="21028" y="15742"/>
                    <a:pt x="20586" y="21530"/>
                  </a:cubicBezTo>
                  <a:close/>
                </a:path>
              </a:pathLst>
            </a:custGeom>
            <a:solidFill>
              <a:srgbClr val="69717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33" name="Freeform: Shape 130"/>
            <p:cNvSpPr/>
            <p:nvPr/>
          </p:nvSpPr>
          <p:spPr>
            <a:xfrm>
              <a:off x="2629845" y="4553660"/>
              <a:ext cx="235094" cy="98183"/>
            </a:xfrm>
            <a:custGeom>
              <a:avLst/>
              <a:gdLst/>
              <a:ahLst/>
              <a:cxnLst>
                <a:cxn ang="0">
                  <a:pos x="wd2" y="hd2"/>
                </a:cxn>
                <a:cxn ang="5400000">
                  <a:pos x="wd2" y="hd2"/>
                </a:cxn>
                <a:cxn ang="10800000">
                  <a:pos x="wd2" y="hd2"/>
                </a:cxn>
                <a:cxn ang="16200000">
                  <a:pos x="wd2" y="hd2"/>
                </a:cxn>
              </a:cxnLst>
              <a:rect l="0" t="0" r="r" b="b"/>
              <a:pathLst>
                <a:path w="21486" h="20451" extrusionOk="0">
                  <a:moveTo>
                    <a:pt x="0" y="1993"/>
                  </a:moveTo>
                  <a:cubicBezTo>
                    <a:pt x="5888" y="1908"/>
                    <a:pt x="11763" y="436"/>
                    <a:pt x="17663" y="606"/>
                  </a:cubicBezTo>
                  <a:cubicBezTo>
                    <a:pt x="18532" y="606"/>
                    <a:pt x="19476" y="-1149"/>
                    <a:pt x="20209" y="1314"/>
                  </a:cubicBezTo>
                  <a:cubicBezTo>
                    <a:pt x="20793" y="2701"/>
                    <a:pt x="20569" y="4598"/>
                    <a:pt x="20830" y="6212"/>
                  </a:cubicBezTo>
                  <a:cubicBezTo>
                    <a:pt x="21053" y="8731"/>
                    <a:pt x="21240" y="11279"/>
                    <a:pt x="21414" y="13827"/>
                  </a:cubicBezTo>
                  <a:cubicBezTo>
                    <a:pt x="21501" y="15157"/>
                    <a:pt x="21600" y="16516"/>
                    <a:pt x="21116" y="17620"/>
                  </a:cubicBezTo>
                  <a:cubicBezTo>
                    <a:pt x="17166" y="17195"/>
                    <a:pt x="13228" y="18356"/>
                    <a:pt x="9291" y="18469"/>
                  </a:cubicBezTo>
                  <a:cubicBezTo>
                    <a:pt x="7291" y="18526"/>
                    <a:pt x="5266" y="18922"/>
                    <a:pt x="3242" y="18951"/>
                  </a:cubicBezTo>
                  <a:cubicBezTo>
                    <a:pt x="2708" y="18951"/>
                    <a:pt x="2261" y="19234"/>
                    <a:pt x="2037" y="20451"/>
                  </a:cubicBezTo>
                  <a:cubicBezTo>
                    <a:pt x="1279" y="14336"/>
                    <a:pt x="484" y="8250"/>
                    <a:pt x="12" y="1993"/>
                  </a:cubicBezTo>
                  <a:close/>
                </a:path>
              </a:pathLst>
            </a:custGeom>
            <a:solidFill>
              <a:srgbClr val="5E636C"/>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34" name="Freeform: Shape 131"/>
            <p:cNvSpPr/>
            <p:nvPr/>
          </p:nvSpPr>
          <p:spPr>
            <a:xfrm>
              <a:off x="2730824" y="5012571"/>
              <a:ext cx="179534" cy="121469"/>
            </a:xfrm>
            <a:custGeom>
              <a:avLst/>
              <a:gdLst/>
              <a:ahLst/>
              <a:cxnLst>
                <a:cxn ang="0">
                  <a:pos x="wd2" y="hd2"/>
                </a:cxn>
                <a:cxn ang="5400000">
                  <a:pos x="wd2" y="hd2"/>
                </a:cxn>
                <a:cxn ang="10800000">
                  <a:pos x="wd2" y="hd2"/>
                </a:cxn>
                <a:cxn ang="16200000">
                  <a:pos x="wd2" y="hd2"/>
                </a:cxn>
              </a:cxnLst>
              <a:rect l="0" t="0" r="r" b="b"/>
              <a:pathLst>
                <a:path w="21600" h="21261" extrusionOk="0">
                  <a:moveTo>
                    <a:pt x="16" y="1231"/>
                  </a:moveTo>
                  <a:cubicBezTo>
                    <a:pt x="703" y="1041"/>
                    <a:pt x="1406" y="660"/>
                    <a:pt x="2093" y="684"/>
                  </a:cubicBezTo>
                  <a:cubicBezTo>
                    <a:pt x="8061" y="922"/>
                    <a:pt x="13997" y="-339"/>
                    <a:pt x="19949" y="89"/>
                  </a:cubicBezTo>
                  <a:cubicBezTo>
                    <a:pt x="21077" y="1850"/>
                    <a:pt x="20913" y="4157"/>
                    <a:pt x="21077" y="6274"/>
                  </a:cubicBezTo>
                  <a:cubicBezTo>
                    <a:pt x="21371" y="9842"/>
                    <a:pt x="21551" y="13411"/>
                    <a:pt x="21600" y="17003"/>
                  </a:cubicBezTo>
                  <a:cubicBezTo>
                    <a:pt x="21535" y="17526"/>
                    <a:pt x="21404" y="18002"/>
                    <a:pt x="21109" y="18359"/>
                  </a:cubicBezTo>
                  <a:cubicBezTo>
                    <a:pt x="15403" y="19001"/>
                    <a:pt x="9696" y="19334"/>
                    <a:pt x="3990" y="19477"/>
                  </a:cubicBezTo>
                  <a:cubicBezTo>
                    <a:pt x="3090" y="19477"/>
                    <a:pt x="2633" y="19929"/>
                    <a:pt x="2682" y="21261"/>
                  </a:cubicBezTo>
                  <a:cubicBezTo>
                    <a:pt x="1652" y="14624"/>
                    <a:pt x="670" y="7963"/>
                    <a:pt x="0" y="1231"/>
                  </a:cubicBezTo>
                  <a:close/>
                </a:path>
              </a:pathLst>
            </a:custGeom>
            <a:solidFill>
              <a:srgbClr val="53575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35" name="Freeform: Shape 132"/>
            <p:cNvSpPr/>
            <p:nvPr/>
          </p:nvSpPr>
          <p:spPr>
            <a:xfrm>
              <a:off x="2779207" y="5260637"/>
              <a:ext cx="148173" cy="142387"/>
            </a:xfrm>
            <a:custGeom>
              <a:avLst/>
              <a:gdLst/>
              <a:ahLst/>
              <a:cxnLst>
                <a:cxn ang="0">
                  <a:pos x="wd2" y="hd2"/>
                </a:cxn>
                <a:cxn ang="5400000">
                  <a:pos x="wd2" y="hd2"/>
                </a:cxn>
                <a:cxn ang="10800000">
                  <a:pos x="wd2" y="hd2"/>
                </a:cxn>
                <a:cxn ang="16200000">
                  <a:pos x="wd2" y="hd2"/>
                </a:cxn>
              </a:cxnLst>
              <a:rect l="0" t="0" r="r" b="b"/>
              <a:pathLst>
                <a:path w="21526" h="21090" extrusionOk="0">
                  <a:moveTo>
                    <a:pt x="0" y="2023"/>
                  </a:moveTo>
                  <a:cubicBezTo>
                    <a:pt x="336" y="554"/>
                    <a:pt x="1639" y="534"/>
                    <a:pt x="2626" y="554"/>
                  </a:cubicBezTo>
                  <a:cubicBezTo>
                    <a:pt x="7562" y="655"/>
                    <a:pt x="12498" y="292"/>
                    <a:pt x="17414" y="10"/>
                  </a:cubicBezTo>
                  <a:cubicBezTo>
                    <a:pt x="18421" y="-50"/>
                    <a:pt x="19270" y="151"/>
                    <a:pt x="19902" y="997"/>
                  </a:cubicBezTo>
                  <a:cubicBezTo>
                    <a:pt x="21166" y="3433"/>
                    <a:pt x="20633" y="6130"/>
                    <a:pt x="21067" y="8707"/>
                  </a:cubicBezTo>
                  <a:cubicBezTo>
                    <a:pt x="21225" y="9633"/>
                    <a:pt x="21146" y="10619"/>
                    <a:pt x="21087" y="11585"/>
                  </a:cubicBezTo>
                  <a:cubicBezTo>
                    <a:pt x="21008" y="13417"/>
                    <a:pt x="21245" y="15209"/>
                    <a:pt x="21462" y="17021"/>
                  </a:cubicBezTo>
                  <a:cubicBezTo>
                    <a:pt x="21580" y="18047"/>
                    <a:pt x="21600" y="19094"/>
                    <a:pt x="20929" y="19980"/>
                  </a:cubicBezTo>
                  <a:cubicBezTo>
                    <a:pt x="20672" y="20181"/>
                    <a:pt x="20396" y="20382"/>
                    <a:pt x="20099" y="20382"/>
                  </a:cubicBezTo>
                  <a:cubicBezTo>
                    <a:pt x="14492" y="20463"/>
                    <a:pt x="8924" y="21550"/>
                    <a:pt x="3317" y="20866"/>
                  </a:cubicBezTo>
                  <a:cubicBezTo>
                    <a:pt x="1955" y="14645"/>
                    <a:pt x="849" y="8365"/>
                    <a:pt x="0" y="2044"/>
                  </a:cubicBezTo>
                  <a:close/>
                </a:path>
              </a:pathLst>
            </a:custGeom>
            <a:solidFill>
              <a:srgbClr val="4D5156"/>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36" name="Freeform: Shape 133"/>
            <p:cNvSpPr/>
            <p:nvPr/>
          </p:nvSpPr>
          <p:spPr>
            <a:xfrm>
              <a:off x="1111663" y="3585380"/>
              <a:ext cx="254125" cy="81545"/>
            </a:xfrm>
            <a:custGeom>
              <a:avLst/>
              <a:gdLst/>
              <a:ahLst/>
              <a:cxnLst>
                <a:cxn ang="0">
                  <a:pos x="wd2" y="hd2"/>
                </a:cxn>
                <a:cxn ang="5400000">
                  <a:pos x="wd2" y="hd2"/>
                </a:cxn>
                <a:cxn ang="10800000">
                  <a:pos x="wd2" y="hd2"/>
                </a:cxn>
                <a:cxn ang="16200000">
                  <a:pos x="wd2" y="hd2"/>
                </a:cxn>
              </a:cxnLst>
              <a:rect l="0" t="0" r="r" b="b"/>
              <a:pathLst>
                <a:path w="21370" h="21600" extrusionOk="0">
                  <a:moveTo>
                    <a:pt x="21015" y="21600"/>
                  </a:moveTo>
                  <a:cubicBezTo>
                    <a:pt x="16032" y="21096"/>
                    <a:pt x="11060" y="19728"/>
                    <a:pt x="6100" y="18252"/>
                  </a:cubicBezTo>
                  <a:cubicBezTo>
                    <a:pt x="4249" y="17712"/>
                    <a:pt x="2386" y="17604"/>
                    <a:pt x="523" y="17280"/>
                  </a:cubicBezTo>
                  <a:cubicBezTo>
                    <a:pt x="-174" y="11520"/>
                    <a:pt x="-174" y="5760"/>
                    <a:pt x="523" y="0"/>
                  </a:cubicBezTo>
                  <a:cubicBezTo>
                    <a:pt x="5472" y="1152"/>
                    <a:pt x="10420" y="2016"/>
                    <a:pt x="15357" y="3636"/>
                  </a:cubicBezTo>
                  <a:cubicBezTo>
                    <a:pt x="17060" y="4212"/>
                    <a:pt x="18786" y="3780"/>
                    <a:pt x="20477" y="5076"/>
                  </a:cubicBezTo>
                  <a:cubicBezTo>
                    <a:pt x="21072" y="5544"/>
                    <a:pt x="21392" y="5940"/>
                    <a:pt x="21357" y="7920"/>
                  </a:cubicBezTo>
                  <a:cubicBezTo>
                    <a:pt x="21426" y="12528"/>
                    <a:pt x="21197" y="17064"/>
                    <a:pt x="21015" y="21600"/>
                  </a:cubicBezTo>
                  <a:close/>
                </a:path>
              </a:pathLst>
            </a:custGeom>
            <a:solidFill>
              <a:srgbClr val="6B7380"/>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37" name="Freeform: Shape 134"/>
            <p:cNvSpPr/>
            <p:nvPr/>
          </p:nvSpPr>
          <p:spPr>
            <a:xfrm>
              <a:off x="1369037" y="2910738"/>
              <a:ext cx="99397" cy="179398"/>
            </a:xfrm>
            <a:custGeom>
              <a:avLst/>
              <a:gdLst/>
              <a:ahLst/>
              <a:cxnLst>
                <a:cxn ang="0">
                  <a:pos x="wd2" y="hd2"/>
                </a:cxn>
                <a:cxn ang="5400000">
                  <a:pos x="wd2" y="hd2"/>
                </a:cxn>
                <a:cxn ang="10800000">
                  <a:pos x="wd2" y="hd2"/>
                </a:cxn>
                <a:cxn ang="16200000">
                  <a:pos x="wd2" y="hd2"/>
                </a:cxn>
              </a:cxnLst>
              <a:rect l="0" t="0" r="r" b="b"/>
              <a:pathLst>
                <a:path w="21148" h="21600" extrusionOk="0">
                  <a:moveTo>
                    <a:pt x="0" y="1947"/>
                  </a:moveTo>
                  <a:cubicBezTo>
                    <a:pt x="6911" y="1293"/>
                    <a:pt x="13793" y="638"/>
                    <a:pt x="20703" y="0"/>
                  </a:cubicBezTo>
                  <a:cubicBezTo>
                    <a:pt x="20848" y="115"/>
                    <a:pt x="20848" y="229"/>
                    <a:pt x="20732" y="360"/>
                  </a:cubicBezTo>
                  <a:cubicBezTo>
                    <a:pt x="21455" y="4320"/>
                    <a:pt x="20964" y="8296"/>
                    <a:pt x="20992" y="12256"/>
                  </a:cubicBezTo>
                  <a:cubicBezTo>
                    <a:pt x="20992" y="14842"/>
                    <a:pt x="21513" y="17444"/>
                    <a:pt x="20646" y="20029"/>
                  </a:cubicBezTo>
                  <a:cubicBezTo>
                    <a:pt x="14631" y="20553"/>
                    <a:pt x="8617" y="21076"/>
                    <a:pt x="2602" y="21600"/>
                  </a:cubicBezTo>
                  <a:cubicBezTo>
                    <a:pt x="1561" y="16282"/>
                    <a:pt x="809" y="10964"/>
                    <a:pt x="520" y="5629"/>
                  </a:cubicBezTo>
                  <a:cubicBezTo>
                    <a:pt x="-87" y="4827"/>
                    <a:pt x="578" y="3960"/>
                    <a:pt x="58" y="3158"/>
                  </a:cubicBezTo>
                  <a:cubicBezTo>
                    <a:pt x="58" y="2765"/>
                    <a:pt x="0" y="2356"/>
                    <a:pt x="0" y="1964"/>
                  </a:cubicBezTo>
                  <a:close/>
                </a:path>
              </a:pathLst>
            </a:custGeom>
            <a:solidFill>
              <a:srgbClr val="585E6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38" name="Freeform: Shape 135"/>
            <p:cNvSpPr/>
            <p:nvPr/>
          </p:nvSpPr>
          <p:spPr>
            <a:xfrm>
              <a:off x="2802039" y="5393983"/>
              <a:ext cx="132506" cy="137721"/>
            </a:xfrm>
            <a:custGeom>
              <a:avLst/>
              <a:gdLst/>
              <a:ahLst/>
              <a:cxnLst>
                <a:cxn ang="0">
                  <a:pos x="wd2" y="hd2"/>
                </a:cxn>
                <a:cxn ang="5400000">
                  <a:pos x="wd2" y="hd2"/>
                </a:cxn>
                <a:cxn ang="10800000">
                  <a:pos x="wd2" y="hd2"/>
                </a:cxn>
                <a:cxn ang="16200000">
                  <a:pos x="wd2" y="hd2"/>
                </a:cxn>
              </a:cxnLst>
              <a:rect l="0" t="0" r="r" b="b"/>
              <a:pathLst>
                <a:path w="21511" h="21313" extrusionOk="0">
                  <a:moveTo>
                    <a:pt x="0" y="1143"/>
                  </a:moveTo>
                  <a:cubicBezTo>
                    <a:pt x="397" y="575"/>
                    <a:pt x="1015" y="554"/>
                    <a:pt x="1633" y="575"/>
                  </a:cubicBezTo>
                  <a:cubicBezTo>
                    <a:pt x="7634" y="849"/>
                    <a:pt x="13591" y="-287"/>
                    <a:pt x="19592" y="71"/>
                  </a:cubicBezTo>
                  <a:cubicBezTo>
                    <a:pt x="20982" y="1963"/>
                    <a:pt x="20055" y="4256"/>
                    <a:pt x="20784" y="6254"/>
                  </a:cubicBezTo>
                  <a:cubicBezTo>
                    <a:pt x="20960" y="9556"/>
                    <a:pt x="21026" y="12858"/>
                    <a:pt x="21423" y="16139"/>
                  </a:cubicBezTo>
                  <a:cubicBezTo>
                    <a:pt x="21578" y="17359"/>
                    <a:pt x="21600" y="18621"/>
                    <a:pt x="20872" y="19757"/>
                  </a:cubicBezTo>
                  <a:cubicBezTo>
                    <a:pt x="19570" y="20766"/>
                    <a:pt x="17982" y="20871"/>
                    <a:pt x="16437" y="20934"/>
                  </a:cubicBezTo>
                  <a:cubicBezTo>
                    <a:pt x="12201" y="21145"/>
                    <a:pt x="7943" y="20850"/>
                    <a:pt x="3707" y="21313"/>
                  </a:cubicBezTo>
                  <a:cubicBezTo>
                    <a:pt x="2273" y="14625"/>
                    <a:pt x="860" y="7937"/>
                    <a:pt x="0" y="1143"/>
                  </a:cubicBezTo>
                  <a:close/>
                </a:path>
              </a:pathLst>
            </a:custGeom>
            <a:solidFill>
              <a:srgbClr val="4A4E53"/>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39" name="Freeform: Shape 136"/>
            <p:cNvSpPr/>
            <p:nvPr/>
          </p:nvSpPr>
          <p:spPr>
            <a:xfrm>
              <a:off x="2687570" y="1417215"/>
              <a:ext cx="241272" cy="160225"/>
            </a:xfrm>
            <a:custGeom>
              <a:avLst/>
              <a:gdLst/>
              <a:ahLst/>
              <a:cxnLst>
                <a:cxn ang="0">
                  <a:pos x="wd2" y="hd2"/>
                </a:cxn>
                <a:cxn ang="5400000">
                  <a:pos x="wd2" y="hd2"/>
                </a:cxn>
                <a:cxn ang="10800000">
                  <a:pos x="wd2" y="hd2"/>
                </a:cxn>
                <a:cxn ang="16200000">
                  <a:pos x="wd2" y="hd2"/>
                </a:cxn>
              </a:cxnLst>
              <a:rect l="0" t="0" r="r" b="b"/>
              <a:pathLst>
                <a:path w="21530" h="21238" extrusionOk="0">
                  <a:moveTo>
                    <a:pt x="4417" y="20776"/>
                  </a:moveTo>
                  <a:cubicBezTo>
                    <a:pt x="4320" y="20776"/>
                    <a:pt x="4211" y="20758"/>
                    <a:pt x="4114" y="20740"/>
                  </a:cubicBezTo>
                  <a:cubicBezTo>
                    <a:pt x="3714" y="20686"/>
                    <a:pt x="3399" y="20164"/>
                    <a:pt x="2962" y="20326"/>
                  </a:cubicBezTo>
                  <a:cubicBezTo>
                    <a:pt x="2477" y="20164"/>
                    <a:pt x="1980" y="20002"/>
                    <a:pt x="1494" y="19840"/>
                  </a:cubicBezTo>
                  <a:cubicBezTo>
                    <a:pt x="1094" y="19083"/>
                    <a:pt x="-70" y="19749"/>
                    <a:pt x="3" y="18092"/>
                  </a:cubicBezTo>
                  <a:cubicBezTo>
                    <a:pt x="136" y="15966"/>
                    <a:pt x="257" y="13859"/>
                    <a:pt x="391" y="11733"/>
                  </a:cubicBezTo>
                  <a:cubicBezTo>
                    <a:pt x="1119" y="10958"/>
                    <a:pt x="1773" y="11697"/>
                    <a:pt x="2453" y="11949"/>
                  </a:cubicBezTo>
                  <a:cubicBezTo>
                    <a:pt x="7704" y="13841"/>
                    <a:pt x="12689" y="13210"/>
                    <a:pt x="17261" y="8526"/>
                  </a:cubicBezTo>
                  <a:cubicBezTo>
                    <a:pt x="18304" y="7463"/>
                    <a:pt x="19117" y="6022"/>
                    <a:pt x="20075" y="4815"/>
                  </a:cubicBezTo>
                  <a:cubicBezTo>
                    <a:pt x="20511" y="4257"/>
                    <a:pt x="20572" y="3464"/>
                    <a:pt x="20596" y="2653"/>
                  </a:cubicBezTo>
                  <a:cubicBezTo>
                    <a:pt x="20620" y="1807"/>
                    <a:pt x="20536" y="924"/>
                    <a:pt x="20875" y="149"/>
                  </a:cubicBezTo>
                  <a:cubicBezTo>
                    <a:pt x="21021" y="-67"/>
                    <a:pt x="21142" y="-49"/>
                    <a:pt x="21239" y="203"/>
                  </a:cubicBezTo>
                  <a:cubicBezTo>
                    <a:pt x="21275" y="2761"/>
                    <a:pt x="21312" y="5320"/>
                    <a:pt x="21348" y="7878"/>
                  </a:cubicBezTo>
                  <a:cubicBezTo>
                    <a:pt x="21518" y="8923"/>
                    <a:pt x="21263" y="10003"/>
                    <a:pt x="21530" y="11030"/>
                  </a:cubicBezTo>
                  <a:cubicBezTo>
                    <a:pt x="21530" y="13138"/>
                    <a:pt x="21530" y="15228"/>
                    <a:pt x="21530" y="17335"/>
                  </a:cubicBezTo>
                  <a:cubicBezTo>
                    <a:pt x="21263" y="17912"/>
                    <a:pt x="20851" y="18146"/>
                    <a:pt x="20426" y="18236"/>
                  </a:cubicBezTo>
                  <a:cubicBezTo>
                    <a:pt x="17018" y="19011"/>
                    <a:pt x="13647" y="20146"/>
                    <a:pt x="10251" y="20993"/>
                  </a:cubicBezTo>
                  <a:cubicBezTo>
                    <a:pt x="8298" y="21173"/>
                    <a:pt x="6346" y="21533"/>
                    <a:pt x="4417" y="20776"/>
                  </a:cubicBezTo>
                  <a:close/>
                </a:path>
              </a:pathLst>
            </a:custGeom>
            <a:solidFill>
              <a:srgbClr val="CC6F56"/>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40" name="Freeform: Shape 137"/>
            <p:cNvSpPr/>
            <p:nvPr/>
          </p:nvSpPr>
          <p:spPr>
            <a:xfrm>
              <a:off x="2650545" y="5833123"/>
              <a:ext cx="314659" cy="115885"/>
            </a:xfrm>
            <a:custGeom>
              <a:avLst/>
              <a:gdLst/>
              <a:ahLst/>
              <a:cxnLst>
                <a:cxn ang="0">
                  <a:pos x="wd2" y="hd2"/>
                </a:cxn>
                <a:cxn ang="5400000">
                  <a:pos x="wd2" y="hd2"/>
                </a:cxn>
                <a:cxn ang="10800000">
                  <a:pos x="wd2" y="hd2"/>
                </a:cxn>
                <a:cxn ang="16200000">
                  <a:pos x="wd2" y="hd2"/>
                </a:cxn>
              </a:cxnLst>
              <a:rect l="0" t="0" r="r" b="b"/>
              <a:pathLst>
                <a:path w="21199" h="20717" extrusionOk="0">
                  <a:moveTo>
                    <a:pt x="14153" y="20583"/>
                  </a:moveTo>
                  <a:cubicBezTo>
                    <a:pt x="9676" y="20583"/>
                    <a:pt x="5198" y="20632"/>
                    <a:pt x="712" y="20632"/>
                  </a:cubicBezTo>
                  <a:cubicBezTo>
                    <a:pt x="474" y="20632"/>
                    <a:pt x="135" y="20996"/>
                    <a:pt x="25" y="20219"/>
                  </a:cubicBezTo>
                  <a:cubicBezTo>
                    <a:pt x="-94" y="19320"/>
                    <a:pt x="245" y="18907"/>
                    <a:pt x="465" y="18445"/>
                  </a:cubicBezTo>
                  <a:cubicBezTo>
                    <a:pt x="2067" y="15238"/>
                    <a:pt x="4008" y="14703"/>
                    <a:pt x="5885" y="13683"/>
                  </a:cubicBezTo>
                  <a:cubicBezTo>
                    <a:pt x="6096" y="13561"/>
                    <a:pt x="6325" y="13610"/>
                    <a:pt x="6489" y="13148"/>
                  </a:cubicBezTo>
                  <a:cubicBezTo>
                    <a:pt x="9456" y="12857"/>
                    <a:pt x="11974" y="9819"/>
                    <a:pt x="14080" y="4304"/>
                  </a:cubicBezTo>
                  <a:cubicBezTo>
                    <a:pt x="14465" y="3283"/>
                    <a:pt x="14886" y="2336"/>
                    <a:pt x="15280" y="1364"/>
                  </a:cubicBezTo>
                  <a:cubicBezTo>
                    <a:pt x="16122" y="-604"/>
                    <a:pt x="17148" y="198"/>
                    <a:pt x="18109" y="3"/>
                  </a:cubicBezTo>
                  <a:cubicBezTo>
                    <a:pt x="19052" y="271"/>
                    <a:pt x="20004" y="-337"/>
                    <a:pt x="20938" y="319"/>
                  </a:cubicBezTo>
                  <a:cubicBezTo>
                    <a:pt x="21506" y="1534"/>
                    <a:pt x="21021" y="1971"/>
                    <a:pt x="20691" y="1996"/>
                  </a:cubicBezTo>
                  <a:cubicBezTo>
                    <a:pt x="19821" y="2069"/>
                    <a:pt x="19583" y="3599"/>
                    <a:pt x="19281" y="5373"/>
                  </a:cubicBezTo>
                  <a:cubicBezTo>
                    <a:pt x="18548" y="9722"/>
                    <a:pt x="17615" y="13731"/>
                    <a:pt x="15921" y="15991"/>
                  </a:cubicBezTo>
                  <a:cubicBezTo>
                    <a:pt x="15151" y="17036"/>
                    <a:pt x="14767" y="19174"/>
                    <a:pt x="14135" y="20607"/>
                  </a:cubicBezTo>
                  <a:close/>
                </a:path>
              </a:pathLst>
            </a:custGeom>
            <a:solidFill>
              <a:srgbClr val="A1A1A3"/>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41" name="Freeform: Shape 138"/>
            <p:cNvSpPr/>
            <p:nvPr/>
          </p:nvSpPr>
          <p:spPr>
            <a:xfrm>
              <a:off x="1107608" y="5590111"/>
              <a:ext cx="134492" cy="125124"/>
            </a:xfrm>
            <a:custGeom>
              <a:avLst/>
              <a:gdLst/>
              <a:ahLst/>
              <a:cxnLst>
                <a:cxn ang="0">
                  <a:pos x="wd2" y="hd2"/>
                </a:cxn>
                <a:cxn ang="5400000">
                  <a:pos x="wd2" y="hd2"/>
                </a:cxn>
                <a:cxn ang="10800000">
                  <a:pos x="wd2" y="hd2"/>
                </a:cxn>
                <a:cxn ang="16200000">
                  <a:pos x="wd2" y="hd2"/>
                </a:cxn>
              </a:cxnLst>
              <a:rect l="0" t="0" r="r" b="b"/>
              <a:pathLst>
                <a:path w="20833" h="21178" extrusionOk="0">
                  <a:moveTo>
                    <a:pt x="476" y="741"/>
                  </a:moveTo>
                  <a:cubicBezTo>
                    <a:pt x="749" y="212"/>
                    <a:pt x="1191" y="-41"/>
                    <a:pt x="1739" y="5"/>
                  </a:cubicBezTo>
                  <a:cubicBezTo>
                    <a:pt x="7718" y="557"/>
                    <a:pt x="13718" y="1063"/>
                    <a:pt x="19697" y="1707"/>
                  </a:cubicBezTo>
                  <a:cubicBezTo>
                    <a:pt x="21402" y="1891"/>
                    <a:pt x="20476" y="3617"/>
                    <a:pt x="20834" y="4606"/>
                  </a:cubicBezTo>
                  <a:cubicBezTo>
                    <a:pt x="20770" y="10057"/>
                    <a:pt x="20728" y="15509"/>
                    <a:pt x="20665" y="20961"/>
                  </a:cubicBezTo>
                  <a:cubicBezTo>
                    <a:pt x="15128" y="21559"/>
                    <a:pt x="9655" y="20846"/>
                    <a:pt x="4223" y="19719"/>
                  </a:cubicBezTo>
                  <a:cubicBezTo>
                    <a:pt x="3255" y="19121"/>
                    <a:pt x="2939" y="18063"/>
                    <a:pt x="2728" y="17004"/>
                  </a:cubicBezTo>
                  <a:cubicBezTo>
                    <a:pt x="1907" y="12542"/>
                    <a:pt x="918" y="8102"/>
                    <a:pt x="160" y="3640"/>
                  </a:cubicBezTo>
                  <a:cubicBezTo>
                    <a:pt x="-9" y="2650"/>
                    <a:pt x="-198" y="1638"/>
                    <a:pt x="476" y="764"/>
                  </a:cubicBezTo>
                  <a:close/>
                </a:path>
              </a:pathLst>
            </a:custGeom>
            <a:solidFill>
              <a:srgbClr val="3B3D3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42" name="Freeform: Shape 139"/>
            <p:cNvSpPr/>
            <p:nvPr/>
          </p:nvSpPr>
          <p:spPr>
            <a:xfrm>
              <a:off x="2847569" y="5653852"/>
              <a:ext cx="96663" cy="186768"/>
            </a:xfrm>
            <a:custGeom>
              <a:avLst/>
              <a:gdLst/>
              <a:ahLst/>
              <a:cxnLst>
                <a:cxn ang="0">
                  <a:pos x="wd2" y="hd2"/>
                </a:cxn>
                <a:cxn ang="5400000">
                  <a:pos x="wd2" y="hd2"/>
                </a:cxn>
                <a:cxn ang="10800000">
                  <a:pos x="wd2" y="hd2"/>
                </a:cxn>
                <a:cxn ang="16200000">
                  <a:pos x="wd2" y="hd2"/>
                </a:cxn>
              </a:cxnLst>
              <a:rect l="0" t="0" r="r" b="b"/>
              <a:pathLst>
                <a:path w="21397" h="21463" extrusionOk="0">
                  <a:moveTo>
                    <a:pt x="15944" y="21073"/>
                  </a:moveTo>
                  <a:cubicBezTo>
                    <a:pt x="12846" y="21198"/>
                    <a:pt x="9747" y="21338"/>
                    <a:pt x="6649" y="21463"/>
                  </a:cubicBezTo>
                  <a:cubicBezTo>
                    <a:pt x="4392" y="14622"/>
                    <a:pt x="1715" y="7813"/>
                    <a:pt x="0" y="909"/>
                  </a:cubicBezTo>
                  <a:cubicBezTo>
                    <a:pt x="5686" y="-43"/>
                    <a:pt x="11552" y="-137"/>
                    <a:pt x="17418" y="128"/>
                  </a:cubicBezTo>
                  <a:cubicBezTo>
                    <a:pt x="19855" y="238"/>
                    <a:pt x="19675" y="1534"/>
                    <a:pt x="20306" y="2409"/>
                  </a:cubicBezTo>
                  <a:cubicBezTo>
                    <a:pt x="20607" y="6485"/>
                    <a:pt x="21600" y="10546"/>
                    <a:pt x="21359" y="14638"/>
                  </a:cubicBezTo>
                  <a:cubicBezTo>
                    <a:pt x="21299" y="15622"/>
                    <a:pt x="21299" y="16621"/>
                    <a:pt x="21359" y="17605"/>
                  </a:cubicBezTo>
                  <a:cubicBezTo>
                    <a:pt x="21519" y="19687"/>
                    <a:pt x="19705" y="20843"/>
                    <a:pt x="15914" y="21073"/>
                  </a:cubicBezTo>
                  <a:close/>
                </a:path>
              </a:pathLst>
            </a:custGeom>
            <a:solidFill>
              <a:srgbClr val="44474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43" name="Freeform: Shape 140"/>
            <p:cNvSpPr/>
            <p:nvPr/>
          </p:nvSpPr>
          <p:spPr>
            <a:xfrm>
              <a:off x="2825007" y="5521509"/>
              <a:ext cx="115784" cy="153304"/>
            </a:xfrm>
            <a:custGeom>
              <a:avLst/>
              <a:gdLst/>
              <a:ahLst/>
              <a:cxnLst>
                <a:cxn ang="0">
                  <a:pos x="wd2" y="hd2"/>
                </a:cxn>
                <a:cxn ang="5400000">
                  <a:pos x="wd2" y="hd2"/>
                </a:cxn>
                <a:cxn ang="10800000">
                  <a:pos x="wd2" y="hd2"/>
                </a:cxn>
                <a:cxn ang="16200000">
                  <a:pos x="wd2" y="hd2"/>
                </a:cxn>
              </a:cxnLst>
              <a:rect l="0" t="0" r="r" b="b"/>
              <a:pathLst>
                <a:path w="21323" h="21600" extrusionOk="0">
                  <a:moveTo>
                    <a:pt x="20399" y="21600"/>
                  </a:moveTo>
                  <a:cubicBezTo>
                    <a:pt x="19147" y="19149"/>
                    <a:pt x="18296" y="18728"/>
                    <a:pt x="13290" y="19379"/>
                  </a:cubicBezTo>
                  <a:cubicBezTo>
                    <a:pt x="10237" y="19781"/>
                    <a:pt x="7208" y="19666"/>
                    <a:pt x="4180" y="19762"/>
                  </a:cubicBezTo>
                  <a:cubicBezTo>
                    <a:pt x="2453" y="13692"/>
                    <a:pt x="1101" y="7583"/>
                    <a:pt x="0" y="1436"/>
                  </a:cubicBezTo>
                  <a:cubicBezTo>
                    <a:pt x="1001" y="709"/>
                    <a:pt x="2253" y="498"/>
                    <a:pt x="3529" y="479"/>
                  </a:cubicBezTo>
                  <a:cubicBezTo>
                    <a:pt x="8760" y="421"/>
                    <a:pt x="14016" y="632"/>
                    <a:pt x="19222" y="0"/>
                  </a:cubicBezTo>
                  <a:cubicBezTo>
                    <a:pt x="19973" y="536"/>
                    <a:pt x="20048" y="1245"/>
                    <a:pt x="20073" y="1972"/>
                  </a:cubicBezTo>
                  <a:cubicBezTo>
                    <a:pt x="20399" y="7430"/>
                    <a:pt x="20849" y="12868"/>
                    <a:pt x="21300" y="18306"/>
                  </a:cubicBezTo>
                  <a:cubicBezTo>
                    <a:pt x="21275" y="19436"/>
                    <a:pt x="21600" y="20623"/>
                    <a:pt x="20424" y="21581"/>
                  </a:cubicBezTo>
                  <a:close/>
                </a:path>
              </a:pathLst>
            </a:custGeom>
            <a:solidFill>
              <a:srgbClr val="46494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44" name="Freeform: Shape 141"/>
            <p:cNvSpPr/>
            <p:nvPr/>
          </p:nvSpPr>
          <p:spPr>
            <a:xfrm>
              <a:off x="1130723" y="5703896"/>
              <a:ext cx="110291" cy="149213"/>
            </a:xfrm>
            <a:custGeom>
              <a:avLst/>
              <a:gdLst/>
              <a:ahLst/>
              <a:cxnLst>
                <a:cxn ang="0">
                  <a:pos x="wd2" y="hd2"/>
                </a:cxn>
                <a:cxn ang="5400000">
                  <a:pos x="wd2" y="hd2"/>
                </a:cxn>
                <a:cxn ang="10800000">
                  <a:pos x="wd2" y="hd2"/>
                </a:cxn>
                <a:cxn ang="16200000">
                  <a:pos x="wd2" y="hd2"/>
                </a:cxn>
              </a:cxnLst>
              <a:rect l="0" t="0" r="r" b="b"/>
              <a:pathLst>
                <a:path w="21247" h="21345" extrusionOk="0">
                  <a:moveTo>
                    <a:pt x="616" y="39"/>
                  </a:moveTo>
                  <a:cubicBezTo>
                    <a:pt x="7475" y="622"/>
                    <a:pt x="14414" y="544"/>
                    <a:pt x="21247" y="1419"/>
                  </a:cubicBezTo>
                  <a:lnTo>
                    <a:pt x="21247" y="5172"/>
                  </a:lnTo>
                  <a:cubicBezTo>
                    <a:pt x="20750" y="9740"/>
                    <a:pt x="21195" y="14309"/>
                    <a:pt x="21011" y="18878"/>
                  </a:cubicBezTo>
                  <a:cubicBezTo>
                    <a:pt x="20828" y="19345"/>
                    <a:pt x="20461" y="19792"/>
                    <a:pt x="19859" y="19889"/>
                  </a:cubicBezTo>
                  <a:cubicBezTo>
                    <a:pt x="15618" y="20550"/>
                    <a:pt x="11429" y="21600"/>
                    <a:pt x="7004" y="21289"/>
                  </a:cubicBezTo>
                  <a:cubicBezTo>
                    <a:pt x="5695" y="20725"/>
                    <a:pt x="5407" y="19695"/>
                    <a:pt x="5119" y="18723"/>
                  </a:cubicBezTo>
                  <a:cubicBezTo>
                    <a:pt x="3417" y="13376"/>
                    <a:pt x="1873" y="8010"/>
                    <a:pt x="302" y="2644"/>
                  </a:cubicBezTo>
                  <a:cubicBezTo>
                    <a:pt x="40" y="1750"/>
                    <a:pt x="-353" y="817"/>
                    <a:pt x="642" y="0"/>
                  </a:cubicBezTo>
                  <a:close/>
                </a:path>
              </a:pathLst>
            </a:custGeom>
            <a:solidFill>
              <a:srgbClr val="393B3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45" name="Freeform: Shape 142"/>
            <p:cNvSpPr/>
            <p:nvPr/>
          </p:nvSpPr>
          <p:spPr>
            <a:xfrm>
              <a:off x="798054" y="936827"/>
              <a:ext cx="221975" cy="269402"/>
            </a:xfrm>
            <a:custGeom>
              <a:avLst/>
              <a:gdLst/>
              <a:ahLst/>
              <a:cxnLst>
                <a:cxn ang="0">
                  <a:pos x="wd2" y="hd2"/>
                </a:cxn>
                <a:cxn ang="5400000">
                  <a:pos x="wd2" y="hd2"/>
                </a:cxn>
                <a:cxn ang="10800000">
                  <a:pos x="wd2" y="hd2"/>
                </a:cxn>
                <a:cxn ang="16200000">
                  <a:pos x="wd2" y="hd2"/>
                </a:cxn>
              </a:cxnLst>
              <a:rect l="0" t="0" r="r" b="b"/>
              <a:pathLst>
                <a:path w="21201" h="21376" extrusionOk="0">
                  <a:moveTo>
                    <a:pt x="21201" y="20036"/>
                  </a:moveTo>
                  <a:cubicBezTo>
                    <a:pt x="21123" y="21514"/>
                    <a:pt x="21006" y="21600"/>
                    <a:pt x="19267" y="21104"/>
                  </a:cubicBezTo>
                  <a:cubicBezTo>
                    <a:pt x="8739" y="18074"/>
                    <a:pt x="2535" y="11927"/>
                    <a:pt x="354" y="2901"/>
                  </a:cubicBezTo>
                  <a:cubicBezTo>
                    <a:pt x="133" y="1963"/>
                    <a:pt x="-399" y="992"/>
                    <a:pt x="523" y="0"/>
                  </a:cubicBezTo>
                  <a:cubicBezTo>
                    <a:pt x="1704" y="852"/>
                    <a:pt x="2833" y="1715"/>
                    <a:pt x="3768" y="2728"/>
                  </a:cubicBezTo>
                  <a:cubicBezTo>
                    <a:pt x="5572" y="10266"/>
                    <a:pt x="10816" y="15421"/>
                    <a:pt x="19410" y="18225"/>
                  </a:cubicBezTo>
                  <a:cubicBezTo>
                    <a:pt x="20033" y="18430"/>
                    <a:pt x="20721" y="18527"/>
                    <a:pt x="21149" y="19012"/>
                  </a:cubicBezTo>
                  <a:cubicBezTo>
                    <a:pt x="21162" y="19357"/>
                    <a:pt x="21188" y="19691"/>
                    <a:pt x="21201" y="20036"/>
                  </a:cubicBezTo>
                  <a:close/>
                </a:path>
              </a:pathLst>
            </a:custGeom>
            <a:solidFill>
              <a:srgbClr val="FAC9A6"/>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46" name="Freeform: Shape 143"/>
            <p:cNvSpPr/>
            <p:nvPr/>
          </p:nvSpPr>
          <p:spPr>
            <a:xfrm>
              <a:off x="2691819" y="1394159"/>
              <a:ext cx="232506" cy="125809"/>
            </a:xfrm>
            <a:custGeom>
              <a:avLst/>
              <a:gdLst/>
              <a:ahLst/>
              <a:cxnLst>
                <a:cxn ang="0">
                  <a:pos x="wd2" y="hd2"/>
                </a:cxn>
                <a:cxn ang="5400000">
                  <a:pos x="wd2" y="hd2"/>
                </a:cxn>
                <a:cxn ang="10800000">
                  <a:pos x="wd2" y="hd2"/>
                </a:cxn>
                <a:cxn ang="16200000">
                  <a:pos x="wd2" y="hd2"/>
                </a:cxn>
              </a:cxnLst>
              <a:rect l="0" t="0" r="r" b="b"/>
              <a:pathLst>
                <a:path w="21092" h="20258" extrusionOk="0">
                  <a:moveTo>
                    <a:pt x="20984" y="3654"/>
                  </a:moveTo>
                  <a:cubicBezTo>
                    <a:pt x="21600" y="11204"/>
                    <a:pt x="18284" y="13896"/>
                    <a:pt x="15497" y="16632"/>
                  </a:cubicBezTo>
                  <a:cubicBezTo>
                    <a:pt x="11108" y="20943"/>
                    <a:pt x="6362" y="21140"/>
                    <a:pt x="1566" y="18645"/>
                  </a:cubicBezTo>
                  <a:cubicBezTo>
                    <a:pt x="1048" y="18383"/>
                    <a:pt x="530" y="18186"/>
                    <a:pt x="0" y="17967"/>
                  </a:cubicBezTo>
                  <a:cubicBezTo>
                    <a:pt x="99" y="15866"/>
                    <a:pt x="197" y="13765"/>
                    <a:pt x="296" y="11686"/>
                  </a:cubicBezTo>
                  <a:cubicBezTo>
                    <a:pt x="370" y="11686"/>
                    <a:pt x="456" y="11686"/>
                    <a:pt x="530" y="11686"/>
                  </a:cubicBezTo>
                  <a:cubicBezTo>
                    <a:pt x="2293" y="11927"/>
                    <a:pt x="3871" y="13546"/>
                    <a:pt x="5671" y="13787"/>
                  </a:cubicBezTo>
                  <a:cubicBezTo>
                    <a:pt x="9900" y="14334"/>
                    <a:pt x="13648" y="12474"/>
                    <a:pt x="16792" y="7309"/>
                  </a:cubicBezTo>
                  <a:cubicBezTo>
                    <a:pt x="17840" y="5580"/>
                    <a:pt x="18789" y="3720"/>
                    <a:pt x="19578" y="1553"/>
                  </a:cubicBezTo>
                  <a:cubicBezTo>
                    <a:pt x="19862" y="787"/>
                    <a:pt x="20096" y="-460"/>
                    <a:pt x="20897" y="175"/>
                  </a:cubicBezTo>
                  <a:lnTo>
                    <a:pt x="21008" y="131"/>
                  </a:lnTo>
                  <a:cubicBezTo>
                    <a:pt x="21095" y="1313"/>
                    <a:pt x="21156" y="2494"/>
                    <a:pt x="20971" y="3676"/>
                  </a:cubicBezTo>
                  <a:close/>
                </a:path>
              </a:pathLst>
            </a:custGeom>
            <a:solidFill>
              <a:srgbClr val="C86A52"/>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47" name="Freeform: Shape 144"/>
            <p:cNvSpPr/>
            <p:nvPr/>
          </p:nvSpPr>
          <p:spPr>
            <a:xfrm>
              <a:off x="2366029" y="3051130"/>
              <a:ext cx="63550" cy="201415"/>
            </a:xfrm>
            <a:custGeom>
              <a:avLst/>
              <a:gdLst/>
              <a:ahLst/>
              <a:cxnLst>
                <a:cxn ang="0">
                  <a:pos x="wd2" y="hd2"/>
                </a:cxn>
                <a:cxn ang="5400000">
                  <a:pos x="wd2" y="hd2"/>
                </a:cxn>
                <a:cxn ang="10800000">
                  <a:pos x="wd2" y="hd2"/>
                </a:cxn>
                <a:cxn ang="16200000">
                  <a:pos x="wd2" y="hd2"/>
                </a:cxn>
              </a:cxnLst>
              <a:rect l="0" t="0" r="r" b="b"/>
              <a:pathLst>
                <a:path w="20868" h="21600" extrusionOk="0">
                  <a:moveTo>
                    <a:pt x="18974" y="21585"/>
                  </a:moveTo>
                  <a:cubicBezTo>
                    <a:pt x="10941" y="20361"/>
                    <a:pt x="4514" y="18554"/>
                    <a:pt x="51" y="16032"/>
                  </a:cubicBezTo>
                  <a:cubicBezTo>
                    <a:pt x="-38" y="15916"/>
                    <a:pt x="7" y="15814"/>
                    <a:pt x="51" y="15712"/>
                  </a:cubicBezTo>
                  <a:cubicBezTo>
                    <a:pt x="944" y="14895"/>
                    <a:pt x="-127" y="14021"/>
                    <a:pt x="721" y="13205"/>
                  </a:cubicBezTo>
                  <a:cubicBezTo>
                    <a:pt x="2327" y="8614"/>
                    <a:pt x="7237" y="4314"/>
                    <a:pt x="11878" y="0"/>
                  </a:cubicBezTo>
                  <a:cubicBezTo>
                    <a:pt x="15180" y="1764"/>
                    <a:pt x="15225" y="3848"/>
                    <a:pt x="16742" y="5772"/>
                  </a:cubicBezTo>
                  <a:cubicBezTo>
                    <a:pt x="17947" y="7317"/>
                    <a:pt x="19598" y="8876"/>
                    <a:pt x="19242" y="10523"/>
                  </a:cubicBezTo>
                  <a:cubicBezTo>
                    <a:pt x="21473" y="13715"/>
                    <a:pt x="20804" y="16965"/>
                    <a:pt x="20670" y="20201"/>
                  </a:cubicBezTo>
                  <a:cubicBezTo>
                    <a:pt x="20670" y="20725"/>
                    <a:pt x="20357" y="21250"/>
                    <a:pt x="18929" y="21600"/>
                  </a:cubicBezTo>
                  <a:close/>
                </a:path>
              </a:pathLst>
            </a:custGeom>
            <a:solidFill>
              <a:srgbClr val="51555B"/>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48" name="Freeform: Shape 145"/>
            <p:cNvSpPr/>
            <p:nvPr/>
          </p:nvSpPr>
          <p:spPr>
            <a:xfrm>
              <a:off x="2366050" y="3568844"/>
              <a:ext cx="84263" cy="173781"/>
            </a:xfrm>
            <a:custGeom>
              <a:avLst/>
              <a:gdLst/>
              <a:ahLst/>
              <a:cxnLst>
                <a:cxn ang="0">
                  <a:pos x="wd2" y="hd2"/>
                </a:cxn>
                <a:cxn ang="5400000">
                  <a:pos x="wd2" y="hd2"/>
                </a:cxn>
                <a:cxn ang="10800000">
                  <a:pos x="wd2" y="hd2"/>
                </a:cxn>
                <a:cxn ang="16200000">
                  <a:pos x="wd2" y="hd2"/>
                </a:cxn>
              </a:cxnLst>
              <a:rect l="0" t="0" r="r" b="b"/>
              <a:pathLst>
                <a:path w="21600" h="21394" extrusionOk="0">
                  <a:moveTo>
                    <a:pt x="0" y="430"/>
                  </a:moveTo>
                  <a:cubicBezTo>
                    <a:pt x="3414" y="329"/>
                    <a:pt x="6828" y="614"/>
                    <a:pt x="10208" y="95"/>
                  </a:cubicBezTo>
                  <a:cubicBezTo>
                    <a:pt x="12159" y="-206"/>
                    <a:pt x="13308" y="212"/>
                    <a:pt x="13274" y="1317"/>
                  </a:cubicBezTo>
                  <a:cubicBezTo>
                    <a:pt x="13204" y="3425"/>
                    <a:pt x="13274" y="5550"/>
                    <a:pt x="13274" y="7658"/>
                  </a:cubicBezTo>
                  <a:cubicBezTo>
                    <a:pt x="14876" y="8561"/>
                    <a:pt x="14458" y="9665"/>
                    <a:pt x="14354" y="10686"/>
                  </a:cubicBezTo>
                  <a:cubicBezTo>
                    <a:pt x="14145" y="13045"/>
                    <a:pt x="15329" y="15120"/>
                    <a:pt x="19092" y="16726"/>
                  </a:cubicBezTo>
                  <a:cubicBezTo>
                    <a:pt x="19440" y="17814"/>
                    <a:pt x="20764" y="18717"/>
                    <a:pt x="21600" y="19704"/>
                  </a:cubicBezTo>
                  <a:cubicBezTo>
                    <a:pt x="19928" y="21059"/>
                    <a:pt x="17176" y="20307"/>
                    <a:pt x="14911" y="20491"/>
                  </a:cubicBezTo>
                  <a:cubicBezTo>
                    <a:pt x="13343" y="20624"/>
                    <a:pt x="11148" y="20106"/>
                    <a:pt x="10661" y="21394"/>
                  </a:cubicBezTo>
                  <a:cubicBezTo>
                    <a:pt x="6341" y="14501"/>
                    <a:pt x="2961" y="7490"/>
                    <a:pt x="0" y="430"/>
                  </a:cubicBezTo>
                  <a:close/>
                </a:path>
              </a:pathLst>
            </a:custGeom>
            <a:solidFill>
              <a:srgbClr val="747D8C"/>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49" name="Freeform: Shape 146"/>
            <p:cNvSpPr/>
            <p:nvPr/>
          </p:nvSpPr>
          <p:spPr>
            <a:xfrm>
              <a:off x="1295326" y="3305736"/>
              <a:ext cx="104920" cy="164816"/>
            </a:xfrm>
            <a:custGeom>
              <a:avLst/>
              <a:gdLst/>
              <a:ahLst/>
              <a:cxnLst>
                <a:cxn ang="0">
                  <a:pos x="wd2" y="hd2"/>
                </a:cxn>
                <a:cxn ang="5400000">
                  <a:pos x="wd2" y="hd2"/>
                </a:cxn>
                <a:cxn ang="10800000">
                  <a:pos x="wd2" y="hd2"/>
                </a:cxn>
                <a:cxn ang="16200000">
                  <a:pos x="wd2" y="hd2"/>
                </a:cxn>
              </a:cxnLst>
              <a:rect l="0" t="0" r="r" b="b"/>
              <a:pathLst>
                <a:path w="18405" h="21159" extrusionOk="0">
                  <a:moveTo>
                    <a:pt x="15052" y="20896"/>
                  </a:moveTo>
                  <a:cubicBezTo>
                    <a:pt x="11119" y="16115"/>
                    <a:pt x="7209" y="11352"/>
                    <a:pt x="3275" y="6571"/>
                  </a:cubicBezTo>
                  <a:cubicBezTo>
                    <a:pt x="2798" y="5891"/>
                    <a:pt x="2321" y="5228"/>
                    <a:pt x="1844" y="4547"/>
                  </a:cubicBezTo>
                  <a:cubicBezTo>
                    <a:pt x="-516" y="1267"/>
                    <a:pt x="-1231" y="2366"/>
                    <a:pt x="3489" y="343"/>
                  </a:cubicBezTo>
                  <a:cubicBezTo>
                    <a:pt x="5063" y="-338"/>
                    <a:pt x="5731" y="46"/>
                    <a:pt x="6589" y="1058"/>
                  </a:cubicBezTo>
                  <a:cubicBezTo>
                    <a:pt x="9521" y="4617"/>
                    <a:pt x="12597" y="8107"/>
                    <a:pt x="15625" y="11631"/>
                  </a:cubicBezTo>
                  <a:cubicBezTo>
                    <a:pt x="15863" y="11997"/>
                    <a:pt x="16006" y="12451"/>
                    <a:pt x="16388" y="12730"/>
                  </a:cubicBezTo>
                  <a:cubicBezTo>
                    <a:pt x="20369" y="15626"/>
                    <a:pt x="17508" y="18261"/>
                    <a:pt x="15863" y="20948"/>
                  </a:cubicBezTo>
                  <a:cubicBezTo>
                    <a:pt x="15672" y="21262"/>
                    <a:pt x="15267" y="21210"/>
                    <a:pt x="15029" y="20896"/>
                  </a:cubicBezTo>
                  <a:close/>
                </a:path>
              </a:pathLst>
            </a:custGeom>
            <a:solidFill>
              <a:srgbClr val="3C2A3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50" name="Freeform: Shape 147"/>
            <p:cNvSpPr/>
            <p:nvPr/>
          </p:nvSpPr>
          <p:spPr>
            <a:xfrm>
              <a:off x="834284" y="971075"/>
              <a:ext cx="185201" cy="205356"/>
            </a:xfrm>
            <a:custGeom>
              <a:avLst/>
              <a:gdLst/>
              <a:ahLst/>
              <a:cxnLst>
                <a:cxn ang="0">
                  <a:pos x="wd2" y="hd2"/>
                </a:cxn>
                <a:cxn ang="5400000">
                  <a:pos x="wd2" y="hd2"/>
                </a:cxn>
                <a:cxn ang="10800000">
                  <a:pos x="wd2" y="hd2"/>
                </a:cxn>
                <a:cxn ang="16200000">
                  <a:pos x="wd2" y="hd2"/>
                </a:cxn>
              </a:cxnLst>
              <a:rect l="0" t="0" r="r" b="b"/>
              <a:pathLst>
                <a:path w="21237" h="21600" extrusionOk="0">
                  <a:moveTo>
                    <a:pt x="21236" y="21600"/>
                  </a:moveTo>
                  <a:cubicBezTo>
                    <a:pt x="10172" y="18512"/>
                    <a:pt x="3143" y="11879"/>
                    <a:pt x="244" y="1572"/>
                  </a:cubicBezTo>
                  <a:cubicBezTo>
                    <a:pt x="88" y="1029"/>
                    <a:pt x="-270" y="500"/>
                    <a:pt x="353" y="0"/>
                  </a:cubicBezTo>
                  <a:cubicBezTo>
                    <a:pt x="1694" y="1058"/>
                    <a:pt x="3049" y="2101"/>
                    <a:pt x="4094" y="3431"/>
                  </a:cubicBezTo>
                  <a:cubicBezTo>
                    <a:pt x="5044" y="6075"/>
                    <a:pt x="6416" y="8534"/>
                    <a:pt x="8395" y="10636"/>
                  </a:cubicBezTo>
                  <a:cubicBezTo>
                    <a:pt x="11372" y="13795"/>
                    <a:pt x="14769" y="16511"/>
                    <a:pt x="19164" y="17912"/>
                  </a:cubicBezTo>
                  <a:cubicBezTo>
                    <a:pt x="19803" y="18112"/>
                    <a:pt x="20442" y="18341"/>
                    <a:pt x="20894" y="18855"/>
                  </a:cubicBezTo>
                  <a:cubicBezTo>
                    <a:pt x="20925" y="18955"/>
                    <a:pt x="20940" y="19070"/>
                    <a:pt x="20925" y="19170"/>
                  </a:cubicBezTo>
                  <a:cubicBezTo>
                    <a:pt x="21330" y="19813"/>
                    <a:pt x="20878" y="20571"/>
                    <a:pt x="21221" y="21228"/>
                  </a:cubicBezTo>
                  <a:lnTo>
                    <a:pt x="21221" y="21586"/>
                  </a:lnTo>
                  <a:close/>
                </a:path>
              </a:pathLst>
            </a:custGeom>
            <a:solidFill>
              <a:srgbClr val="F9C3A0"/>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51" name="Freeform: Shape 148"/>
            <p:cNvSpPr/>
            <p:nvPr/>
          </p:nvSpPr>
          <p:spPr>
            <a:xfrm>
              <a:off x="867230" y="1003692"/>
              <a:ext cx="149401" cy="146645"/>
            </a:xfrm>
            <a:custGeom>
              <a:avLst/>
              <a:gdLst/>
              <a:ahLst/>
              <a:cxnLst>
                <a:cxn ang="0">
                  <a:pos x="wd2" y="hd2"/>
                </a:cxn>
                <a:cxn ang="5400000">
                  <a:pos x="wd2" y="hd2"/>
                </a:cxn>
                <a:cxn ang="10800000">
                  <a:pos x="wd2" y="hd2"/>
                </a:cxn>
                <a:cxn ang="16200000">
                  <a:pos x="wd2" y="hd2"/>
                </a:cxn>
              </a:cxnLst>
              <a:rect l="0" t="0" r="r" b="b"/>
              <a:pathLst>
                <a:path w="21430" h="21600" extrusionOk="0">
                  <a:moveTo>
                    <a:pt x="21430" y="21600"/>
                  </a:moveTo>
                  <a:cubicBezTo>
                    <a:pt x="11156" y="18437"/>
                    <a:pt x="4450" y="11330"/>
                    <a:pt x="200" y="1481"/>
                  </a:cubicBezTo>
                  <a:cubicBezTo>
                    <a:pt x="-34" y="941"/>
                    <a:pt x="-170" y="420"/>
                    <a:pt x="415" y="0"/>
                  </a:cubicBezTo>
                  <a:cubicBezTo>
                    <a:pt x="6380" y="5405"/>
                    <a:pt x="12307" y="10830"/>
                    <a:pt x="18330" y="16155"/>
                  </a:cubicBezTo>
                  <a:cubicBezTo>
                    <a:pt x="19519" y="17216"/>
                    <a:pt x="21118" y="17796"/>
                    <a:pt x="21391" y="19658"/>
                  </a:cubicBezTo>
                  <a:cubicBezTo>
                    <a:pt x="21391" y="20299"/>
                    <a:pt x="21410" y="20939"/>
                    <a:pt x="21430" y="21580"/>
                  </a:cubicBezTo>
                  <a:close/>
                </a:path>
              </a:pathLst>
            </a:custGeom>
            <a:solidFill>
              <a:srgbClr val="F8BD99"/>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52" name="Freeform: Shape 149"/>
            <p:cNvSpPr/>
            <p:nvPr/>
          </p:nvSpPr>
          <p:spPr>
            <a:xfrm>
              <a:off x="2454742" y="915508"/>
              <a:ext cx="47171" cy="215530"/>
            </a:xfrm>
            <a:custGeom>
              <a:avLst/>
              <a:gdLst/>
              <a:ahLst/>
              <a:cxnLst>
                <a:cxn ang="0">
                  <a:pos x="wd2" y="hd2"/>
                </a:cxn>
                <a:cxn ang="5400000">
                  <a:pos x="wd2" y="hd2"/>
                </a:cxn>
                <a:cxn ang="10800000">
                  <a:pos x="wd2" y="hd2"/>
                </a:cxn>
                <a:cxn ang="16200000">
                  <a:pos x="wd2" y="hd2"/>
                </a:cxn>
              </a:cxnLst>
              <a:rect l="0" t="0" r="r" b="b"/>
              <a:pathLst>
                <a:path w="19322" h="21436" extrusionOk="0">
                  <a:moveTo>
                    <a:pt x="10155" y="21436"/>
                  </a:moveTo>
                  <a:cubicBezTo>
                    <a:pt x="5590" y="20084"/>
                    <a:pt x="2194" y="18597"/>
                    <a:pt x="858" y="16867"/>
                  </a:cubicBezTo>
                  <a:cubicBezTo>
                    <a:pt x="-1313" y="14177"/>
                    <a:pt x="1248" y="11515"/>
                    <a:pt x="1860" y="8852"/>
                  </a:cubicBezTo>
                  <a:cubicBezTo>
                    <a:pt x="2361" y="6594"/>
                    <a:pt x="3641" y="4351"/>
                    <a:pt x="4254" y="2093"/>
                  </a:cubicBezTo>
                  <a:cubicBezTo>
                    <a:pt x="4477" y="1323"/>
                    <a:pt x="5033" y="593"/>
                    <a:pt x="7483" y="39"/>
                  </a:cubicBezTo>
                  <a:cubicBezTo>
                    <a:pt x="11213" y="-164"/>
                    <a:pt x="13885" y="485"/>
                    <a:pt x="17002" y="742"/>
                  </a:cubicBezTo>
                  <a:cubicBezTo>
                    <a:pt x="20287" y="823"/>
                    <a:pt x="19173" y="1377"/>
                    <a:pt x="19006" y="1823"/>
                  </a:cubicBezTo>
                  <a:cubicBezTo>
                    <a:pt x="17448" y="3350"/>
                    <a:pt x="17949" y="4918"/>
                    <a:pt x="17503" y="6473"/>
                  </a:cubicBezTo>
                  <a:cubicBezTo>
                    <a:pt x="16223" y="10704"/>
                    <a:pt x="14441" y="14934"/>
                    <a:pt x="12994" y="19165"/>
                  </a:cubicBezTo>
                  <a:cubicBezTo>
                    <a:pt x="12716" y="19949"/>
                    <a:pt x="12660" y="20801"/>
                    <a:pt x="10155" y="21436"/>
                  </a:cubicBezTo>
                  <a:close/>
                </a:path>
              </a:pathLst>
            </a:custGeom>
            <a:solidFill>
              <a:srgbClr val="C6664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53" name="Freeform: Shape 150"/>
            <p:cNvSpPr/>
            <p:nvPr/>
          </p:nvSpPr>
          <p:spPr>
            <a:xfrm>
              <a:off x="893709" y="5728"/>
              <a:ext cx="113694" cy="149906"/>
            </a:xfrm>
            <a:custGeom>
              <a:avLst/>
              <a:gdLst/>
              <a:ahLst/>
              <a:cxnLst>
                <a:cxn ang="0">
                  <a:pos x="wd2" y="hd2"/>
                </a:cxn>
                <a:cxn ang="5400000">
                  <a:pos x="wd2" y="hd2"/>
                </a:cxn>
                <a:cxn ang="10800000">
                  <a:pos x="wd2" y="hd2"/>
                </a:cxn>
                <a:cxn ang="16200000">
                  <a:pos x="wd2" y="hd2"/>
                </a:cxn>
              </a:cxnLst>
              <a:rect l="0" t="0" r="r" b="b"/>
              <a:pathLst>
                <a:path w="21060" h="21600" extrusionOk="0">
                  <a:moveTo>
                    <a:pt x="21058" y="19838"/>
                  </a:moveTo>
                  <a:cubicBezTo>
                    <a:pt x="18490" y="20660"/>
                    <a:pt x="15821" y="21169"/>
                    <a:pt x="13102" y="21600"/>
                  </a:cubicBezTo>
                  <a:cubicBezTo>
                    <a:pt x="11743" y="20249"/>
                    <a:pt x="12549" y="18584"/>
                    <a:pt x="12020" y="17096"/>
                  </a:cubicBezTo>
                  <a:cubicBezTo>
                    <a:pt x="11617" y="15980"/>
                    <a:pt x="11466" y="14805"/>
                    <a:pt x="10887" y="13728"/>
                  </a:cubicBezTo>
                  <a:cubicBezTo>
                    <a:pt x="9603" y="9948"/>
                    <a:pt x="5852" y="7696"/>
                    <a:pt x="2353" y="5268"/>
                  </a:cubicBezTo>
                  <a:cubicBezTo>
                    <a:pt x="1975" y="4328"/>
                    <a:pt x="1421" y="3466"/>
                    <a:pt x="792" y="2624"/>
                  </a:cubicBezTo>
                  <a:cubicBezTo>
                    <a:pt x="238" y="1860"/>
                    <a:pt x="-492" y="1057"/>
                    <a:pt x="465" y="137"/>
                  </a:cubicBezTo>
                  <a:cubicBezTo>
                    <a:pt x="1069" y="98"/>
                    <a:pt x="1698" y="39"/>
                    <a:pt x="2302" y="0"/>
                  </a:cubicBezTo>
                  <a:cubicBezTo>
                    <a:pt x="3989" y="137"/>
                    <a:pt x="5600" y="470"/>
                    <a:pt x="7136" y="1077"/>
                  </a:cubicBezTo>
                  <a:cubicBezTo>
                    <a:pt x="7614" y="1332"/>
                    <a:pt x="8294" y="1195"/>
                    <a:pt x="8672" y="1606"/>
                  </a:cubicBezTo>
                  <a:cubicBezTo>
                    <a:pt x="12398" y="6815"/>
                    <a:pt x="16073" y="12063"/>
                    <a:pt x="19824" y="17253"/>
                  </a:cubicBezTo>
                  <a:cubicBezTo>
                    <a:pt x="20403" y="18055"/>
                    <a:pt x="21108" y="18839"/>
                    <a:pt x="21058" y="19838"/>
                  </a:cubicBezTo>
                  <a:close/>
                </a:path>
              </a:pathLst>
            </a:custGeom>
            <a:solidFill>
              <a:srgbClr val="88695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54" name="Freeform: Shape 151"/>
            <p:cNvSpPr/>
            <p:nvPr/>
          </p:nvSpPr>
          <p:spPr>
            <a:xfrm>
              <a:off x="932232" y="11669"/>
              <a:ext cx="130744" cy="68174"/>
            </a:xfrm>
            <a:custGeom>
              <a:avLst/>
              <a:gdLst/>
              <a:ahLst/>
              <a:cxnLst>
                <a:cxn ang="0">
                  <a:pos x="wd2" y="hd2"/>
                </a:cxn>
                <a:cxn ang="5400000">
                  <a:pos x="wd2" y="hd2"/>
                </a:cxn>
                <a:cxn ang="10800000">
                  <a:pos x="wd2" y="hd2"/>
                </a:cxn>
                <a:cxn ang="16200000">
                  <a:pos x="wd2" y="hd2"/>
                </a:cxn>
              </a:cxnLst>
              <a:rect l="0" t="0" r="r" b="b"/>
              <a:pathLst>
                <a:path w="21600" h="20443" extrusionOk="0">
                  <a:moveTo>
                    <a:pt x="1033" y="1357"/>
                  </a:moveTo>
                  <a:cubicBezTo>
                    <a:pt x="696" y="1071"/>
                    <a:pt x="337" y="786"/>
                    <a:pt x="0" y="460"/>
                  </a:cubicBezTo>
                  <a:cubicBezTo>
                    <a:pt x="3121" y="11"/>
                    <a:pt x="6264" y="-396"/>
                    <a:pt x="9363" y="704"/>
                  </a:cubicBezTo>
                  <a:cubicBezTo>
                    <a:pt x="15178" y="2824"/>
                    <a:pt x="19332" y="8774"/>
                    <a:pt x="21600" y="18840"/>
                  </a:cubicBezTo>
                  <a:cubicBezTo>
                    <a:pt x="20051" y="21204"/>
                    <a:pt x="18210" y="20266"/>
                    <a:pt x="16503" y="20226"/>
                  </a:cubicBezTo>
                  <a:cubicBezTo>
                    <a:pt x="14640" y="20185"/>
                    <a:pt x="12821" y="19451"/>
                    <a:pt x="10980" y="19044"/>
                  </a:cubicBezTo>
                  <a:cubicBezTo>
                    <a:pt x="10643" y="18881"/>
                    <a:pt x="10216" y="18759"/>
                    <a:pt x="10014" y="18270"/>
                  </a:cubicBezTo>
                  <a:cubicBezTo>
                    <a:pt x="7477" y="11830"/>
                    <a:pt x="4131" y="6818"/>
                    <a:pt x="1055" y="1316"/>
                  </a:cubicBezTo>
                  <a:close/>
                </a:path>
              </a:pathLst>
            </a:custGeom>
            <a:solidFill>
              <a:srgbClr val="635148"/>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55" name="Freeform: Shape 152"/>
            <p:cNvSpPr/>
            <p:nvPr/>
          </p:nvSpPr>
          <p:spPr>
            <a:xfrm>
              <a:off x="993934" y="71362"/>
              <a:ext cx="82088" cy="69958"/>
            </a:xfrm>
            <a:custGeom>
              <a:avLst/>
              <a:gdLst/>
              <a:ahLst/>
              <a:cxnLst>
                <a:cxn ang="0">
                  <a:pos x="wd2" y="hd2"/>
                </a:cxn>
                <a:cxn ang="5400000">
                  <a:pos x="wd2" y="hd2"/>
                </a:cxn>
                <a:cxn ang="10800000">
                  <a:pos x="wd2" y="hd2"/>
                </a:cxn>
                <a:cxn ang="16200000">
                  <a:pos x="wd2" y="hd2"/>
                </a:cxn>
              </a:cxnLst>
              <a:rect l="0" t="0" r="r" b="b"/>
              <a:pathLst>
                <a:path w="21600" h="21138" extrusionOk="0">
                  <a:moveTo>
                    <a:pt x="0" y="3"/>
                  </a:moveTo>
                  <a:cubicBezTo>
                    <a:pt x="6080" y="-79"/>
                    <a:pt x="12052" y="1728"/>
                    <a:pt x="18131" y="948"/>
                  </a:cubicBezTo>
                  <a:cubicBezTo>
                    <a:pt x="20456" y="5218"/>
                    <a:pt x="20885" y="10105"/>
                    <a:pt x="21600" y="14910"/>
                  </a:cubicBezTo>
                  <a:cubicBezTo>
                    <a:pt x="21493" y="16511"/>
                    <a:pt x="21135" y="17538"/>
                    <a:pt x="19419" y="17825"/>
                  </a:cubicBezTo>
                  <a:cubicBezTo>
                    <a:pt x="15199" y="18606"/>
                    <a:pt x="11050" y="19714"/>
                    <a:pt x="6902" y="20741"/>
                  </a:cubicBezTo>
                  <a:cubicBezTo>
                    <a:pt x="5829" y="21521"/>
                    <a:pt x="4756" y="21110"/>
                    <a:pt x="4542" y="19878"/>
                  </a:cubicBezTo>
                  <a:cubicBezTo>
                    <a:pt x="3433" y="13144"/>
                    <a:pt x="751" y="6861"/>
                    <a:pt x="0" y="3"/>
                  </a:cubicBezTo>
                  <a:close/>
                </a:path>
              </a:pathLst>
            </a:custGeom>
            <a:solidFill>
              <a:srgbClr val="6B574B"/>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56" name="Freeform: Shape 153"/>
            <p:cNvSpPr/>
            <p:nvPr/>
          </p:nvSpPr>
          <p:spPr>
            <a:xfrm>
              <a:off x="2493256" y="620432"/>
              <a:ext cx="52732" cy="148551"/>
            </a:xfrm>
            <a:custGeom>
              <a:avLst/>
              <a:gdLst/>
              <a:ahLst/>
              <a:cxnLst>
                <a:cxn ang="0">
                  <a:pos x="wd2" y="hd2"/>
                </a:cxn>
                <a:cxn ang="5400000">
                  <a:pos x="wd2" y="hd2"/>
                </a:cxn>
                <a:cxn ang="10800000">
                  <a:pos x="wd2" y="hd2"/>
                </a:cxn>
                <a:cxn ang="16200000">
                  <a:pos x="wd2" y="hd2"/>
                </a:cxn>
              </a:cxnLst>
              <a:rect l="0" t="0" r="r" b="b"/>
              <a:pathLst>
                <a:path w="20642" h="21443" extrusionOk="0">
                  <a:moveTo>
                    <a:pt x="20271" y="1766"/>
                  </a:moveTo>
                  <a:cubicBezTo>
                    <a:pt x="17239" y="6827"/>
                    <a:pt x="14259" y="11908"/>
                    <a:pt x="11227" y="16970"/>
                  </a:cubicBezTo>
                  <a:cubicBezTo>
                    <a:pt x="10961" y="17421"/>
                    <a:pt x="10535" y="17853"/>
                    <a:pt x="10163" y="18304"/>
                  </a:cubicBezTo>
                  <a:cubicBezTo>
                    <a:pt x="5321" y="17578"/>
                    <a:pt x="2502" y="17931"/>
                    <a:pt x="2502" y="20089"/>
                  </a:cubicBezTo>
                  <a:cubicBezTo>
                    <a:pt x="2502" y="20639"/>
                    <a:pt x="2395" y="21384"/>
                    <a:pt x="1" y="21443"/>
                  </a:cubicBezTo>
                  <a:cubicBezTo>
                    <a:pt x="-52" y="14459"/>
                    <a:pt x="1703" y="7533"/>
                    <a:pt x="5853" y="706"/>
                  </a:cubicBezTo>
                  <a:cubicBezTo>
                    <a:pt x="9205" y="-157"/>
                    <a:pt x="13035" y="-79"/>
                    <a:pt x="16760" y="157"/>
                  </a:cubicBezTo>
                  <a:cubicBezTo>
                    <a:pt x="18994" y="294"/>
                    <a:pt x="21548" y="530"/>
                    <a:pt x="20324" y="1785"/>
                  </a:cubicBezTo>
                  <a:close/>
                </a:path>
              </a:pathLst>
            </a:custGeom>
            <a:solidFill>
              <a:srgbClr val="372333"/>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57" name="Freeform: Shape 154"/>
            <p:cNvSpPr/>
            <p:nvPr/>
          </p:nvSpPr>
          <p:spPr>
            <a:xfrm>
              <a:off x="2508072" y="530936"/>
              <a:ext cx="73001" cy="101732"/>
            </a:xfrm>
            <a:custGeom>
              <a:avLst/>
              <a:gdLst/>
              <a:ahLst/>
              <a:cxnLst>
                <a:cxn ang="0">
                  <a:pos x="wd2" y="hd2"/>
                </a:cxn>
                <a:cxn ang="5400000">
                  <a:pos x="wd2" y="hd2"/>
                </a:cxn>
                <a:cxn ang="10800000">
                  <a:pos x="wd2" y="hd2"/>
                </a:cxn>
                <a:cxn ang="16200000">
                  <a:pos x="wd2" y="hd2"/>
                </a:cxn>
              </a:cxnLst>
              <a:rect l="0" t="0" r="r" b="b"/>
              <a:pathLst>
                <a:path w="21485" h="21500" extrusionOk="0">
                  <a:moveTo>
                    <a:pt x="10880" y="21500"/>
                  </a:moveTo>
                  <a:cubicBezTo>
                    <a:pt x="10520" y="19719"/>
                    <a:pt x="8600" y="20035"/>
                    <a:pt x="6960" y="20006"/>
                  </a:cubicBezTo>
                  <a:cubicBezTo>
                    <a:pt x="4640" y="19978"/>
                    <a:pt x="2320" y="19949"/>
                    <a:pt x="0" y="19949"/>
                  </a:cubicBezTo>
                  <a:cubicBezTo>
                    <a:pt x="960" y="17249"/>
                    <a:pt x="1920" y="14549"/>
                    <a:pt x="2840" y="11820"/>
                  </a:cubicBezTo>
                  <a:cubicBezTo>
                    <a:pt x="3240" y="10671"/>
                    <a:pt x="4160" y="9522"/>
                    <a:pt x="3240" y="8287"/>
                  </a:cubicBezTo>
                  <a:cubicBezTo>
                    <a:pt x="6160" y="7397"/>
                    <a:pt x="5880" y="5156"/>
                    <a:pt x="7040" y="3519"/>
                  </a:cubicBezTo>
                  <a:cubicBezTo>
                    <a:pt x="7920" y="2313"/>
                    <a:pt x="8320" y="934"/>
                    <a:pt x="9840" y="15"/>
                  </a:cubicBezTo>
                  <a:cubicBezTo>
                    <a:pt x="12680" y="-100"/>
                    <a:pt x="15440" y="474"/>
                    <a:pt x="18240" y="561"/>
                  </a:cubicBezTo>
                  <a:cubicBezTo>
                    <a:pt x="19640" y="589"/>
                    <a:pt x="21600" y="561"/>
                    <a:pt x="21480" y="2255"/>
                  </a:cubicBezTo>
                  <a:cubicBezTo>
                    <a:pt x="16840" y="8373"/>
                    <a:pt x="14160" y="15008"/>
                    <a:pt x="10880" y="21500"/>
                  </a:cubicBezTo>
                  <a:close/>
                </a:path>
              </a:pathLst>
            </a:custGeom>
            <a:solidFill>
              <a:srgbClr val="402939"/>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58" name="Freeform: Shape 155"/>
            <p:cNvSpPr/>
            <p:nvPr/>
          </p:nvSpPr>
          <p:spPr>
            <a:xfrm>
              <a:off x="1104476" y="399364"/>
              <a:ext cx="124578" cy="58330"/>
            </a:xfrm>
            <a:custGeom>
              <a:avLst/>
              <a:gdLst/>
              <a:ahLst/>
              <a:cxnLst>
                <a:cxn ang="0">
                  <a:pos x="wd2" y="hd2"/>
                </a:cxn>
                <a:cxn ang="5400000">
                  <a:pos x="wd2" y="hd2"/>
                </a:cxn>
                <a:cxn ang="10800000">
                  <a:pos x="wd2" y="hd2"/>
                </a:cxn>
                <a:cxn ang="16200000">
                  <a:pos x="wd2" y="hd2"/>
                </a:cxn>
              </a:cxnLst>
              <a:rect l="0" t="0" r="r" b="b"/>
              <a:pathLst>
                <a:path w="21153" h="21410" extrusionOk="0">
                  <a:moveTo>
                    <a:pt x="568" y="12503"/>
                  </a:moveTo>
                  <a:cubicBezTo>
                    <a:pt x="-447" y="8562"/>
                    <a:pt x="222" y="4372"/>
                    <a:pt x="153" y="281"/>
                  </a:cubicBezTo>
                  <a:cubicBezTo>
                    <a:pt x="430" y="-18"/>
                    <a:pt x="707" y="-68"/>
                    <a:pt x="1007" y="82"/>
                  </a:cubicBezTo>
                  <a:cubicBezTo>
                    <a:pt x="4376" y="3374"/>
                    <a:pt x="7953" y="4970"/>
                    <a:pt x="11599" y="5918"/>
                  </a:cubicBezTo>
                  <a:cubicBezTo>
                    <a:pt x="14091" y="6567"/>
                    <a:pt x="16514" y="5669"/>
                    <a:pt x="18891" y="3923"/>
                  </a:cubicBezTo>
                  <a:cubicBezTo>
                    <a:pt x="19953" y="8063"/>
                    <a:pt x="20691" y="12503"/>
                    <a:pt x="21153" y="17142"/>
                  </a:cubicBezTo>
                  <a:cubicBezTo>
                    <a:pt x="19884" y="21332"/>
                    <a:pt x="17599" y="19537"/>
                    <a:pt x="15915" y="21332"/>
                  </a:cubicBezTo>
                  <a:cubicBezTo>
                    <a:pt x="15361" y="21532"/>
                    <a:pt x="14853" y="21332"/>
                    <a:pt x="14345" y="20883"/>
                  </a:cubicBezTo>
                  <a:cubicBezTo>
                    <a:pt x="13884" y="20484"/>
                    <a:pt x="13468" y="19886"/>
                    <a:pt x="13030" y="19387"/>
                  </a:cubicBezTo>
                  <a:cubicBezTo>
                    <a:pt x="12153" y="18289"/>
                    <a:pt x="11230" y="18888"/>
                    <a:pt x="10330" y="19287"/>
                  </a:cubicBezTo>
                  <a:cubicBezTo>
                    <a:pt x="9961" y="19387"/>
                    <a:pt x="9591" y="19287"/>
                    <a:pt x="9245" y="19038"/>
                  </a:cubicBezTo>
                  <a:cubicBezTo>
                    <a:pt x="6753" y="16493"/>
                    <a:pt x="4192" y="14448"/>
                    <a:pt x="1353" y="15147"/>
                  </a:cubicBezTo>
                  <a:cubicBezTo>
                    <a:pt x="476" y="13351"/>
                    <a:pt x="1007" y="11355"/>
                    <a:pt x="915" y="9560"/>
                  </a:cubicBezTo>
                  <a:cubicBezTo>
                    <a:pt x="476" y="10009"/>
                    <a:pt x="1168" y="11854"/>
                    <a:pt x="568" y="12553"/>
                  </a:cubicBezTo>
                  <a:close/>
                </a:path>
              </a:pathLst>
            </a:custGeom>
            <a:solidFill>
              <a:srgbClr val="F4AB88"/>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59" name="Freeform: Shape 156"/>
            <p:cNvSpPr/>
            <p:nvPr/>
          </p:nvSpPr>
          <p:spPr>
            <a:xfrm>
              <a:off x="1075478" y="3448386"/>
              <a:ext cx="302530" cy="36082"/>
            </a:xfrm>
            <a:custGeom>
              <a:avLst/>
              <a:gdLst/>
              <a:ahLst/>
              <a:cxnLst>
                <a:cxn ang="0">
                  <a:pos x="wd2" y="hd2"/>
                </a:cxn>
                <a:cxn ang="5400000">
                  <a:pos x="wd2" y="hd2"/>
                </a:cxn>
                <a:cxn ang="10800000">
                  <a:pos x="wd2" y="hd2"/>
                </a:cxn>
                <a:cxn ang="16200000">
                  <a:pos x="wd2" y="hd2"/>
                </a:cxn>
              </a:cxnLst>
              <a:rect l="0" t="0" r="r" b="b"/>
              <a:pathLst>
                <a:path w="21600" h="21397" extrusionOk="0">
                  <a:moveTo>
                    <a:pt x="21581" y="19424"/>
                  </a:moveTo>
                  <a:cubicBezTo>
                    <a:pt x="21202" y="21600"/>
                    <a:pt x="20775" y="21519"/>
                    <a:pt x="20348" y="21278"/>
                  </a:cubicBezTo>
                  <a:cubicBezTo>
                    <a:pt x="17554" y="19424"/>
                    <a:pt x="14749" y="18296"/>
                    <a:pt x="11955" y="15878"/>
                  </a:cubicBezTo>
                  <a:cubicBezTo>
                    <a:pt x="9509" y="13702"/>
                    <a:pt x="7035" y="13459"/>
                    <a:pt x="4580" y="11525"/>
                  </a:cubicBezTo>
                  <a:cubicBezTo>
                    <a:pt x="3057" y="10316"/>
                    <a:pt x="1504" y="11122"/>
                    <a:pt x="0" y="7818"/>
                  </a:cubicBezTo>
                  <a:cubicBezTo>
                    <a:pt x="107" y="2337"/>
                    <a:pt x="524" y="80"/>
                    <a:pt x="1155" y="0"/>
                  </a:cubicBezTo>
                  <a:cubicBezTo>
                    <a:pt x="1300" y="2579"/>
                    <a:pt x="1553" y="3708"/>
                    <a:pt x="1892" y="3949"/>
                  </a:cubicBezTo>
                  <a:cubicBezTo>
                    <a:pt x="4318" y="5239"/>
                    <a:pt x="6734" y="6287"/>
                    <a:pt x="9160" y="7899"/>
                  </a:cubicBezTo>
                  <a:cubicBezTo>
                    <a:pt x="12799" y="10236"/>
                    <a:pt x="16447" y="12895"/>
                    <a:pt x="20086" y="15313"/>
                  </a:cubicBezTo>
                  <a:cubicBezTo>
                    <a:pt x="20591" y="15636"/>
                    <a:pt x="21095" y="15474"/>
                    <a:pt x="21600" y="15555"/>
                  </a:cubicBezTo>
                  <a:cubicBezTo>
                    <a:pt x="21600" y="16845"/>
                    <a:pt x="21600" y="18134"/>
                    <a:pt x="21590" y="19504"/>
                  </a:cubicBezTo>
                  <a:close/>
                </a:path>
              </a:pathLst>
            </a:custGeom>
            <a:solidFill>
              <a:srgbClr val="6D768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60" name="Freeform: Shape 157"/>
            <p:cNvSpPr/>
            <p:nvPr/>
          </p:nvSpPr>
          <p:spPr>
            <a:xfrm>
              <a:off x="1163230" y="5836440"/>
              <a:ext cx="91646" cy="51181"/>
            </a:xfrm>
            <a:custGeom>
              <a:avLst/>
              <a:gdLst/>
              <a:ahLst/>
              <a:cxnLst>
                <a:cxn ang="0">
                  <a:pos x="wd2" y="hd2"/>
                </a:cxn>
                <a:cxn ang="5400000">
                  <a:pos x="wd2" y="hd2"/>
                </a:cxn>
                <a:cxn ang="10800000">
                  <a:pos x="wd2" y="hd2"/>
                </a:cxn>
                <a:cxn ang="16200000">
                  <a:pos x="wd2" y="hd2"/>
                </a:cxn>
              </a:cxnLst>
              <a:rect l="0" t="0" r="r" b="b"/>
              <a:pathLst>
                <a:path w="20957" h="20698" extrusionOk="0">
                  <a:moveTo>
                    <a:pt x="756" y="5867"/>
                  </a:moveTo>
                  <a:cubicBezTo>
                    <a:pt x="6226" y="3998"/>
                    <a:pt x="11789" y="3228"/>
                    <a:pt x="17165" y="371"/>
                  </a:cubicBezTo>
                  <a:cubicBezTo>
                    <a:pt x="17383" y="-124"/>
                    <a:pt x="17600" y="-124"/>
                    <a:pt x="17849" y="371"/>
                  </a:cubicBezTo>
                  <a:cubicBezTo>
                    <a:pt x="18875" y="5372"/>
                    <a:pt x="19900" y="10374"/>
                    <a:pt x="20957" y="15375"/>
                  </a:cubicBezTo>
                  <a:cubicBezTo>
                    <a:pt x="17849" y="21476"/>
                    <a:pt x="13747" y="20981"/>
                    <a:pt x="9737" y="20322"/>
                  </a:cubicBezTo>
                  <a:cubicBezTo>
                    <a:pt x="6350" y="19772"/>
                    <a:pt x="3055" y="18123"/>
                    <a:pt x="41" y="15100"/>
                  </a:cubicBezTo>
                  <a:cubicBezTo>
                    <a:pt x="383" y="12077"/>
                    <a:pt x="-643" y="8670"/>
                    <a:pt x="787" y="5922"/>
                  </a:cubicBezTo>
                  <a:close/>
                </a:path>
              </a:pathLst>
            </a:custGeom>
            <a:solidFill>
              <a:srgbClr val="D2D2D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61" name="Freeform: Shape 167"/>
            <p:cNvSpPr/>
            <p:nvPr/>
          </p:nvSpPr>
          <p:spPr>
            <a:xfrm>
              <a:off x="2492461" y="739396"/>
              <a:ext cx="26757" cy="192170"/>
            </a:xfrm>
            <a:custGeom>
              <a:avLst/>
              <a:gdLst/>
              <a:ahLst/>
              <a:cxnLst>
                <a:cxn ang="0">
                  <a:pos x="wd2" y="hd2"/>
                </a:cxn>
                <a:cxn ang="5400000">
                  <a:pos x="wd2" y="hd2"/>
                </a:cxn>
                <a:cxn ang="10800000">
                  <a:pos x="wd2" y="hd2"/>
                </a:cxn>
                <a:cxn ang="16200000">
                  <a:pos x="wd2" y="hd2"/>
                </a:cxn>
              </a:cxnLst>
              <a:rect l="0" t="0" r="r" b="b"/>
              <a:pathLst>
                <a:path w="20154" h="21224" extrusionOk="0">
                  <a:moveTo>
                    <a:pt x="601" y="3267"/>
                  </a:moveTo>
                  <a:cubicBezTo>
                    <a:pt x="3980" y="2712"/>
                    <a:pt x="2239" y="2022"/>
                    <a:pt x="2648" y="1406"/>
                  </a:cubicBezTo>
                  <a:cubicBezTo>
                    <a:pt x="3058" y="851"/>
                    <a:pt x="1625" y="100"/>
                    <a:pt x="7665" y="70"/>
                  </a:cubicBezTo>
                  <a:cubicBezTo>
                    <a:pt x="12476" y="40"/>
                    <a:pt x="18721" y="-305"/>
                    <a:pt x="20154" y="866"/>
                  </a:cubicBezTo>
                  <a:cubicBezTo>
                    <a:pt x="12885" y="7245"/>
                    <a:pt x="10941" y="13685"/>
                    <a:pt x="9508" y="20124"/>
                  </a:cubicBezTo>
                  <a:cubicBezTo>
                    <a:pt x="6743" y="20379"/>
                    <a:pt x="12067" y="21295"/>
                    <a:pt x="5310" y="21220"/>
                  </a:cubicBezTo>
                  <a:cubicBezTo>
                    <a:pt x="4798" y="20890"/>
                    <a:pt x="5413" y="20499"/>
                    <a:pt x="2956" y="20274"/>
                  </a:cubicBezTo>
                  <a:cubicBezTo>
                    <a:pt x="2341" y="14600"/>
                    <a:pt x="-1446" y="8941"/>
                    <a:pt x="601" y="3267"/>
                  </a:cubicBezTo>
                  <a:close/>
                </a:path>
              </a:pathLst>
            </a:custGeom>
            <a:solidFill>
              <a:srgbClr val="342230"/>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62" name="Freeform: Shape 168"/>
            <p:cNvSpPr/>
            <p:nvPr/>
          </p:nvSpPr>
          <p:spPr>
            <a:xfrm>
              <a:off x="2479532" y="921605"/>
              <a:ext cx="26404" cy="229548"/>
            </a:xfrm>
            <a:custGeom>
              <a:avLst/>
              <a:gdLst/>
              <a:ahLst/>
              <a:cxnLst>
                <a:cxn ang="0">
                  <a:pos x="wd2" y="hd2"/>
                </a:cxn>
                <a:cxn ang="5400000">
                  <a:pos x="wd2" y="hd2"/>
                </a:cxn>
                <a:cxn ang="10800000">
                  <a:pos x="wd2" y="hd2"/>
                </a:cxn>
                <a:cxn ang="16200000">
                  <a:pos x="wd2" y="hd2"/>
                </a:cxn>
              </a:cxnLst>
              <a:rect l="0" t="0" r="r" b="b"/>
              <a:pathLst>
                <a:path w="20671" h="21600" extrusionOk="0">
                  <a:moveTo>
                    <a:pt x="15641" y="934"/>
                  </a:moveTo>
                  <a:cubicBezTo>
                    <a:pt x="19578" y="793"/>
                    <a:pt x="17131" y="217"/>
                    <a:pt x="20004" y="0"/>
                  </a:cubicBezTo>
                  <a:cubicBezTo>
                    <a:pt x="21281" y="1164"/>
                    <a:pt x="16067" y="2276"/>
                    <a:pt x="17876" y="3440"/>
                  </a:cubicBezTo>
                  <a:cubicBezTo>
                    <a:pt x="15854" y="7533"/>
                    <a:pt x="15854" y="11612"/>
                    <a:pt x="17876" y="15704"/>
                  </a:cubicBezTo>
                  <a:cubicBezTo>
                    <a:pt x="18727" y="17213"/>
                    <a:pt x="19791" y="18710"/>
                    <a:pt x="20429" y="20219"/>
                  </a:cubicBezTo>
                  <a:cubicBezTo>
                    <a:pt x="20642" y="20705"/>
                    <a:pt x="21600" y="21255"/>
                    <a:pt x="17344" y="21600"/>
                  </a:cubicBezTo>
                  <a:cubicBezTo>
                    <a:pt x="9363" y="21255"/>
                    <a:pt x="4149" y="20551"/>
                    <a:pt x="0" y="19707"/>
                  </a:cubicBezTo>
                  <a:cubicBezTo>
                    <a:pt x="3299" y="15602"/>
                    <a:pt x="6597" y="11484"/>
                    <a:pt x="9789" y="7379"/>
                  </a:cubicBezTo>
                  <a:cubicBezTo>
                    <a:pt x="10960" y="5819"/>
                    <a:pt x="11917" y="4259"/>
                    <a:pt x="12662" y="2698"/>
                  </a:cubicBezTo>
                  <a:cubicBezTo>
                    <a:pt x="12981" y="2085"/>
                    <a:pt x="12662" y="1483"/>
                    <a:pt x="15535" y="934"/>
                  </a:cubicBezTo>
                  <a:close/>
                </a:path>
              </a:pathLst>
            </a:custGeom>
            <a:solidFill>
              <a:srgbClr val="C05F4B"/>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63" name="Freeform: Shape 169"/>
            <p:cNvSpPr/>
            <p:nvPr/>
          </p:nvSpPr>
          <p:spPr>
            <a:xfrm>
              <a:off x="2446079" y="915896"/>
              <a:ext cx="27067" cy="169206"/>
            </a:xfrm>
            <a:custGeom>
              <a:avLst/>
              <a:gdLst/>
              <a:ahLst/>
              <a:cxnLst>
                <a:cxn ang="0">
                  <a:pos x="wd2" y="hd2"/>
                </a:cxn>
                <a:cxn ang="5400000">
                  <a:pos x="wd2" y="hd2"/>
                </a:cxn>
                <a:cxn ang="10800000">
                  <a:pos x="wd2" y="hd2"/>
                </a:cxn>
                <a:cxn ang="16200000">
                  <a:pos x="wd2" y="hd2"/>
                </a:cxn>
              </a:cxnLst>
              <a:rect l="0" t="0" r="r" b="b"/>
              <a:pathLst>
                <a:path w="19464" h="21496" extrusionOk="0">
                  <a:moveTo>
                    <a:pt x="19464" y="0"/>
                  </a:moveTo>
                  <a:cubicBezTo>
                    <a:pt x="15554" y="7165"/>
                    <a:pt x="11645" y="14331"/>
                    <a:pt x="7833" y="21496"/>
                  </a:cubicBezTo>
                  <a:cubicBezTo>
                    <a:pt x="-2136" y="16972"/>
                    <a:pt x="210" y="12241"/>
                    <a:pt x="307" y="7562"/>
                  </a:cubicBezTo>
                  <a:cubicBezTo>
                    <a:pt x="307" y="5922"/>
                    <a:pt x="503" y="4264"/>
                    <a:pt x="3435" y="2693"/>
                  </a:cubicBezTo>
                  <a:cubicBezTo>
                    <a:pt x="5976" y="1329"/>
                    <a:pt x="8712" y="-104"/>
                    <a:pt x="19464" y="17"/>
                  </a:cubicBezTo>
                  <a:close/>
                </a:path>
              </a:pathLst>
            </a:custGeom>
            <a:solidFill>
              <a:srgbClr val="CB6F5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64" name="Freeform: Shape 170"/>
            <p:cNvSpPr/>
            <p:nvPr/>
          </p:nvSpPr>
          <p:spPr>
            <a:xfrm>
              <a:off x="1174519" y="306051"/>
              <a:ext cx="53544" cy="67457"/>
            </a:xfrm>
            <a:custGeom>
              <a:avLst/>
              <a:gdLst/>
              <a:ahLst/>
              <a:cxnLst>
                <a:cxn ang="0">
                  <a:pos x="wd2" y="hd2"/>
                </a:cxn>
                <a:cxn ang="5400000">
                  <a:pos x="wd2" y="hd2"/>
                </a:cxn>
                <a:cxn ang="10800000">
                  <a:pos x="wd2" y="hd2"/>
                </a:cxn>
                <a:cxn ang="16200000">
                  <a:pos x="wd2" y="hd2"/>
                </a:cxn>
              </a:cxnLst>
              <a:rect l="0" t="0" r="r" b="b"/>
              <a:pathLst>
                <a:path w="20165" h="19352" extrusionOk="0">
                  <a:moveTo>
                    <a:pt x="627" y="1880"/>
                  </a:moveTo>
                  <a:cubicBezTo>
                    <a:pt x="4978" y="-1278"/>
                    <a:pt x="8612" y="-147"/>
                    <a:pt x="11888" y="2972"/>
                  </a:cubicBezTo>
                  <a:cubicBezTo>
                    <a:pt x="15164" y="6169"/>
                    <a:pt x="17314" y="9834"/>
                    <a:pt x="19412" y="13538"/>
                  </a:cubicBezTo>
                  <a:cubicBezTo>
                    <a:pt x="21050" y="16384"/>
                    <a:pt x="20026" y="17125"/>
                    <a:pt x="16239" y="16852"/>
                  </a:cubicBezTo>
                  <a:cubicBezTo>
                    <a:pt x="14243" y="16696"/>
                    <a:pt x="12195" y="17047"/>
                    <a:pt x="10199" y="17125"/>
                  </a:cubicBezTo>
                  <a:cubicBezTo>
                    <a:pt x="7537" y="19230"/>
                    <a:pt x="4620" y="20322"/>
                    <a:pt x="1088" y="18217"/>
                  </a:cubicBezTo>
                  <a:cubicBezTo>
                    <a:pt x="-550" y="12797"/>
                    <a:pt x="-38" y="7300"/>
                    <a:pt x="679" y="1841"/>
                  </a:cubicBezTo>
                  <a:close/>
                </a:path>
              </a:pathLst>
            </a:custGeom>
            <a:solidFill>
              <a:srgbClr val="86685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65" name="Freeform: Shape 171"/>
            <p:cNvSpPr/>
            <p:nvPr/>
          </p:nvSpPr>
          <p:spPr>
            <a:xfrm>
              <a:off x="1107960" y="384970"/>
              <a:ext cx="107639" cy="34943"/>
            </a:xfrm>
            <a:custGeom>
              <a:avLst/>
              <a:gdLst/>
              <a:ahLst/>
              <a:cxnLst>
                <a:cxn ang="0">
                  <a:pos x="wd2" y="hd2"/>
                </a:cxn>
                <a:cxn ang="5400000">
                  <a:pos x="wd2" y="hd2"/>
                </a:cxn>
                <a:cxn ang="10800000">
                  <a:pos x="wd2" y="hd2"/>
                </a:cxn>
                <a:cxn ang="16200000">
                  <a:pos x="wd2" y="hd2"/>
                </a:cxn>
              </a:cxnLst>
              <a:rect l="0" t="0" r="r" b="b"/>
              <a:pathLst>
                <a:path w="21600" h="20343" extrusionOk="0">
                  <a:moveTo>
                    <a:pt x="21600" y="14602"/>
                  </a:moveTo>
                  <a:cubicBezTo>
                    <a:pt x="21191" y="20774"/>
                    <a:pt x="19145" y="19824"/>
                    <a:pt x="17973" y="20062"/>
                  </a:cubicBezTo>
                  <a:cubicBezTo>
                    <a:pt x="11700" y="21169"/>
                    <a:pt x="5564" y="19270"/>
                    <a:pt x="0" y="9617"/>
                  </a:cubicBezTo>
                  <a:cubicBezTo>
                    <a:pt x="845" y="5028"/>
                    <a:pt x="2618" y="4316"/>
                    <a:pt x="3955" y="1784"/>
                  </a:cubicBezTo>
                  <a:cubicBezTo>
                    <a:pt x="4909" y="519"/>
                    <a:pt x="5891" y="-431"/>
                    <a:pt x="6955" y="202"/>
                  </a:cubicBezTo>
                  <a:cubicBezTo>
                    <a:pt x="10391" y="3446"/>
                    <a:pt x="13882" y="5503"/>
                    <a:pt x="17536" y="4079"/>
                  </a:cubicBezTo>
                  <a:cubicBezTo>
                    <a:pt x="18518" y="3683"/>
                    <a:pt x="19500" y="3683"/>
                    <a:pt x="20373" y="5266"/>
                  </a:cubicBezTo>
                  <a:cubicBezTo>
                    <a:pt x="21109" y="8035"/>
                    <a:pt x="21518" y="11121"/>
                    <a:pt x="21600" y="14681"/>
                  </a:cubicBezTo>
                  <a:close/>
                </a:path>
              </a:pathLst>
            </a:custGeom>
            <a:solidFill>
              <a:srgbClr val="F3A07C"/>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66" name="Freeform: Shape 172"/>
            <p:cNvSpPr/>
            <p:nvPr/>
          </p:nvSpPr>
          <p:spPr>
            <a:xfrm>
              <a:off x="1143023" y="312606"/>
              <a:ext cx="37025" cy="69449"/>
            </a:xfrm>
            <a:custGeom>
              <a:avLst/>
              <a:gdLst/>
              <a:ahLst/>
              <a:cxnLst>
                <a:cxn ang="0">
                  <a:pos x="wd2" y="hd2"/>
                </a:cxn>
                <a:cxn ang="5400000">
                  <a:pos x="wd2" y="hd2"/>
                </a:cxn>
                <a:cxn ang="10800000">
                  <a:pos x="wd2" y="hd2"/>
                </a:cxn>
                <a:cxn ang="16200000">
                  <a:pos x="wd2" y="hd2"/>
                </a:cxn>
              </a:cxnLst>
              <a:rect l="0" t="0" r="r" b="b"/>
              <a:pathLst>
                <a:path w="19746" h="20865" extrusionOk="0">
                  <a:moveTo>
                    <a:pt x="17686" y="0"/>
                  </a:moveTo>
                  <a:cubicBezTo>
                    <a:pt x="21600" y="5717"/>
                    <a:pt x="18556" y="11678"/>
                    <a:pt x="19498" y="17517"/>
                  </a:cubicBezTo>
                  <a:cubicBezTo>
                    <a:pt x="15874" y="20579"/>
                    <a:pt x="11018" y="21600"/>
                    <a:pt x="4784" y="20334"/>
                  </a:cubicBezTo>
                  <a:cubicBezTo>
                    <a:pt x="290" y="15434"/>
                    <a:pt x="2464" y="9881"/>
                    <a:pt x="0" y="4818"/>
                  </a:cubicBezTo>
                  <a:cubicBezTo>
                    <a:pt x="5219" y="3022"/>
                    <a:pt x="11453" y="2409"/>
                    <a:pt x="16091" y="41"/>
                  </a:cubicBezTo>
                  <a:cubicBezTo>
                    <a:pt x="16599" y="0"/>
                    <a:pt x="17106" y="0"/>
                    <a:pt x="17614" y="41"/>
                  </a:cubicBezTo>
                  <a:close/>
                </a:path>
              </a:pathLst>
            </a:custGeom>
            <a:solidFill>
              <a:srgbClr val="7A6052"/>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67" name="Freeform: Shape 173"/>
            <p:cNvSpPr/>
            <p:nvPr/>
          </p:nvSpPr>
          <p:spPr>
            <a:xfrm>
              <a:off x="1193956" y="446203"/>
              <a:ext cx="48735" cy="50858"/>
            </a:xfrm>
            <a:custGeom>
              <a:avLst/>
              <a:gdLst/>
              <a:ahLst/>
              <a:cxnLst>
                <a:cxn ang="0">
                  <a:pos x="wd2" y="hd2"/>
                </a:cxn>
                <a:cxn ang="5400000">
                  <a:pos x="wd2" y="hd2"/>
                </a:cxn>
                <a:cxn ang="10800000">
                  <a:pos x="wd2" y="hd2"/>
                </a:cxn>
                <a:cxn ang="16200000">
                  <a:pos x="wd2" y="hd2"/>
                </a:cxn>
              </a:cxnLst>
              <a:rect l="0" t="0" r="r" b="b"/>
              <a:pathLst>
                <a:path w="20329" h="21554" extrusionOk="0">
                  <a:moveTo>
                    <a:pt x="637" y="4493"/>
                  </a:moveTo>
                  <a:cubicBezTo>
                    <a:pt x="4435" y="173"/>
                    <a:pt x="10332" y="2650"/>
                    <a:pt x="14640" y="0"/>
                  </a:cubicBezTo>
                  <a:cubicBezTo>
                    <a:pt x="17475" y="4666"/>
                    <a:pt x="18892" y="9907"/>
                    <a:pt x="19856" y="15264"/>
                  </a:cubicBezTo>
                  <a:cubicBezTo>
                    <a:pt x="21500" y="18950"/>
                    <a:pt x="18495" y="19527"/>
                    <a:pt x="16398" y="20275"/>
                  </a:cubicBezTo>
                  <a:cubicBezTo>
                    <a:pt x="13053" y="21485"/>
                    <a:pt x="9481" y="21600"/>
                    <a:pt x="5909" y="21543"/>
                  </a:cubicBezTo>
                  <a:cubicBezTo>
                    <a:pt x="4322" y="21254"/>
                    <a:pt x="3585" y="19987"/>
                    <a:pt x="2848" y="18720"/>
                  </a:cubicBezTo>
                  <a:cubicBezTo>
                    <a:pt x="2565" y="18087"/>
                    <a:pt x="2338" y="17453"/>
                    <a:pt x="2224" y="16762"/>
                  </a:cubicBezTo>
                  <a:cubicBezTo>
                    <a:pt x="1941" y="13536"/>
                    <a:pt x="977" y="10426"/>
                    <a:pt x="70" y="7315"/>
                  </a:cubicBezTo>
                  <a:cubicBezTo>
                    <a:pt x="-100" y="6336"/>
                    <a:pt x="13" y="5357"/>
                    <a:pt x="694" y="4550"/>
                  </a:cubicBezTo>
                  <a:close/>
                </a:path>
              </a:pathLst>
            </a:custGeom>
            <a:solidFill>
              <a:srgbClr val="F8BD99"/>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68" name="Freeform: Shape 174"/>
            <p:cNvSpPr/>
            <p:nvPr/>
          </p:nvSpPr>
          <p:spPr>
            <a:xfrm>
              <a:off x="1140713" y="365881"/>
              <a:ext cx="68906" cy="31596"/>
            </a:xfrm>
            <a:custGeom>
              <a:avLst/>
              <a:gdLst/>
              <a:ahLst/>
              <a:cxnLst>
                <a:cxn ang="0">
                  <a:pos x="wd2" y="hd2"/>
                </a:cxn>
                <a:cxn ang="5400000">
                  <a:pos x="wd2" y="hd2"/>
                </a:cxn>
                <a:cxn ang="10800000">
                  <a:pos x="wd2" y="hd2"/>
                </a:cxn>
                <a:cxn ang="16200000">
                  <a:pos x="wd2" y="hd2"/>
                </a:cxn>
              </a:cxnLst>
              <a:rect l="0" t="0" r="r" b="b"/>
              <a:pathLst>
                <a:path w="21600" h="20086" extrusionOk="0">
                  <a:moveTo>
                    <a:pt x="4005" y="9245"/>
                  </a:moveTo>
                  <a:cubicBezTo>
                    <a:pt x="6731" y="7258"/>
                    <a:pt x="9458" y="5184"/>
                    <a:pt x="12185" y="3197"/>
                  </a:cubicBezTo>
                  <a:cubicBezTo>
                    <a:pt x="14485" y="2160"/>
                    <a:pt x="16786" y="1037"/>
                    <a:pt x="19087" y="0"/>
                  </a:cubicBezTo>
                  <a:cubicBezTo>
                    <a:pt x="19811" y="6048"/>
                    <a:pt x="19981" y="12355"/>
                    <a:pt x="21600" y="17885"/>
                  </a:cubicBezTo>
                  <a:cubicBezTo>
                    <a:pt x="14187" y="21082"/>
                    <a:pt x="6902" y="21600"/>
                    <a:pt x="0" y="13911"/>
                  </a:cubicBezTo>
                  <a:cubicBezTo>
                    <a:pt x="298" y="8554"/>
                    <a:pt x="1917" y="7949"/>
                    <a:pt x="4047" y="9331"/>
                  </a:cubicBezTo>
                  <a:close/>
                </a:path>
              </a:pathLst>
            </a:custGeom>
            <a:solidFill>
              <a:srgbClr val="F09776"/>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69" name="Freeform: Shape 175"/>
            <p:cNvSpPr/>
            <p:nvPr/>
          </p:nvSpPr>
          <p:spPr>
            <a:xfrm>
              <a:off x="1461381" y="2913592"/>
              <a:ext cx="12701" cy="343845"/>
            </a:xfrm>
            <a:custGeom>
              <a:avLst/>
              <a:gdLst/>
              <a:ahLst/>
              <a:cxnLst>
                <a:cxn ang="0">
                  <a:pos x="wd2" y="hd2"/>
                </a:cxn>
                <a:cxn ang="5400000">
                  <a:pos x="wd2" y="hd2"/>
                </a:cxn>
                <a:cxn ang="10800000">
                  <a:pos x="wd2" y="hd2"/>
                </a:cxn>
                <a:cxn ang="16200000">
                  <a:pos x="wd2" y="hd2"/>
                </a:cxn>
              </a:cxnLst>
              <a:rect l="0" t="0" r="r" b="b"/>
              <a:pathLst>
                <a:path w="13857" h="21600" extrusionOk="0">
                  <a:moveTo>
                    <a:pt x="0" y="10262"/>
                  </a:moveTo>
                  <a:cubicBezTo>
                    <a:pt x="0" y="6839"/>
                    <a:pt x="1138" y="3424"/>
                    <a:pt x="1705" y="0"/>
                  </a:cubicBezTo>
                  <a:cubicBezTo>
                    <a:pt x="21600" y="1545"/>
                    <a:pt x="10800" y="3116"/>
                    <a:pt x="11938" y="4670"/>
                  </a:cubicBezTo>
                  <a:cubicBezTo>
                    <a:pt x="14778" y="10117"/>
                    <a:pt x="11938" y="15564"/>
                    <a:pt x="10233" y="21011"/>
                  </a:cubicBezTo>
                  <a:cubicBezTo>
                    <a:pt x="10233" y="21207"/>
                    <a:pt x="5684" y="21404"/>
                    <a:pt x="2843" y="21600"/>
                  </a:cubicBezTo>
                  <a:cubicBezTo>
                    <a:pt x="1705" y="17818"/>
                    <a:pt x="1138" y="14044"/>
                    <a:pt x="0" y="10262"/>
                  </a:cubicBezTo>
                  <a:close/>
                </a:path>
              </a:pathLst>
            </a:custGeom>
            <a:solidFill>
              <a:srgbClr val="5A6168"/>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70" name="Freeform: Shape 176"/>
            <p:cNvSpPr/>
            <p:nvPr/>
          </p:nvSpPr>
          <p:spPr>
            <a:xfrm>
              <a:off x="1202393" y="482218"/>
              <a:ext cx="45823" cy="29357"/>
            </a:xfrm>
            <a:custGeom>
              <a:avLst/>
              <a:gdLst/>
              <a:ahLst/>
              <a:cxnLst>
                <a:cxn ang="0">
                  <a:pos x="wd2" y="hd2"/>
                </a:cxn>
                <a:cxn ang="5400000">
                  <a:pos x="wd2" y="hd2"/>
                </a:cxn>
                <a:cxn ang="10800000">
                  <a:pos x="wd2" y="hd2"/>
                </a:cxn>
                <a:cxn ang="16200000">
                  <a:pos x="wd2" y="hd2"/>
                </a:cxn>
              </a:cxnLst>
              <a:rect l="0" t="0" r="r" b="b"/>
              <a:pathLst>
                <a:path w="21420" h="21500" extrusionOk="0">
                  <a:moveTo>
                    <a:pt x="1599" y="9556"/>
                  </a:moveTo>
                  <a:cubicBezTo>
                    <a:pt x="4648" y="6171"/>
                    <a:pt x="8269" y="8063"/>
                    <a:pt x="11510" y="6769"/>
                  </a:cubicBezTo>
                  <a:cubicBezTo>
                    <a:pt x="14051" y="5773"/>
                    <a:pt x="17672" y="6271"/>
                    <a:pt x="18307" y="0"/>
                  </a:cubicBezTo>
                  <a:cubicBezTo>
                    <a:pt x="20404" y="4180"/>
                    <a:pt x="21039" y="9058"/>
                    <a:pt x="21420" y="14135"/>
                  </a:cubicBezTo>
                  <a:cubicBezTo>
                    <a:pt x="15512" y="21600"/>
                    <a:pt x="8269" y="19908"/>
                    <a:pt x="1472" y="21500"/>
                  </a:cubicBezTo>
                  <a:cubicBezTo>
                    <a:pt x="836" y="20604"/>
                    <a:pt x="455" y="19609"/>
                    <a:pt x="201" y="18315"/>
                  </a:cubicBezTo>
                  <a:cubicBezTo>
                    <a:pt x="-180" y="15030"/>
                    <a:pt x="-180" y="11944"/>
                    <a:pt x="1662" y="9556"/>
                  </a:cubicBezTo>
                  <a:close/>
                </a:path>
              </a:pathLst>
            </a:custGeom>
            <a:solidFill>
              <a:srgbClr val="FAC9A6"/>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71" name="Freeform: Shape 177"/>
            <p:cNvSpPr/>
            <p:nvPr/>
          </p:nvSpPr>
          <p:spPr>
            <a:xfrm>
              <a:off x="1233148" y="5740048"/>
              <a:ext cx="12701" cy="97445"/>
            </a:xfrm>
            <a:custGeom>
              <a:avLst/>
              <a:gdLst/>
              <a:ahLst/>
              <a:cxnLst>
                <a:cxn ang="0">
                  <a:pos x="wd2" y="hd2"/>
                </a:cxn>
                <a:cxn ang="5400000">
                  <a:pos x="wd2" y="hd2"/>
                </a:cxn>
                <a:cxn ang="10800000">
                  <a:pos x="wd2" y="hd2"/>
                </a:cxn>
                <a:cxn ang="16200000">
                  <a:pos x="wd2" y="hd2"/>
                </a:cxn>
              </a:cxnLst>
              <a:rect l="0" t="0" r="r" b="b"/>
              <a:pathLst>
                <a:path w="15428" h="21600" extrusionOk="0">
                  <a:moveTo>
                    <a:pt x="15428" y="21540"/>
                  </a:moveTo>
                  <a:lnTo>
                    <a:pt x="8442" y="21600"/>
                  </a:lnTo>
                  <a:lnTo>
                    <a:pt x="1452" y="21600"/>
                  </a:lnTo>
                  <a:cubicBezTo>
                    <a:pt x="1452" y="15515"/>
                    <a:pt x="1452" y="9459"/>
                    <a:pt x="1452" y="3404"/>
                  </a:cubicBezTo>
                  <a:cubicBezTo>
                    <a:pt x="1452" y="2259"/>
                    <a:pt x="-6172" y="1024"/>
                    <a:pt x="13522" y="0"/>
                  </a:cubicBezTo>
                  <a:cubicBezTo>
                    <a:pt x="13522" y="7170"/>
                    <a:pt x="14156" y="14370"/>
                    <a:pt x="14794" y="21540"/>
                  </a:cubicBezTo>
                  <a:close/>
                </a:path>
              </a:pathLst>
            </a:custGeom>
            <a:solidFill>
              <a:srgbClr val="3B3D3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72" name="Freeform: Shape 178"/>
            <p:cNvSpPr/>
            <p:nvPr/>
          </p:nvSpPr>
          <p:spPr>
            <a:xfrm>
              <a:off x="2675646" y="1553708"/>
              <a:ext cx="28677" cy="13184"/>
            </a:xfrm>
            <a:custGeom>
              <a:avLst/>
              <a:gdLst/>
              <a:ahLst/>
              <a:cxnLst>
                <a:cxn ang="0">
                  <a:pos x="wd2" y="hd2"/>
                </a:cxn>
                <a:cxn ang="5400000">
                  <a:pos x="wd2" y="hd2"/>
                </a:cxn>
                <a:cxn ang="10800000">
                  <a:pos x="wd2" y="hd2"/>
                </a:cxn>
                <a:cxn ang="16200000">
                  <a:pos x="wd2" y="hd2"/>
                </a:cxn>
              </a:cxnLst>
              <a:rect l="0" t="0" r="r" b="b"/>
              <a:pathLst>
                <a:path w="21600" h="21600" extrusionOk="0">
                  <a:moveTo>
                    <a:pt x="9008" y="0"/>
                  </a:moveTo>
                  <a:cubicBezTo>
                    <a:pt x="10544" y="14475"/>
                    <a:pt x="19143" y="9352"/>
                    <a:pt x="21600" y="21600"/>
                  </a:cubicBezTo>
                  <a:cubicBezTo>
                    <a:pt x="14332" y="17591"/>
                    <a:pt x="6347" y="18037"/>
                    <a:pt x="0" y="7125"/>
                  </a:cubicBezTo>
                  <a:cubicBezTo>
                    <a:pt x="3583" y="8017"/>
                    <a:pt x="6449" y="4677"/>
                    <a:pt x="9110" y="0"/>
                  </a:cubicBezTo>
                  <a:close/>
                </a:path>
              </a:pathLst>
            </a:custGeom>
            <a:solidFill>
              <a:srgbClr val="D0775B"/>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73" name="Freeform: Shape 179"/>
            <p:cNvSpPr/>
            <p:nvPr/>
          </p:nvSpPr>
          <p:spPr>
            <a:xfrm>
              <a:off x="1388227" y="3253768"/>
              <a:ext cx="12701" cy="28677"/>
            </a:xfrm>
            <a:custGeom>
              <a:avLst/>
              <a:gdLst/>
              <a:ahLst/>
              <a:cxnLst>
                <a:cxn ang="0">
                  <a:pos x="wd2" y="hd2"/>
                </a:cxn>
                <a:cxn ang="5400000">
                  <a:pos x="wd2" y="hd2"/>
                </a:cxn>
                <a:cxn ang="10800000">
                  <a:pos x="wd2" y="hd2"/>
                </a:cxn>
                <a:cxn ang="16200000">
                  <a:pos x="wd2" y="hd2"/>
                </a:cxn>
              </a:cxnLst>
              <a:rect l="0" t="0" r="r" b="b"/>
              <a:pathLst>
                <a:path w="14557" h="21600" extrusionOk="0">
                  <a:moveTo>
                    <a:pt x="6134" y="0"/>
                  </a:moveTo>
                  <a:cubicBezTo>
                    <a:pt x="1755" y="7473"/>
                    <a:pt x="18392" y="14025"/>
                    <a:pt x="13722" y="21600"/>
                  </a:cubicBezTo>
                  <a:cubicBezTo>
                    <a:pt x="9635" y="20883"/>
                    <a:pt x="5841" y="20269"/>
                    <a:pt x="1755" y="19552"/>
                  </a:cubicBezTo>
                  <a:cubicBezTo>
                    <a:pt x="586" y="13001"/>
                    <a:pt x="-3208" y="6245"/>
                    <a:pt x="6134" y="0"/>
                  </a:cubicBezTo>
                  <a:close/>
                </a:path>
              </a:pathLst>
            </a:custGeom>
            <a:solidFill>
              <a:srgbClr val="B6B7B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74" name="Freeform: Shape 180"/>
            <p:cNvSpPr/>
            <p:nvPr/>
          </p:nvSpPr>
          <p:spPr>
            <a:xfrm>
              <a:off x="1658905" y="2294400"/>
              <a:ext cx="12701" cy="17533"/>
            </a:xfrm>
            <a:custGeom>
              <a:avLst/>
              <a:gdLst/>
              <a:ahLst/>
              <a:cxnLst>
                <a:cxn ang="0">
                  <a:pos x="wd2" y="hd2"/>
                </a:cxn>
                <a:cxn ang="5400000">
                  <a:pos x="wd2" y="hd2"/>
                </a:cxn>
                <a:cxn ang="10800000">
                  <a:pos x="wd2" y="hd2"/>
                </a:cxn>
                <a:cxn ang="16200000">
                  <a:pos x="wd2" y="hd2"/>
                </a:cxn>
              </a:cxnLst>
              <a:rect l="0" t="0" r="r" b="b"/>
              <a:pathLst>
                <a:path w="20131" h="21600" extrusionOk="0">
                  <a:moveTo>
                    <a:pt x="20131" y="0"/>
                  </a:moveTo>
                  <a:lnTo>
                    <a:pt x="20131" y="21600"/>
                  </a:lnTo>
                  <a:cubicBezTo>
                    <a:pt x="2757" y="17414"/>
                    <a:pt x="-1469" y="12893"/>
                    <a:pt x="411" y="7535"/>
                  </a:cubicBezTo>
                  <a:cubicBezTo>
                    <a:pt x="6984" y="5023"/>
                    <a:pt x="13559" y="2512"/>
                    <a:pt x="20131" y="0"/>
                  </a:cubicBezTo>
                  <a:close/>
                </a:path>
              </a:pathLst>
            </a:custGeom>
            <a:solidFill>
              <a:srgbClr val="AEAFB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75" name="Freeform: Shape 181"/>
            <p:cNvSpPr/>
            <p:nvPr/>
          </p:nvSpPr>
          <p:spPr>
            <a:xfrm>
              <a:off x="2361114" y="3174126"/>
              <a:ext cx="12701" cy="23377"/>
            </a:xfrm>
            <a:custGeom>
              <a:avLst/>
              <a:gdLst/>
              <a:ahLst/>
              <a:cxnLst>
                <a:cxn ang="0">
                  <a:pos x="wd2" y="hd2"/>
                </a:cxn>
                <a:cxn ang="5400000">
                  <a:pos x="wd2" y="hd2"/>
                </a:cxn>
                <a:cxn ang="10800000">
                  <a:pos x="wd2" y="hd2"/>
                </a:cxn>
                <a:cxn ang="16200000">
                  <a:pos x="wd2" y="hd2"/>
                </a:cxn>
              </a:cxnLst>
              <a:rect l="0" t="0" r="r" b="b"/>
              <a:pathLst>
                <a:path w="12274" h="21600" extrusionOk="0">
                  <a:moveTo>
                    <a:pt x="9166" y="0"/>
                  </a:moveTo>
                  <a:cubicBezTo>
                    <a:pt x="11465" y="7284"/>
                    <a:pt x="17439" y="14693"/>
                    <a:pt x="2274" y="21600"/>
                  </a:cubicBezTo>
                  <a:cubicBezTo>
                    <a:pt x="437" y="14316"/>
                    <a:pt x="-4161" y="6907"/>
                    <a:pt x="9166" y="0"/>
                  </a:cubicBezTo>
                  <a:close/>
                </a:path>
              </a:pathLst>
            </a:custGeom>
            <a:solidFill>
              <a:srgbClr val="778090"/>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76" name="Freeform: Shape 182"/>
            <p:cNvSpPr/>
            <p:nvPr/>
          </p:nvSpPr>
          <p:spPr>
            <a:xfrm>
              <a:off x="1321164" y="4022320"/>
              <a:ext cx="12701" cy="19844"/>
            </a:xfrm>
            <a:custGeom>
              <a:avLst/>
              <a:gdLst/>
              <a:ahLst/>
              <a:cxnLst>
                <a:cxn ang="0">
                  <a:pos x="wd2" y="hd2"/>
                </a:cxn>
                <a:cxn ang="5400000">
                  <a:pos x="wd2" y="hd2"/>
                </a:cxn>
                <a:cxn ang="10800000">
                  <a:pos x="wd2" y="hd2"/>
                </a:cxn>
                <a:cxn ang="16200000">
                  <a:pos x="wd2" y="hd2"/>
                </a:cxn>
              </a:cxnLst>
              <a:rect l="0" t="0" r="r" b="b"/>
              <a:pathLst>
                <a:path w="11177" h="21600" extrusionOk="0">
                  <a:moveTo>
                    <a:pt x="1330" y="21600"/>
                  </a:moveTo>
                  <a:cubicBezTo>
                    <a:pt x="3341" y="14350"/>
                    <a:pt x="-7208" y="6658"/>
                    <a:pt x="10372" y="0"/>
                  </a:cubicBezTo>
                  <a:cubicBezTo>
                    <a:pt x="10877" y="7397"/>
                    <a:pt x="14392" y="14794"/>
                    <a:pt x="1330" y="21600"/>
                  </a:cubicBezTo>
                  <a:close/>
                </a:path>
              </a:pathLst>
            </a:custGeom>
            <a:solidFill>
              <a:srgbClr val="63697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77" name="Freeform: Shape 183"/>
            <p:cNvSpPr/>
            <p:nvPr/>
          </p:nvSpPr>
          <p:spPr>
            <a:xfrm>
              <a:off x="1291905" y="4354749"/>
              <a:ext cx="12701" cy="19844"/>
            </a:xfrm>
            <a:custGeom>
              <a:avLst/>
              <a:gdLst/>
              <a:ahLst/>
              <a:cxnLst>
                <a:cxn ang="0">
                  <a:pos x="wd2" y="hd2"/>
                </a:cxn>
                <a:cxn ang="5400000">
                  <a:pos x="wd2" y="hd2"/>
                </a:cxn>
                <a:cxn ang="10800000">
                  <a:pos x="wd2" y="hd2"/>
                </a:cxn>
                <a:cxn ang="16200000">
                  <a:pos x="wd2" y="hd2"/>
                </a:cxn>
              </a:cxnLst>
              <a:rect l="0" t="0" r="r" b="b"/>
              <a:pathLst>
                <a:path w="11666" h="21600" extrusionOk="0">
                  <a:moveTo>
                    <a:pt x="1620" y="21600"/>
                  </a:moveTo>
                  <a:cubicBezTo>
                    <a:pt x="3163" y="14350"/>
                    <a:pt x="-7122" y="6806"/>
                    <a:pt x="10365" y="0"/>
                  </a:cubicBezTo>
                  <a:cubicBezTo>
                    <a:pt x="11908" y="7397"/>
                    <a:pt x="14478" y="14647"/>
                    <a:pt x="1620" y="21600"/>
                  </a:cubicBezTo>
                  <a:close/>
                </a:path>
              </a:pathLst>
            </a:custGeom>
            <a:solidFill>
              <a:srgbClr val="5A6068"/>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78" name="Freeform: Shape 184"/>
            <p:cNvSpPr/>
            <p:nvPr/>
          </p:nvSpPr>
          <p:spPr>
            <a:xfrm>
              <a:off x="1363604" y="3559558"/>
              <a:ext cx="12701" cy="19708"/>
            </a:xfrm>
            <a:custGeom>
              <a:avLst/>
              <a:gdLst/>
              <a:ahLst/>
              <a:cxnLst>
                <a:cxn ang="0">
                  <a:pos x="wd2" y="hd2"/>
                </a:cxn>
                <a:cxn ang="5400000">
                  <a:pos x="wd2" y="hd2"/>
                </a:cxn>
                <a:cxn ang="10800000">
                  <a:pos x="wd2" y="hd2"/>
                </a:cxn>
                <a:cxn ang="16200000">
                  <a:pos x="wd2" y="hd2"/>
                </a:cxn>
              </a:cxnLst>
              <a:rect l="0" t="0" r="r" b="b"/>
              <a:pathLst>
                <a:path w="11359" h="21600" extrusionOk="0">
                  <a:moveTo>
                    <a:pt x="1180" y="21600"/>
                  </a:moveTo>
                  <a:cubicBezTo>
                    <a:pt x="3753" y="14449"/>
                    <a:pt x="-7562" y="6704"/>
                    <a:pt x="10438" y="0"/>
                  </a:cubicBezTo>
                  <a:cubicBezTo>
                    <a:pt x="11468" y="7299"/>
                    <a:pt x="14038" y="14748"/>
                    <a:pt x="1180" y="21600"/>
                  </a:cubicBezTo>
                  <a:close/>
                </a:path>
              </a:pathLst>
            </a:custGeom>
            <a:solidFill>
              <a:srgbClr val="6D768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79" name="Freeform: Shape 185"/>
            <p:cNvSpPr/>
            <p:nvPr/>
          </p:nvSpPr>
          <p:spPr>
            <a:xfrm>
              <a:off x="1011894" y="1153462"/>
              <a:ext cx="12701" cy="19571"/>
            </a:xfrm>
            <a:custGeom>
              <a:avLst/>
              <a:gdLst/>
              <a:ahLst/>
              <a:cxnLst>
                <a:cxn ang="0">
                  <a:pos x="wd2" y="hd2"/>
                </a:cxn>
                <a:cxn ang="5400000">
                  <a:pos x="wd2" y="hd2"/>
                </a:cxn>
                <a:cxn ang="10800000">
                  <a:pos x="wd2" y="hd2"/>
                </a:cxn>
                <a:cxn ang="16200000">
                  <a:pos x="wd2" y="hd2"/>
                </a:cxn>
              </a:cxnLst>
              <a:rect l="0" t="0" r="r" b="b"/>
              <a:pathLst>
                <a:path w="10318" h="21600" extrusionOk="0">
                  <a:moveTo>
                    <a:pt x="8949" y="21600"/>
                  </a:moveTo>
                  <a:cubicBezTo>
                    <a:pt x="-6420" y="15000"/>
                    <a:pt x="3135" y="7200"/>
                    <a:pt x="1057" y="0"/>
                  </a:cubicBezTo>
                  <a:cubicBezTo>
                    <a:pt x="15180" y="6600"/>
                    <a:pt x="8949" y="14250"/>
                    <a:pt x="8949" y="21600"/>
                  </a:cubicBezTo>
                  <a:close/>
                </a:path>
              </a:pathLst>
            </a:custGeom>
            <a:solidFill>
              <a:srgbClr val="FAC9A6"/>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80" name="Freeform: Shape 186"/>
            <p:cNvSpPr/>
            <p:nvPr/>
          </p:nvSpPr>
          <p:spPr>
            <a:xfrm>
              <a:off x="1337455" y="3846321"/>
              <a:ext cx="12701" cy="19844"/>
            </a:xfrm>
            <a:custGeom>
              <a:avLst/>
              <a:gdLst/>
              <a:ahLst/>
              <a:cxnLst>
                <a:cxn ang="0">
                  <a:pos x="wd2" y="hd2"/>
                </a:cxn>
                <a:cxn ang="5400000">
                  <a:pos x="wd2" y="hd2"/>
                </a:cxn>
                <a:cxn ang="10800000">
                  <a:pos x="wd2" y="hd2"/>
                </a:cxn>
                <a:cxn ang="16200000">
                  <a:pos x="wd2" y="hd2"/>
                </a:cxn>
              </a:cxnLst>
              <a:rect l="0" t="0" r="r" b="b"/>
              <a:pathLst>
                <a:path w="11313" h="21600" extrusionOk="0">
                  <a:moveTo>
                    <a:pt x="1362" y="21600"/>
                  </a:moveTo>
                  <a:cubicBezTo>
                    <a:pt x="3421" y="14350"/>
                    <a:pt x="-7380" y="6657"/>
                    <a:pt x="10620" y="0"/>
                  </a:cubicBezTo>
                  <a:cubicBezTo>
                    <a:pt x="11137" y="7397"/>
                    <a:pt x="14220" y="14794"/>
                    <a:pt x="1362" y="21600"/>
                  </a:cubicBezTo>
                  <a:close/>
                </a:path>
              </a:pathLst>
            </a:custGeom>
            <a:solidFill>
              <a:srgbClr val="676E7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81" name="Freeform: Shape 187"/>
            <p:cNvSpPr/>
            <p:nvPr/>
          </p:nvSpPr>
          <p:spPr>
            <a:xfrm>
              <a:off x="1311379" y="4129823"/>
              <a:ext cx="12701" cy="19843"/>
            </a:xfrm>
            <a:custGeom>
              <a:avLst/>
              <a:gdLst/>
              <a:ahLst/>
              <a:cxnLst>
                <a:cxn ang="0">
                  <a:pos x="wd2" y="hd2"/>
                </a:cxn>
                <a:cxn ang="5400000">
                  <a:pos x="wd2" y="hd2"/>
                </a:cxn>
                <a:cxn ang="10800000">
                  <a:pos x="wd2" y="hd2"/>
                </a:cxn>
                <a:cxn ang="16200000">
                  <a:pos x="wd2" y="hd2"/>
                </a:cxn>
              </a:cxnLst>
              <a:rect l="0" t="0" r="r" b="b"/>
              <a:pathLst>
                <a:path w="11177" h="21600" extrusionOk="0">
                  <a:moveTo>
                    <a:pt x="1333" y="21600"/>
                  </a:moveTo>
                  <a:cubicBezTo>
                    <a:pt x="3341" y="14350"/>
                    <a:pt x="-7208" y="6658"/>
                    <a:pt x="10372" y="0"/>
                  </a:cubicBezTo>
                  <a:cubicBezTo>
                    <a:pt x="10877" y="7397"/>
                    <a:pt x="14392" y="14794"/>
                    <a:pt x="1333" y="21600"/>
                  </a:cubicBezTo>
                  <a:close/>
                </a:path>
              </a:pathLst>
            </a:custGeom>
            <a:solidFill>
              <a:srgbClr val="616670"/>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82" name="Freeform: Shape 188"/>
            <p:cNvSpPr/>
            <p:nvPr/>
          </p:nvSpPr>
          <p:spPr>
            <a:xfrm>
              <a:off x="0" y="1339382"/>
              <a:ext cx="942811" cy="1665276"/>
            </a:xfrm>
            <a:custGeom>
              <a:avLst/>
              <a:gdLst/>
              <a:ahLst/>
              <a:cxnLst>
                <a:cxn ang="0">
                  <a:pos x="wd2" y="hd2"/>
                </a:cxn>
                <a:cxn ang="5400000">
                  <a:pos x="wd2" y="hd2"/>
                </a:cxn>
                <a:cxn ang="10800000">
                  <a:pos x="wd2" y="hd2"/>
                </a:cxn>
                <a:cxn ang="16200000">
                  <a:pos x="wd2" y="hd2"/>
                </a:cxn>
              </a:cxnLst>
              <a:rect l="0" t="0" r="r" b="b"/>
              <a:pathLst>
                <a:path w="21254" h="21586" extrusionOk="0">
                  <a:moveTo>
                    <a:pt x="10865" y="19021"/>
                  </a:moveTo>
                  <a:cubicBezTo>
                    <a:pt x="9587" y="19632"/>
                    <a:pt x="8301" y="20238"/>
                    <a:pt x="6870" y="20733"/>
                  </a:cubicBezTo>
                  <a:cubicBezTo>
                    <a:pt x="5788" y="21108"/>
                    <a:pt x="4667" y="21433"/>
                    <a:pt x="3411" y="21572"/>
                  </a:cubicBezTo>
                  <a:cubicBezTo>
                    <a:pt x="3150" y="21600"/>
                    <a:pt x="2970" y="21600"/>
                    <a:pt x="2813" y="21440"/>
                  </a:cubicBezTo>
                  <a:cubicBezTo>
                    <a:pt x="1438" y="20039"/>
                    <a:pt x="589" y="18540"/>
                    <a:pt x="224" y="16947"/>
                  </a:cubicBezTo>
                  <a:cubicBezTo>
                    <a:pt x="-321" y="14567"/>
                    <a:pt x="172" y="12235"/>
                    <a:pt x="1208" y="9929"/>
                  </a:cubicBezTo>
                  <a:cubicBezTo>
                    <a:pt x="2234" y="7640"/>
                    <a:pt x="3769" y="5463"/>
                    <a:pt x="5669" y="3372"/>
                  </a:cubicBezTo>
                  <a:cubicBezTo>
                    <a:pt x="6116" y="2879"/>
                    <a:pt x="6809" y="2477"/>
                    <a:pt x="7464" y="2070"/>
                  </a:cubicBezTo>
                  <a:cubicBezTo>
                    <a:pt x="8714" y="1293"/>
                    <a:pt x="10072" y="588"/>
                    <a:pt x="11606" y="0"/>
                  </a:cubicBezTo>
                  <a:cubicBezTo>
                    <a:pt x="11839" y="9"/>
                    <a:pt x="11873" y="134"/>
                    <a:pt x="11956" y="217"/>
                  </a:cubicBezTo>
                  <a:cubicBezTo>
                    <a:pt x="12388" y="657"/>
                    <a:pt x="12811" y="1101"/>
                    <a:pt x="13230" y="1545"/>
                  </a:cubicBezTo>
                  <a:cubicBezTo>
                    <a:pt x="14235" y="2606"/>
                    <a:pt x="15252" y="3663"/>
                    <a:pt x="16264" y="4721"/>
                  </a:cubicBezTo>
                  <a:cubicBezTo>
                    <a:pt x="17170" y="5669"/>
                    <a:pt x="18068" y="6619"/>
                    <a:pt x="18981" y="7565"/>
                  </a:cubicBezTo>
                  <a:cubicBezTo>
                    <a:pt x="19306" y="7903"/>
                    <a:pt x="19625" y="8243"/>
                    <a:pt x="19949" y="8581"/>
                  </a:cubicBezTo>
                  <a:cubicBezTo>
                    <a:pt x="20020" y="8655"/>
                    <a:pt x="20112" y="8724"/>
                    <a:pt x="20090" y="8815"/>
                  </a:cubicBezTo>
                  <a:cubicBezTo>
                    <a:pt x="19965" y="9104"/>
                    <a:pt x="19775" y="9386"/>
                    <a:pt x="19775" y="9691"/>
                  </a:cubicBezTo>
                  <a:cubicBezTo>
                    <a:pt x="19775" y="9740"/>
                    <a:pt x="19747" y="9788"/>
                    <a:pt x="19667" y="9816"/>
                  </a:cubicBezTo>
                  <a:cubicBezTo>
                    <a:pt x="16809" y="9901"/>
                    <a:pt x="13953" y="9996"/>
                    <a:pt x="11104" y="10133"/>
                  </a:cubicBezTo>
                  <a:cubicBezTo>
                    <a:pt x="10880" y="10135"/>
                    <a:pt x="10798" y="10038"/>
                    <a:pt x="10706" y="9946"/>
                  </a:cubicBezTo>
                  <a:cubicBezTo>
                    <a:pt x="10473" y="9717"/>
                    <a:pt x="10246" y="9488"/>
                    <a:pt x="9928" y="9258"/>
                  </a:cubicBezTo>
                  <a:cubicBezTo>
                    <a:pt x="9021" y="11173"/>
                    <a:pt x="8138" y="13061"/>
                    <a:pt x="7234" y="14983"/>
                  </a:cubicBezTo>
                  <a:cubicBezTo>
                    <a:pt x="8546" y="14567"/>
                    <a:pt x="9793" y="14160"/>
                    <a:pt x="11055" y="13766"/>
                  </a:cubicBezTo>
                  <a:cubicBezTo>
                    <a:pt x="11076" y="13759"/>
                    <a:pt x="11095" y="13750"/>
                    <a:pt x="11116" y="13745"/>
                  </a:cubicBezTo>
                  <a:cubicBezTo>
                    <a:pt x="11708" y="13611"/>
                    <a:pt x="12103" y="13406"/>
                    <a:pt x="11959" y="12996"/>
                  </a:cubicBezTo>
                  <a:cubicBezTo>
                    <a:pt x="11937" y="12940"/>
                    <a:pt x="11962" y="12869"/>
                    <a:pt x="12088" y="12839"/>
                  </a:cubicBezTo>
                  <a:cubicBezTo>
                    <a:pt x="12268" y="12906"/>
                    <a:pt x="12192" y="13014"/>
                    <a:pt x="12210" y="13105"/>
                  </a:cubicBezTo>
                  <a:cubicBezTo>
                    <a:pt x="12228" y="13186"/>
                    <a:pt x="12179" y="13271"/>
                    <a:pt x="12253" y="13364"/>
                  </a:cubicBezTo>
                  <a:cubicBezTo>
                    <a:pt x="12618" y="13265"/>
                    <a:pt x="12976" y="13170"/>
                    <a:pt x="13270" y="13012"/>
                  </a:cubicBezTo>
                  <a:cubicBezTo>
                    <a:pt x="13766" y="12941"/>
                    <a:pt x="14168" y="12760"/>
                    <a:pt x="14606" y="12622"/>
                  </a:cubicBezTo>
                  <a:cubicBezTo>
                    <a:pt x="15902" y="12216"/>
                    <a:pt x="17186" y="11793"/>
                    <a:pt x="18473" y="11373"/>
                  </a:cubicBezTo>
                  <a:cubicBezTo>
                    <a:pt x="18736" y="11287"/>
                    <a:pt x="19003" y="11201"/>
                    <a:pt x="19275" y="11122"/>
                  </a:cubicBezTo>
                  <a:cubicBezTo>
                    <a:pt x="19526" y="11065"/>
                    <a:pt x="19750" y="10984"/>
                    <a:pt x="19916" y="10855"/>
                  </a:cubicBezTo>
                  <a:cubicBezTo>
                    <a:pt x="20069" y="10868"/>
                    <a:pt x="20075" y="10952"/>
                    <a:pt x="20136" y="11009"/>
                  </a:cubicBezTo>
                  <a:cubicBezTo>
                    <a:pt x="20528" y="11389"/>
                    <a:pt x="20862" y="11787"/>
                    <a:pt x="21251" y="12170"/>
                  </a:cubicBezTo>
                  <a:cubicBezTo>
                    <a:pt x="21279" y="12351"/>
                    <a:pt x="21077" y="12478"/>
                    <a:pt x="20939" y="12621"/>
                  </a:cubicBezTo>
                  <a:cubicBezTo>
                    <a:pt x="20155" y="13278"/>
                    <a:pt x="19309" y="13908"/>
                    <a:pt x="18442" y="14529"/>
                  </a:cubicBezTo>
                  <a:cubicBezTo>
                    <a:pt x="18344" y="14599"/>
                    <a:pt x="18234" y="14666"/>
                    <a:pt x="18136" y="14736"/>
                  </a:cubicBezTo>
                  <a:cubicBezTo>
                    <a:pt x="17342" y="15286"/>
                    <a:pt x="16542" y="15832"/>
                    <a:pt x="15688" y="16350"/>
                  </a:cubicBezTo>
                  <a:cubicBezTo>
                    <a:pt x="15390" y="16532"/>
                    <a:pt x="15069" y="16706"/>
                    <a:pt x="14928" y="16954"/>
                  </a:cubicBezTo>
                  <a:cubicBezTo>
                    <a:pt x="14790" y="16946"/>
                    <a:pt x="14683" y="16963"/>
                    <a:pt x="14575" y="17027"/>
                  </a:cubicBezTo>
                  <a:cubicBezTo>
                    <a:pt x="13797" y="17483"/>
                    <a:pt x="13013" y="17936"/>
                    <a:pt x="12216" y="18383"/>
                  </a:cubicBezTo>
                  <a:cubicBezTo>
                    <a:pt x="11956" y="18529"/>
                    <a:pt x="12017" y="18700"/>
                    <a:pt x="11989" y="18873"/>
                  </a:cubicBezTo>
                  <a:cubicBezTo>
                    <a:pt x="11974" y="18970"/>
                    <a:pt x="12100" y="19104"/>
                    <a:pt x="11821" y="19151"/>
                  </a:cubicBezTo>
                  <a:cubicBezTo>
                    <a:pt x="11649" y="19010"/>
                    <a:pt x="11809" y="18838"/>
                    <a:pt x="11695" y="18677"/>
                  </a:cubicBezTo>
                  <a:cubicBezTo>
                    <a:pt x="11380" y="18769"/>
                    <a:pt x="11230" y="18986"/>
                    <a:pt x="10865" y="19026"/>
                  </a:cubicBezTo>
                  <a:close/>
                </a:path>
              </a:pathLst>
            </a:custGeom>
            <a:solidFill>
              <a:srgbClr val="69727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83" name="Freeform: Shape 189"/>
            <p:cNvSpPr/>
            <p:nvPr/>
          </p:nvSpPr>
          <p:spPr>
            <a:xfrm>
              <a:off x="2704458" y="3145041"/>
              <a:ext cx="504661" cy="921920"/>
            </a:xfrm>
            <a:custGeom>
              <a:avLst/>
              <a:gdLst/>
              <a:ahLst/>
              <a:cxnLst>
                <a:cxn ang="0">
                  <a:pos x="wd2" y="hd2"/>
                </a:cxn>
                <a:cxn ang="5400000">
                  <a:pos x="wd2" y="hd2"/>
                </a:cxn>
                <a:cxn ang="10800000">
                  <a:pos x="wd2" y="hd2"/>
                </a:cxn>
                <a:cxn ang="16200000">
                  <a:pos x="wd2" y="hd2"/>
                </a:cxn>
              </a:cxnLst>
              <a:rect l="0" t="0" r="r" b="b"/>
              <a:pathLst>
                <a:path w="21573" h="21506" extrusionOk="0">
                  <a:moveTo>
                    <a:pt x="2364" y="20310"/>
                  </a:moveTo>
                  <a:cubicBezTo>
                    <a:pt x="2132" y="19650"/>
                    <a:pt x="1900" y="18991"/>
                    <a:pt x="1667" y="18331"/>
                  </a:cubicBezTo>
                  <a:cubicBezTo>
                    <a:pt x="1389" y="17621"/>
                    <a:pt x="1110" y="16911"/>
                    <a:pt x="837" y="16201"/>
                  </a:cubicBezTo>
                  <a:cubicBezTo>
                    <a:pt x="691" y="15386"/>
                    <a:pt x="244" y="14600"/>
                    <a:pt x="0" y="13794"/>
                  </a:cubicBezTo>
                  <a:cubicBezTo>
                    <a:pt x="354" y="13582"/>
                    <a:pt x="860" y="13658"/>
                    <a:pt x="1290" y="13588"/>
                  </a:cubicBezTo>
                  <a:cubicBezTo>
                    <a:pt x="3492" y="13538"/>
                    <a:pt x="5688" y="13462"/>
                    <a:pt x="7895" y="13500"/>
                  </a:cubicBezTo>
                  <a:cubicBezTo>
                    <a:pt x="8592" y="13512"/>
                    <a:pt x="9284" y="13468"/>
                    <a:pt x="9975" y="13414"/>
                  </a:cubicBezTo>
                  <a:cubicBezTo>
                    <a:pt x="10864" y="13344"/>
                    <a:pt x="11352" y="13084"/>
                    <a:pt x="11456" y="12596"/>
                  </a:cubicBezTo>
                  <a:cubicBezTo>
                    <a:pt x="11608" y="11854"/>
                    <a:pt x="11666" y="11106"/>
                    <a:pt x="11764" y="10364"/>
                  </a:cubicBezTo>
                  <a:cubicBezTo>
                    <a:pt x="11944" y="9039"/>
                    <a:pt x="12125" y="7714"/>
                    <a:pt x="12281" y="6388"/>
                  </a:cubicBezTo>
                  <a:cubicBezTo>
                    <a:pt x="12432" y="5152"/>
                    <a:pt x="12624" y="3915"/>
                    <a:pt x="12740" y="2679"/>
                  </a:cubicBezTo>
                  <a:cubicBezTo>
                    <a:pt x="12775" y="2324"/>
                    <a:pt x="12891" y="1975"/>
                    <a:pt x="12909" y="1620"/>
                  </a:cubicBezTo>
                  <a:cubicBezTo>
                    <a:pt x="12921" y="1579"/>
                    <a:pt x="12938" y="1538"/>
                    <a:pt x="12967" y="1500"/>
                  </a:cubicBezTo>
                  <a:cubicBezTo>
                    <a:pt x="13409" y="1205"/>
                    <a:pt x="14100" y="1122"/>
                    <a:pt x="14669" y="945"/>
                  </a:cubicBezTo>
                  <a:cubicBezTo>
                    <a:pt x="15703" y="621"/>
                    <a:pt x="16732" y="289"/>
                    <a:pt x="17806" y="0"/>
                  </a:cubicBezTo>
                  <a:cubicBezTo>
                    <a:pt x="19026" y="831"/>
                    <a:pt x="20177" y="1687"/>
                    <a:pt x="20973" y="2673"/>
                  </a:cubicBezTo>
                  <a:cubicBezTo>
                    <a:pt x="21583" y="3421"/>
                    <a:pt x="21600" y="4204"/>
                    <a:pt x="21559" y="4997"/>
                  </a:cubicBezTo>
                  <a:cubicBezTo>
                    <a:pt x="21554" y="5146"/>
                    <a:pt x="21565" y="5298"/>
                    <a:pt x="21571" y="5447"/>
                  </a:cubicBezTo>
                  <a:cubicBezTo>
                    <a:pt x="21461" y="5577"/>
                    <a:pt x="21559" y="5719"/>
                    <a:pt x="21484" y="5849"/>
                  </a:cubicBezTo>
                  <a:cubicBezTo>
                    <a:pt x="21234" y="7406"/>
                    <a:pt x="21013" y="8963"/>
                    <a:pt x="20729" y="10519"/>
                  </a:cubicBezTo>
                  <a:cubicBezTo>
                    <a:pt x="20444" y="12060"/>
                    <a:pt x="20090" y="13598"/>
                    <a:pt x="19787" y="15136"/>
                  </a:cubicBezTo>
                  <a:cubicBezTo>
                    <a:pt x="19532" y="16439"/>
                    <a:pt x="19340" y="17745"/>
                    <a:pt x="19050" y="19045"/>
                  </a:cubicBezTo>
                  <a:cubicBezTo>
                    <a:pt x="18910" y="19669"/>
                    <a:pt x="18928" y="20303"/>
                    <a:pt x="18637" y="20915"/>
                  </a:cubicBezTo>
                  <a:cubicBezTo>
                    <a:pt x="18451" y="21109"/>
                    <a:pt x="18108" y="21099"/>
                    <a:pt x="17789" y="21102"/>
                  </a:cubicBezTo>
                  <a:cubicBezTo>
                    <a:pt x="14483" y="21134"/>
                    <a:pt x="11189" y="21277"/>
                    <a:pt x="7884" y="21353"/>
                  </a:cubicBezTo>
                  <a:cubicBezTo>
                    <a:pt x="6594" y="21381"/>
                    <a:pt x="5298" y="21378"/>
                    <a:pt x="4009" y="21470"/>
                  </a:cubicBezTo>
                  <a:cubicBezTo>
                    <a:pt x="3526" y="21505"/>
                    <a:pt x="2911" y="21600"/>
                    <a:pt x="2643" y="21216"/>
                  </a:cubicBezTo>
                  <a:lnTo>
                    <a:pt x="2359" y="20303"/>
                  </a:lnTo>
                  <a:close/>
                </a:path>
              </a:pathLst>
            </a:custGeom>
            <a:solidFill>
              <a:srgbClr val="778090"/>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84" name="Freeform: Shape 190"/>
            <p:cNvSpPr/>
            <p:nvPr/>
          </p:nvSpPr>
          <p:spPr>
            <a:xfrm>
              <a:off x="588369" y="1245063"/>
              <a:ext cx="481065" cy="799412"/>
            </a:xfrm>
            <a:custGeom>
              <a:avLst/>
              <a:gdLst/>
              <a:ahLst/>
              <a:cxnLst>
                <a:cxn ang="0">
                  <a:pos x="wd2" y="hd2"/>
                </a:cxn>
                <a:cxn ang="5400000">
                  <a:pos x="wd2" y="hd2"/>
                </a:cxn>
                <a:cxn ang="10800000">
                  <a:pos x="wd2" y="hd2"/>
                </a:cxn>
                <a:cxn ang="16200000">
                  <a:pos x="wd2" y="hd2"/>
                </a:cxn>
              </a:cxnLst>
              <a:rect l="0" t="0" r="r" b="b"/>
              <a:pathLst>
                <a:path w="21483" h="21491" extrusionOk="0">
                  <a:moveTo>
                    <a:pt x="3406" y="0"/>
                  </a:moveTo>
                  <a:cubicBezTo>
                    <a:pt x="6756" y="1341"/>
                    <a:pt x="10112" y="2682"/>
                    <a:pt x="13450" y="4034"/>
                  </a:cubicBezTo>
                  <a:cubicBezTo>
                    <a:pt x="13814" y="4180"/>
                    <a:pt x="13954" y="4143"/>
                    <a:pt x="14136" y="3920"/>
                  </a:cubicBezTo>
                  <a:cubicBezTo>
                    <a:pt x="14379" y="3624"/>
                    <a:pt x="14531" y="3292"/>
                    <a:pt x="14943" y="3054"/>
                  </a:cubicBezTo>
                  <a:cubicBezTo>
                    <a:pt x="15386" y="2970"/>
                    <a:pt x="15647" y="3193"/>
                    <a:pt x="15987" y="3281"/>
                  </a:cubicBezTo>
                  <a:cubicBezTo>
                    <a:pt x="17419" y="3650"/>
                    <a:pt x="17984" y="4304"/>
                    <a:pt x="18208" y="5236"/>
                  </a:cubicBezTo>
                  <a:cubicBezTo>
                    <a:pt x="19167" y="9233"/>
                    <a:pt x="20084" y="13233"/>
                    <a:pt x="20812" y="17249"/>
                  </a:cubicBezTo>
                  <a:cubicBezTo>
                    <a:pt x="21037" y="18494"/>
                    <a:pt x="21225" y="19744"/>
                    <a:pt x="21462" y="20986"/>
                  </a:cubicBezTo>
                  <a:cubicBezTo>
                    <a:pt x="21486" y="21118"/>
                    <a:pt x="21504" y="21249"/>
                    <a:pt x="21431" y="21373"/>
                  </a:cubicBezTo>
                  <a:cubicBezTo>
                    <a:pt x="21213" y="21600"/>
                    <a:pt x="21012" y="21447"/>
                    <a:pt x="20879" y="21341"/>
                  </a:cubicBezTo>
                  <a:cubicBezTo>
                    <a:pt x="20308" y="20877"/>
                    <a:pt x="19604" y="20449"/>
                    <a:pt x="19610" y="19810"/>
                  </a:cubicBezTo>
                  <a:cubicBezTo>
                    <a:pt x="19610" y="19696"/>
                    <a:pt x="19544" y="19580"/>
                    <a:pt x="19501" y="19466"/>
                  </a:cubicBezTo>
                  <a:cubicBezTo>
                    <a:pt x="19410" y="19240"/>
                    <a:pt x="19228" y="19057"/>
                    <a:pt x="18828" y="18999"/>
                  </a:cubicBezTo>
                  <a:cubicBezTo>
                    <a:pt x="18427" y="18940"/>
                    <a:pt x="18208" y="19108"/>
                    <a:pt x="17984" y="19265"/>
                  </a:cubicBezTo>
                  <a:cubicBezTo>
                    <a:pt x="17486" y="19609"/>
                    <a:pt x="17074" y="19981"/>
                    <a:pt x="16685" y="20369"/>
                  </a:cubicBezTo>
                  <a:cubicBezTo>
                    <a:pt x="16539" y="20515"/>
                    <a:pt x="16436" y="20694"/>
                    <a:pt x="16078" y="20705"/>
                  </a:cubicBezTo>
                  <a:cubicBezTo>
                    <a:pt x="15854" y="20654"/>
                    <a:pt x="15750" y="20533"/>
                    <a:pt x="15653" y="20416"/>
                  </a:cubicBezTo>
                  <a:cubicBezTo>
                    <a:pt x="14367" y="18831"/>
                    <a:pt x="12928" y="17296"/>
                    <a:pt x="11672" y="15703"/>
                  </a:cubicBezTo>
                  <a:cubicBezTo>
                    <a:pt x="11581" y="15586"/>
                    <a:pt x="11508" y="15462"/>
                    <a:pt x="11435" y="15338"/>
                  </a:cubicBezTo>
                  <a:cubicBezTo>
                    <a:pt x="10355" y="13401"/>
                    <a:pt x="9026" y="11523"/>
                    <a:pt x="7600" y="9675"/>
                  </a:cubicBezTo>
                  <a:cubicBezTo>
                    <a:pt x="5457" y="6894"/>
                    <a:pt x="3011" y="4213"/>
                    <a:pt x="226" y="1648"/>
                  </a:cubicBezTo>
                  <a:cubicBezTo>
                    <a:pt x="98" y="1531"/>
                    <a:pt x="-96" y="1418"/>
                    <a:pt x="56" y="1253"/>
                  </a:cubicBezTo>
                  <a:cubicBezTo>
                    <a:pt x="851" y="840"/>
                    <a:pt x="1840" y="628"/>
                    <a:pt x="2714" y="300"/>
                  </a:cubicBezTo>
                  <a:cubicBezTo>
                    <a:pt x="2951" y="208"/>
                    <a:pt x="3278" y="190"/>
                    <a:pt x="3406" y="4"/>
                  </a:cubicBezTo>
                  <a:close/>
                </a:path>
              </a:pathLst>
            </a:custGeom>
            <a:solidFill>
              <a:srgbClr val="EEEDE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85" name="Freeform: Shape 191"/>
            <p:cNvSpPr/>
            <p:nvPr/>
          </p:nvSpPr>
          <p:spPr>
            <a:xfrm>
              <a:off x="484317" y="2259689"/>
              <a:ext cx="510976" cy="2054583"/>
            </a:xfrm>
            <a:custGeom>
              <a:avLst/>
              <a:gdLst/>
              <a:ahLst/>
              <a:cxnLst>
                <a:cxn ang="0">
                  <a:pos x="wd2" y="hd2"/>
                </a:cxn>
                <a:cxn ang="5400000">
                  <a:pos x="wd2" y="hd2"/>
                </a:cxn>
                <a:cxn ang="10800000">
                  <a:pos x="wd2" y="hd2"/>
                </a:cxn>
                <a:cxn ang="16200000">
                  <a:pos x="wd2" y="hd2"/>
                </a:cxn>
              </a:cxnLst>
              <a:rect l="0" t="0" r="r" b="b"/>
              <a:pathLst>
                <a:path w="21547" h="21582" extrusionOk="0">
                  <a:moveTo>
                    <a:pt x="18613" y="537"/>
                  </a:moveTo>
                  <a:cubicBezTo>
                    <a:pt x="18836" y="426"/>
                    <a:pt x="19065" y="314"/>
                    <a:pt x="19289" y="203"/>
                  </a:cubicBezTo>
                  <a:cubicBezTo>
                    <a:pt x="19828" y="76"/>
                    <a:pt x="20538" y="52"/>
                    <a:pt x="21209" y="3"/>
                  </a:cubicBezTo>
                  <a:cubicBezTo>
                    <a:pt x="21346" y="-7"/>
                    <a:pt x="21478" y="4"/>
                    <a:pt x="21547" y="43"/>
                  </a:cubicBezTo>
                  <a:cubicBezTo>
                    <a:pt x="21106" y="447"/>
                    <a:pt x="20664" y="851"/>
                    <a:pt x="20229" y="1255"/>
                  </a:cubicBezTo>
                  <a:cubicBezTo>
                    <a:pt x="20068" y="1700"/>
                    <a:pt x="19432" y="2119"/>
                    <a:pt x="18962" y="2546"/>
                  </a:cubicBezTo>
                  <a:cubicBezTo>
                    <a:pt x="18441" y="3018"/>
                    <a:pt x="17925" y="3491"/>
                    <a:pt x="17369" y="3960"/>
                  </a:cubicBezTo>
                  <a:cubicBezTo>
                    <a:pt x="16624" y="4590"/>
                    <a:pt x="15925" y="5222"/>
                    <a:pt x="15197" y="5853"/>
                  </a:cubicBezTo>
                  <a:cubicBezTo>
                    <a:pt x="14383" y="6533"/>
                    <a:pt x="13592" y="7214"/>
                    <a:pt x="12824" y="7896"/>
                  </a:cubicBezTo>
                  <a:cubicBezTo>
                    <a:pt x="12074" y="8522"/>
                    <a:pt x="11346" y="9147"/>
                    <a:pt x="10630" y="9775"/>
                  </a:cubicBezTo>
                  <a:cubicBezTo>
                    <a:pt x="10354" y="9995"/>
                    <a:pt x="10091" y="10216"/>
                    <a:pt x="9839" y="10439"/>
                  </a:cubicBezTo>
                  <a:cubicBezTo>
                    <a:pt x="9535" y="10692"/>
                    <a:pt x="9266" y="10946"/>
                    <a:pt x="8916" y="11194"/>
                  </a:cubicBezTo>
                  <a:cubicBezTo>
                    <a:pt x="8876" y="11246"/>
                    <a:pt x="8807" y="11296"/>
                    <a:pt x="8761" y="11345"/>
                  </a:cubicBezTo>
                  <a:cubicBezTo>
                    <a:pt x="8354" y="11734"/>
                    <a:pt x="7873" y="12118"/>
                    <a:pt x="7420" y="12502"/>
                  </a:cubicBezTo>
                  <a:cubicBezTo>
                    <a:pt x="7288" y="12616"/>
                    <a:pt x="7191" y="12700"/>
                    <a:pt x="7861" y="12687"/>
                  </a:cubicBezTo>
                  <a:cubicBezTo>
                    <a:pt x="7976" y="12685"/>
                    <a:pt x="8074" y="12705"/>
                    <a:pt x="8159" y="12725"/>
                  </a:cubicBezTo>
                  <a:cubicBezTo>
                    <a:pt x="9352" y="12692"/>
                    <a:pt x="8681" y="12916"/>
                    <a:pt x="8830" y="13026"/>
                  </a:cubicBezTo>
                  <a:cubicBezTo>
                    <a:pt x="8572" y="13251"/>
                    <a:pt x="8475" y="13483"/>
                    <a:pt x="8412" y="13717"/>
                  </a:cubicBezTo>
                  <a:cubicBezTo>
                    <a:pt x="8532" y="13801"/>
                    <a:pt x="8475" y="13885"/>
                    <a:pt x="8412" y="13969"/>
                  </a:cubicBezTo>
                  <a:cubicBezTo>
                    <a:pt x="8205" y="14272"/>
                    <a:pt x="8039" y="14575"/>
                    <a:pt x="7879" y="14879"/>
                  </a:cubicBezTo>
                  <a:cubicBezTo>
                    <a:pt x="7604" y="15244"/>
                    <a:pt x="7449" y="15614"/>
                    <a:pt x="7214" y="15980"/>
                  </a:cubicBezTo>
                  <a:cubicBezTo>
                    <a:pt x="6904" y="16455"/>
                    <a:pt x="6675" y="16933"/>
                    <a:pt x="6371" y="17407"/>
                  </a:cubicBezTo>
                  <a:cubicBezTo>
                    <a:pt x="6148" y="17824"/>
                    <a:pt x="5775" y="18235"/>
                    <a:pt x="5569" y="18654"/>
                  </a:cubicBezTo>
                  <a:cubicBezTo>
                    <a:pt x="5535" y="18706"/>
                    <a:pt x="5466" y="18756"/>
                    <a:pt x="5449" y="18811"/>
                  </a:cubicBezTo>
                  <a:cubicBezTo>
                    <a:pt x="5426" y="18861"/>
                    <a:pt x="5432" y="18912"/>
                    <a:pt x="5397" y="18962"/>
                  </a:cubicBezTo>
                  <a:cubicBezTo>
                    <a:pt x="5386" y="18979"/>
                    <a:pt x="5374" y="18995"/>
                    <a:pt x="5351" y="19010"/>
                  </a:cubicBezTo>
                  <a:cubicBezTo>
                    <a:pt x="5265" y="19106"/>
                    <a:pt x="5277" y="19206"/>
                    <a:pt x="5168" y="19300"/>
                  </a:cubicBezTo>
                  <a:cubicBezTo>
                    <a:pt x="5156" y="19333"/>
                    <a:pt x="5128" y="19364"/>
                    <a:pt x="5099" y="19397"/>
                  </a:cubicBezTo>
                  <a:cubicBezTo>
                    <a:pt x="5048" y="19437"/>
                    <a:pt x="5025" y="19477"/>
                    <a:pt x="5025" y="19519"/>
                  </a:cubicBezTo>
                  <a:cubicBezTo>
                    <a:pt x="5025" y="19587"/>
                    <a:pt x="4933" y="19651"/>
                    <a:pt x="4904" y="19720"/>
                  </a:cubicBezTo>
                  <a:cubicBezTo>
                    <a:pt x="4887" y="19780"/>
                    <a:pt x="4893" y="19840"/>
                    <a:pt x="4841" y="19898"/>
                  </a:cubicBezTo>
                  <a:cubicBezTo>
                    <a:pt x="4795" y="19938"/>
                    <a:pt x="4755" y="19980"/>
                    <a:pt x="4755" y="20021"/>
                  </a:cubicBezTo>
                  <a:cubicBezTo>
                    <a:pt x="4750" y="20063"/>
                    <a:pt x="4738" y="20105"/>
                    <a:pt x="4698" y="20145"/>
                  </a:cubicBezTo>
                  <a:cubicBezTo>
                    <a:pt x="4652" y="20185"/>
                    <a:pt x="4618" y="20225"/>
                    <a:pt x="4601" y="20267"/>
                  </a:cubicBezTo>
                  <a:cubicBezTo>
                    <a:pt x="4566" y="20325"/>
                    <a:pt x="4474" y="20381"/>
                    <a:pt x="4492" y="20441"/>
                  </a:cubicBezTo>
                  <a:cubicBezTo>
                    <a:pt x="4480" y="20511"/>
                    <a:pt x="4503" y="20581"/>
                    <a:pt x="4434" y="20651"/>
                  </a:cubicBezTo>
                  <a:cubicBezTo>
                    <a:pt x="4394" y="20686"/>
                    <a:pt x="4314" y="20715"/>
                    <a:pt x="4199" y="20739"/>
                  </a:cubicBezTo>
                  <a:cubicBezTo>
                    <a:pt x="4050" y="20986"/>
                    <a:pt x="3901" y="21233"/>
                    <a:pt x="3758" y="21480"/>
                  </a:cubicBezTo>
                  <a:cubicBezTo>
                    <a:pt x="3729" y="21529"/>
                    <a:pt x="3775" y="21593"/>
                    <a:pt x="3443" y="21580"/>
                  </a:cubicBezTo>
                  <a:cubicBezTo>
                    <a:pt x="2360" y="21542"/>
                    <a:pt x="1282" y="21503"/>
                    <a:pt x="199" y="21463"/>
                  </a:cubicBezTo>
                  <a:cubicBezTo>
                    <a:pt x="-53" y="21403"/>
                    <a:pt x="-7" y="21327"/>
                    <a:pt x="27" y="21255"/>
                  </a:cubicBezTo>
                  <a:cubicBezTo>
                    <a:pt x="457" y="20355"/>
                    <a:pt x="858" y="19456"/>
                    <a:pt x="1271" y="18556"/>
                  </a:cubicBezTo>
                  <a:cubicBezTo>
                    <a:pt x="1810" y="17391"/>
                    <a:pt x="2348" y="16227"/>
                    <a:pt x="2876" y="15060"/>
                  </a:cubicBezTo>
                  <a:cubicBezTo>
                    <a:pt x="3196" y="14354"/>
                    <a:pt x="3546" y="13647"/>
                    <a:pt x="3850" y="12939"/>
                  </a:cubicBezTo>
                  <a:cubicBezTo>
                    <a:pt x="3873" y="12882"/>
                    <a:pt x="3924" y="12826"/>
                    <a:pt x="4033" y="12775"/>
                  </a:cubicBezTo>
                  <a:cubicBezTo>
                    <a:pt x="4721" y="12522"/>
                    <a:pt x="4847" y="12221"/>
                    <a:pt x="5197" y="11939"/>
                  </a:cubicBezTo>
                  <a:cubicBezTo>
                    <a:pt x="6033" y="11264"/>
                    <a:pt x="6744" y="10579"/>
                    <a:pt x="7598" y="9905"/>
                  </a:cubicBezTo>
                  <a:cubicBezTo>
                    <a:pt x="8343" y="9238"/>
                    <a:pt x="9128" y="8574"/>
                    <a:pt x="9890" y="7909"/>
                  </a:cubicBezTo>
                  <a:cubicBezTo>
                    <a:pt x="10675" y="7228"/>
                    <a:pt x="11506" y="6552"/>
                    <a:pt x="12240" y="5866"/>
                  </a:cubicBezTo>
                  <a:cubicBezTo>
                    <a:pt x="12876" y="5309"/>
                    <a:pt x="13587" y="4757"/>
                    <a:pt x="14206" y="4199"/>
                  </a:cubicBezTo>
                  <a:cubicBezTo>
                    <a:pt x="14286" y="4127"/>
                    <a:pt x="14389" y="4059"/>
                    <a:pt x="14423" y="3985"/>
                  </a:cubicBezTo>
                  <a:cubicBezTo>
                    <a:pt x="14951" y="3521"/>
                    <a:pt x="15552" y="3062"/>
                    <a:pt x="16068" y="2597"/>
                  </a:cubicBezTo>
                  <a:cubicBezTo>
                    <a:pt x="16211" y="2466"/>
                    <a:pt x="16389" y="2336"/>
                    <a:pt x="16492" y="2203"/>
                  </a:cubicBezTo>
                  <a:cubicBezTo>
                    <a:pt x="17042" y="1752"/>
                    <a:pt x="17581" y="1299"/>
                    <a:pt x="18097" y="845"/>
                  </a:cubicBezTo>
                  <a:cubicBezTo>
                    <a:pt x="18217" y="737"/>
                    <a:pt x="18401" y="633"/>
                    <a:pt x="18601" y="531"/>
                  </a:cubicBezTo>
                  <a:close/>
                </a:path>
              </a:pathLst>
            </a:custGeom>
            <a:solidFill>
              <a:srgbClr val="39294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86" name="Freeform: Shape 192"/>
            <p:cNvSpPr/>
            <p:nvPr/>
          </p:nvSpPr>
          <p:spPr>
            <a:xfrm>
              <a:off x="417336" y="3415089"/>
              <a:ext cx="166555" cy="900628"/>
            </a:xfrm>
            <a:custGeom>
              <a:avLst/>
              <a:gdLst/>
              <a:ahLst/>
              <a:cxnLst>
                <a:cxn ang="0">
                  <a:pos x="wd2" y="hd2"/>
                </a:cxn>
                <a:cxn ang="5400000">
                  <a:pos x="wd2" y="hd2"/>
                </a:cxn>
                <a:cxn ang="10800000">
                  <a:pos x="wd2" y="hd2"/>
                </a:cxn>
                <a:cxn ang="16200000">
                  <a:pos x="wd2" y="hd2"/>
                </a:cxn>
              </a:cxnLst>
              <a:rect l="0" t="0" r="r" b="b"/>
              <a:pathLst>
                <a:path w="21399" h="21573" extrusionOk="0">
                  <a:moveTo>
                    <a:pt x="21383" y="1400"/>
                  </a:moveTo>
                  <a:cubicBezTo>
                    <a:pt x="20667" y="2565"/>
                    <a:pt x="19969" y="3734"/>
                    <a:pt x="19235" y="4899"/>
                  </a:cubicBezTo>
                  <a:cubicBezTo>
                    <a:pt x="18310" y="6358"/>
                    <a:pt x="17279" y="7816"/>
                    <a:pt x="16371" y="9278"/>
                  </a:cubicBezTo>
                  <a:cubicBezTo>
                    <a:pt x="15603" y="10522"/>
                    <a:pt x="14974" y="11768"/>
                    <a:pt x="14206" y="13012"/>
                  </a:cubicBezTo>
                  <a:cubicBezTo>
                    <a:pt x="13438" y="14269"/>
                    <a:pt x="12530" y="15522"/>
                    <a:pt x="11762" y="16775"/>
                  </a:cubicBezTo>
                  <a:cubicBezTo>
                    <a:pt x="10993" y="18019"/>
                    <a:pt x="10347" y="19266"/>
                    <a:pt x="9596" y="20509"/>
                  </a:cubicBezTo>
                  <a:cubicBezTo>
                    <a:pt x="9439" y="20767"/>
                    <a:pt x="9055" y="21017"/>
                    <a:pt x="9230" y="21281"/>
                  </a:cubicBezTo>
                  <a:cubicBezTo>
                    <a:pt x="9230" y="21535"/>
                    <a:pt x="8584" y="21600"/>
                    <a:pt x="7239" y="21564"/>
                  </a:cubicBezTo>
                  <a:cubicBezTo>
                    <a:pt x="2088" y="21427"/>
                    <a:pt x="2140" y="21434"/>
                    <a:pt x="2070" y="20461"/>
                  </a:cubicBezTo>
                  <a:cubicBezTo>
                    <a:pt x="1791" y="17238"/>
                    <a:pt x="1477" y="14018"/>
                    <a:pt x="1145" y="10795"/>
                  </a:cubicBezTo>
                  <a:cubicBezTo>
                    <a:pt x="883" y="8197"/>
                    <a:pt x="604" y="5599"/>
                    <a:pt x="307" y="3002"/>
                  </a:cubicBezTo>
                  <a:cubicBezTo>
                    <a:pt x="254" y="2575"/>
                    <a:pt x="150" y="2145"/>
                    <a:pt x="10" y="1719"/>
                  </a:cubicBezTo>
                  <a:cubicBezTo>
                    <a:pt x="-60" y="1511"/>
                    <a:pt x="202" y="1426"/>
                    <a:pt x="1477" y="1419"/>
                  </a:cubicBezTo>
                  <a:cubicBezTo>
                    <a:pt x="6366" y="1393"/>
                    <a:pt x="6348" y="1384"/>
                    <a:pt x="6383" y="456"/>
                  </a:cubicBezTo>
                  <a:cubicBezTo>
                    <a:pt x="6383" y="303"/>
                    <a:pt x="6139" y="143"/>
                    <a:pt x="6610" y="0"/>
                  </a:cubicBezTo>
                  <a:cubicBezTo>
                    <a:pt x="7798" y="257"/>
                    <a:pt x="7064" y="566"/>
                    <a:pt x="7291" y="846"/>
                  </a:cubicBezTo>
                  <a:cubicBezTo>
                    <a:pt x="7431" y="1006"/>
                    <a:pt x="6907" y="1253"/>
                    <a:pt x="8391" y="1260"/>
                  </a:cubicBezTo>
                  <a:cubicBezTo>
                    <a:pt x="9579" y="1266"/>
                    <a:pt x="10958" y="1276"/>
                    <a:pt x="11185" y="944"/>
                  </a:cubicBezTo>
                  <a:cubicBezTo>
                    <a:pt x="11255" y="843"/>
                    <a:pt x="11255" y="693"/>
                    <a:pt x="12216" y="723"/>
                  </a:cubicBezTo>
                  <a:cubicBezTo>
                    <a:pt x="12512" y="785"/>
                    <a:pt x="12635" y="856"/>
                    <a:pt x="12670" y="934"/>
                  </a:cubicBezTo>
                  <a:cubicBezTo>
                    <a:pt x="12757" y="1198"/>
                    <a:pt x="13647" y="1247"/>
                    <a:pt x="14817" y="1224"/>
                  </a:cubicBezTo>
                  <a:cubicBezTo>
                    <a:pt x="16459" y="1195"/>
                    <a:pt x="18100" y="1126"/>
                    <a:pt x="19759" y="1165"/>
                  </a:cubicBezTo>
                  <a:cubicBezTo>
                    <a:pt x="20492" y="1185"/>
                    <a:pt x="21540" y="1156"/>
                    <a:pt x="21383" y="1400"/>
                  </a:cubicBezTo>
                  <a:close/>
                </a:path>
              </a:pathLst>
            </a:custGeom>
            <a:solidFill>
              <a:srgbClr val="654E5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87" name="Freeform: Shape 193"/>
            <p:cNvSpPr/>
            <p:nvPr/>
          </p:nvSpPr>
          <p:spPr>
            <a:xfrm>
              <a:off x="2766432" y="4042027"/>
              <a:ext cx="374016" cy="177763"/>
            </a:xfrm>
            <a:custGeom>
              <a:avLst/>
              <a:gdLst/>
              <a:ahLst/>
              <a:cxnLst>
                <a:cxn ang="0">
                  <a:pos x="wd2" y="hd2"/>
                </a:cxn>
                <a:cxn ang="5400000">
                  <a:pos x="wd2" y="hd2"/>
                </a:cxn>
                <a:cxn ang="10800000">
                  <a:pos x="wd2" y="hd2"/>
                </a:cxn>
                <a:cxn ang="16200000">
                  <a:pos x="wd2" y="hd2"/>
                </a:cxn>
              </a:cxnLst>
              <a:rect l="0" t="0" r="r" b="b"/>
              <a:pathLst>
                <a:path w="21600" h="21037" extrusionOk="0">
                  <a:moveTo>
                    <a:pt x="0" y="1512"/>
                  </a:moveTo>
                  <a:cubicBezTo>
                    <a:pt x="683" y="2895"/>
                    <a:pt x="1531" y="2236"/>
                    <a:pt x="2300" y="2139"/>
                  </a:cubicBezTo>
                  <a:cubicBezTo>
                    <a:pt x="2661" y="2091"/>
                    <a:pt x="3030" y="1914"/>
                    <a:pt x="3406" y="1898"/>
                  </a:cubicBezTo>
                  <a:cubicBezTo>
                    <a:pt x="6679" y="1640"/>
                    <a:pt x="9952" y="1496"/>
                    <a:pt x="13225" y="1094"/>
                  </a:cubicBezTo>
                  <a:cubicBezTo>
                    <a:pt x="15713" y="788"/>
                    <a:pt x="18201" y="338"/>
                    <a:pt x="20697" y="370"/>
                  </a:cubicBezTo>
                  <a:cubicBezTo>
                    <a:pt x="21011" y="370"/>
                    <a:pt x="21325" y="370"/>
                    <a:pt x="21600" y="0"/>
                  </a:cubicBezTo>
                  <a:cubicBezTo>
                    <a:pt x="21459" y="4005"/>
                    <a:pt x="21349" y="8026"/>
                    <a:pt x="21153" y="12030"/>
                  </a:cubicBezTo>
                  <a:cubicBezTo>
                    <a:pt x="21051" y="14186"/>
                    <a:pt x="21121" y="16389"/>
                    <a:pt x="20846" y="18512"/>
                  </a:cubicBezTo>
                  <a:cubicBezTo>
                    <a:pt x="19826" y="19541"/>
                    <a:pt x="18704" y="19381"/>
                    <a:pt x="17636" y="19445"/>
                  </a:cubicBezTo>
                  <a:cubicBezTo>
                    <a:pt x="13139" y="19702"/>
                    <a:pt x="8649" y="20539"/>
                    <a:pt x="4144" y="20683"/>
                  </a:cubicBezTo>
                  <a:cubicBezTo>
                    <a:pt x="3320" y="20715"/>
                    <a:pt x="2480" y="21600"/>
                    <a:pt x="1688" y="20442"/>
                  </a:cubicBezTo>
                  <a:cubicBezTo>
                    <a:pt x="1311" y="16325"/>
                    <a:pt x="934" y="12207"/>
                    <a:pt x="557" y="8106"/>
                  </a:cubicBezTo>
                  <a:cubicBezTo>
                    <a:pt x="369" y="5919"/>
                    <a:pt x="181" y="3731"/>
                    <a:pt x="0" y="1544"/>
                  </a:cubicBezTo>
                  <a:close/>
                </a:path>
              </a:pathLst>
            </a:custGeom>
            <a:solidFill>
              <a:srgbClr val="737C8B"/>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88" name="Freeform: Shape 194"/>
            <p:cNvSpPr/>
            <p:nvPr/>
          </p:nvSpPr>
          <p:spPr>
            <a:xfrm>
              <a:off x="410621" y="5458481"/>
              <a:ext cx="172491" cy="406642"/>
            </a:xfrm>
            <a:custGeom>
              <a:avLst/>
              <a:gdLst/>
              <a:ahLst/>
              <a:cxnLst>
                <a:cxn ang="0">
                  <a:pos x="wd2" y="hd2"/>
                </a:cxn>
                <a:cxn ang="5400000">
                  <a:pos x="wd2" y="hd2"/>
                </a:cxn>
                <a:cxn ang="10800000">
                  <a:pos x="wd2" y="hd2"/>
                </a:cxn>
                <a:cxn ang="16200000">
                  <a:pos x="wd2" y="hd2"/>
                </a:cxn>
              </a:cxnLst>
              <a:rect l="0" t="0" r="r" b="b"/>
              <a:pathLst>
                <a:path w="21251" h="21294" extrusionOk="0">
                  <a:moveTo>
                    <a:pt x="1691" y="15086"/>
                  </a:moveTo>
                  <a:lnTo>
                    <a:pt x="1574" y="13642"/>
                  </a:lnTo>
                  <a:cubicBezTo>
                    <a:pt x="1172" y="13108"/>
                    <a:pt x="1641" y="12546"/>
                    <a:pt x="1272" y="12012"/>
                  </a:cubicBezTo>
                  <a:cubicBezTo>
                    <a:pt x="1239" y="11521"/>
                    <a:pt x="1189" y="11023"/>
                    <a:pt x="1155" y="10532"/>
                  </a:cubicBezTo>
                  <a:cubicBezTo>
                    <a:pt x="753" y="9955"/>
                    <a:pt x="1239" y="9350"/>
                    <a:pt x="870" y="8767"/>
                  </a:cubicBezTo>
                  <a:cubicBezTo>
                    <a:pt x="586" y="7016"/>
                    <a:pt x="268" y="5258"/>
                    <a:pt x="368" y="3500"/>
                  </a:cubicBezTo>
                  <a:cubicBezTo>
                    <a:pt x="-84" y="2817"/>
                    <a:pt x="435" y="2112"/>
                    <a:pt x="84" y="1429"/>
                  </a:cubicBezTo>
                  <a:cubicBezTo>
                    <a:pt x="50" y="1030"/>
                    <a:pt x="33" y="632"/>
                    <a:pt x="0" y="226"/>
                  </a:cubicBezTo>
                  <a:cubicBezTo>
                    <a:pt x="1507" y="-215"/>
                    <a:pt x="3131" y="119"/>
                    <a:pt x="4655" y="155"/>
                  </a:cubicBezTo>
                  <a:cubicBezTo>
                    <a:pt x="9410" y="276"/>
                    <a:pt x="14182" y="383"/>
                    <a:pt x="18921" y="611"/>
                  </a:cubicBezTo>
                  <a:cubicBezTo>
                    <a:pt x="19574" y="646"/>
                    <a:pt x="20243" y="660"/>
                    <a:pt x="20829" y="824"/>
                  </a:cubicBezTo>
                  <a:cubicBezTo>
                    <a:pt x="21516" y="1151"/>
                    <a:pt x="21181" y="1522"/>
                    <a:pt x="21081" y="1884"/>
                  </a:cubicBezTo>
                  <a:cubicBezTo>
                    <a:pt x="19490" y="7535"/>
                    <a:pt x="16895" y="13115"/>
                    <a:pt x="15187" y="18759"/>
                  </a:cubicBezTo>
                  <a:cubicBezTo>
                    <a:pt x="14952" y="19542"/>
                    <a:pt x="14969" y="20353"/>
                    <a:pt x="14132" y="21086"/>
                  </a:cubicBezTo>
                  <a:cubicBezTo>
                    <a:pt x="13663" y="21228"/>
                    <a:pt x="13127" y="21221"/>
                    <a:pt x="12591" y="21193"/>
                  </a:cubicBezTo>
                  <a:cubicBezTo>
                    <a:pt x="10113" y="21093"/>
                    <a:pt x="7669" y="21115"/>
                    <a:pt x="5190" y="21257"/>
                  </a:cubicBezTo>
                  <a:cubicBezTo>
                    <a:pt x="4102" y="21321"/>
                    <a:pt x="2830" y="21385"/>
                    <a:pt x="2495" y="20709"/>
                  </a:cubicBezTo>
                  <a:cubicBezTo>
                    <a:pt x="2444" y="20275"/>
                    <a:pt x="2411" y="19841"/>
                    <a:pt x="2361" y="19399"/>
                  </a:cubicBezTo>
                  <a:cubicBezTo>
                    <a:pt x="1992" y="18937"/>
                    <a:pt x="2428" y="18439"/>
                    <a:pt x="2093" y="17976"/>
                  </a:cubicBezTo>
                  <a:cubicBezTo>
                    <a:pt x="2059" y="17535"/>
                    <a:pt x="2009" y="17086"/>
                    <a:pt x="1976" y="16645"/>
                  </a:cubicBezTo>
                  <a:cubicBezTo>
                    <a:pt x="1557" y="16133"/>
                    <a:pt x="2059" y="15592"/>
                    <a:pt x="1674" y="15072"/>
                  </a:cubicBezTo>
                  <a:close/>
                </a:path>
              </a:pathLst>
            </a:custGeom>
            <a:solidFill>
              <a:srgbClr val="3D3F42"/>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89" name="Freeform: Shape 195"/>
            <p:cNvSpPr/>
            <p:nvPr/>
          </p:nvSpPr>
          <p:spPr>
            <a:xfrm>
              <a:off x="511194" y="1293918"/>
              <a:ext cx="439853" cy="792612"/>
            </a:xfrm>
            <a:custGeom>
              <a:avLst/>
              <a:gdLst/>
              <a:ahLst/>
              <a:cxnLst>
                <a:cxn ang="0">
                  <a:pos x="wd2" y="hd2"/>
                </a:cxn>
                <a:cxn ang="5400000">
                  <a:pos x="wd2" y="hd2"/>
                </a:cxn>
                <a:cxn ang="10800000">
                  <a:pos x="wd2" y="hd2"/>
                </a:cxn>
                <a:cxn ang="16200000">
                  <a:pos x="wd2" y="hd2"/>
                </a:cxn>
              </a:cxnLst>
              <a:rect l="0" t="0" r="r" b="b"/>
              <a:pathLst>
                <a:path w="21320" h="21427" extrusionOk="0">
                  <a:moveTo>
                    <a:pt x="16317" y="14088"/>
                  </a:moveTo>
                  <a:cubicBezTo>
                    <a:pt x="17832" y="15918"/>
                    <a:pt x="19591" y="17678"/>
                    <a:pt x="21198" y="19482"/>
                  </a:cubicBezTo>
                  <a:cubicBezTo>
                    <a:pt x="21389" y="19599"/>
                    <a:pt x="21317" y="19731"/>
                    <a:pt x="21238" y="19856"/>
                  </a:cubicBezTo>
                  <a:cubicBezTo>
                    <a:pt x="20941" y="20312"/>
                    <a:pt x="20651" y="20768"/>
                    <a:pt x="20322" y="21216"/>
                  </a:cubicBezTo>
                  <a:cubicBezTo>
                    <a:pt x="20137" y="21469"/>
                    <a:pt x="19834" y="21506"/>
                    <a:pt x="19604" y="21264"/>
                  </a:cubicBezTo>
                  <a:cubicBezTo>
                    <a:pt x="19090" y="20723"/>
                    <a:pt x="18431" y="20213"/>
                    <a:pt x="18319" y="19577"/>
                  </a:cubicBezTo>
                  <a:cubicBezTo>
                    <a:pt x="16837" y="18060"/>
                    <a:pt x="15362" y="16539"/>
                    <a:pt x="13873" y="15025"/>
                  </a:cubicBezTo>
                  <a:cubicBezTo>
                    <a:pt x="11916" y="13034"/>
                    <a:pt x="9947" y="11046"/>
                    <a:pt x="7984" y="9058"/>
                  </a:cubicBezTo>
                  <a:cubicBezTo>
                    <a:pt x="5461" y="6505"/>
                    <a:pt x="2944" y="3951"/>
                    <a:pt x="415" y="1398"/>
                  </a:cubicBezTo>
                  <a:cubicBezTo>
                    <a:pt x="356" y="1335"/>
                    <a:pt x="257" y="1287"/>
                    <a:pt x="178" y="1232"/>
                  </a:cubicBezTo>
                  <a:cubicBezTo>
                    <a:pt x="-211" y="861"/>
                    <a:pt x="72" y="648"/>
                    <a:pt x="691" y="486"/>
                  </a:cubicBezTo>
                  <a:cubicBezTo>
                    <a:pt x="995" y="406"/>
                    <a:pt x="1291" y="299"/>
                    <a:pt x="1535" y="171"/>
                  </a:cubicBezTo>
                  <a:cubicBezTo>
                    <a:pt x="2029" y="-94"/>
                    <a:pt x="2391" y="-46"/>
                    <a:pt x="2694" y="277"/>
                  </a:cubicBezTo>
                  <a:cubicBezTo>
                    <a:pt x="3412" y="626"/>
                    <a:pt x="3702" y="1129"/>
                    <a:pt x="4150" y="1574"/>
                  </a:cubicBezTo>
                  <a:cubicBezTo>
                    <a:pt x="7167" y="4565"/>
                    <a:pt x="10131" y="7570"/>
                    <a:pt x="13049" y="10590"/>
                  </a:cubicBezTo>
                  <a:cubicBezTo>
                    <a:pt x="14169" y="11748"/>
                    <a:pt x="15335" y="12894"/>
                    <a:pt x="16310" y="14092"/>
                  </a:cubicBezTo>
                  <a:close/>
                </a:path>
              </a:pathLst>
            </a:custGeom>
            <a:solidFill>
              <a:srgbClr val="39294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90" name="Freeform: Shape 196"/>
            <p:cNvSpPr/>
            <p:nvPr/>
          </p:nvSpPr>
          <p:spPr>
            <a:xfrm>
              <a:off x="417688" y="4772617"/>
              <a:ext cx="274143" cy="201868"/>
            </a:xfrm>
            <a:custGeom>
              <a:avLst/>
              <a:gdLst/>
              <a:ahLst/>
              <a:cxnLst>
                <a:cxn ang="0">
                  <a:pos x="wd2" y="hd2"/>
                </a:cxn>
                <a:cxn ang="5400000">
                  <a:pos x="wd2" y="hd2"/>
                </a:cxn>
                <a:cxn ang="10800000">
                  <a:pos x="wd2" y="hd2"/>
                </a:cxn>
                <a:cxn ang="16200000">
                  <a:pos x="wd2" y="hd2"/>
                </a:cxn>
              </a:cxnLst>
              <a:rect l="0" t="0" r="r" b="b"/>
              <a:pathLst>
                <a:path w="21505" h="21432" extrusionOk="0">
                  <a:moveTo>
                    <a:pt x="11" y="18950"/>
                  </a:moveTo>
                  <a:cubicBezTo>
                    <a:pt x="682" y="12587"/>
                    <a:pt x="1727" y="6339"/>
                    <a:pt x="3284" y="265"/>
                  </a:cubicBezTo>
                  <a:cubicBezTo>
                    <a:pt x="4329" y="-168"/>
                    <a:pt x="5395" y="34"/>
                    <a:pt x="6439" y="149"/>
                  </a:cubicBezTo>
                  <a:cubicBezTo>
                    <a:pt x="10789" y="640"/>
                    <a:pt x="15150" y="1116"/>
                    <a:pt x="19500" y="1491"/>
                  </a:cubicBezTo>
                  <a:cubicBezTo>
                    <a:pt x="20182" y="1549"/>
                    <a:pt x="20864" y="1650"/>
                    <a:pt x="21323" y="2487"/>
                  </a:cubicBezTo>
                  <a:cubicBezTo>
                    <a:pt x="21600" y="3252"/>
                    <a:pt x="21504" y="4060"/>
                    <a:pt x="21408" y="4853"/>
                  </a:cubicBezTo>
                  <a:cubicBezTo>
                    <a:pt x="20811" y="9730"/>
                    <a:pt x="20225" y="14593"/>
                    <a:pt x="19596" y="19455"/>
                  </a:cubicBezTo>
                  <a:cubicBezTo>
                    <a:pt x="19500" y="20177"/>
                    <a:pt x="19638" y="21143"/>
                    <a:pt x="18860" y="21432"/>
                  </a:cubicBezTo>
                  <a:cubicBezTo>
                    <a:pt x="17826" y="20105"/>
                    <a:pt x="16472" y="20335"/>
                    <a:pt x="15235" y="20206"/>
                  </a:cubicBezTo>
                  <a:cubicBezTo>
                    <a:pt x="10960" y="19758"/>
                    <a:pt x="6674" y="19383"/>
                    <a:pt x="2409" y="18820"/>
                  </a:cubicBezTo>
                  <a:cubicBezTo>
                    <a:pt x="1589" y="18719"/>
                    <a:pt x="800" y="18979"/>
                    <a:pt x="0" y="18936"/>
                  </a:cubicBezTo>
                  <a:close/>
                </a:path>
              </a:pathLst>
            </a:custGeom>
            <a:solidFill>
              <a:srgbClr val="4C505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91" name="Freeform: Shape 197"/>
            <p:cNvSpPr/>
            <p:nvPr/>
          </p:nvSpPr>
          <p:spPr>
            <a:xfrm>
              <a:off x="2886541" y="4844979"/>
              <a:ext cx="322812" cy="151067"/>
            </a:xfrm>
            <a:custGeom>
              <a:avLst/>
              <a:gdLst/>
              <a:ahLst/>
              <a:cxnLst>
                <a:cxn ang="0">
                  <a:pos x="wd2" y="hd2"/>
                </a:cxn>
                <a:cxn ang="5400000">
                  <a:pos x="wd2" y="hd2"/>
                </a:cxn>
                <a:cxn ang="10800000">
                  <a:pos x="wd2" y="hd2"/>
                </a:cxn>
                <a:cxn ang="16200000">
                  <a:pos x="wd2" y="hd2"/>
                </a:cxn>
              </a:cxnLst>
              <a:rect l="0" t="0" r="r" b="b"/>
              <a:pathLst>
                <a:path w="21485" h="21061" extrusionOk="0">
                  <a:moveTo>
                    <a:pt x="247" y="11176"/>
                  </a:moveTo>
                  <a:cubicBezTo>
                    <a:pt x="247" y="10419"/>
                    <a:pt x="247" y="9661"/>
                    <a:pt x="247" y="8903"/>
                  </a:cubicBezTo>
                  <a:cubicBezTo>
                    <a:pt x="328" y="6762"/>
                    <a:pt x="-115" y="4697"/>
                    <a:pt x="30" y="2536"/>
                  </a:cubicBezTo>
                  <a:cubicBezTo>
                    <a:pt x="437" y="1684"/>
                    <a:pt x="961" y="1892"/>
                    <a:pt x="1459" y="1817"/>
                  </a:cubicBezTo>
                  <a:cubicBezTo>
                    <a:pt x="3838" y="1475"/>
                    <a:pt x="6217" y="1248"/>
                    <a:pt x="8587" y="1040"/>
                  </a:cubicBezTo>
                  <a:cubicBezTo>
                    <a:pt x="12367" y="718"/>
                    <a:pt x="16148" y="73"/>
                    <a:pt x="19938" y="16"/>
                  </a:cubicBezTo>
                  <a:cubicBezTo>
                    <a:pt x="20472" y="16"/>
                    <a:pt x="21033" y="-173"/>
                    <a:pt x="21485" y="718"/>
                  </a:cubicBezTo>
                  <a:cubicBezTo>
                    <a:pt x="21259" y="6686"/>
                    <a:pt x="20780" y="12579"/>
                    <a:pt x="20182" y="18433"/>
                  </a:cubicBezTo>
                  <a:cubicBezTo>
                    <a:pt x="19929" y="18926"/>
                    <a:pt x="19613" y="19078"/>
                    <a:pt x="19287" y="19115"/>
                  </a:cubicBezTo>
                  <a:cubicBezTo>
                    <a:pt x="16483" y="19419"/>
                    <a:pt x="13670" y="19722"/>
                    <a:pt x="10866" y="20044"/>
                  </a:cubicBezTo>
                  <a:cubicBezTo>
                    <a:pt x="8315" y="20328"/>
                    <a:pt x="5755" y="20480"/>
                    <a:pt x="3196" y="20878"/>
                  </a:cubicBezTo>
                  <a:cubicBezTo>
                    <a:pt x="2354" y="21010"/>
                    <a:pt x="1459" y="21427"/>
                    <a:pt x="672" y="20271"/>
                  </a:cubicBezTo>
                  <a:cubicBezTo>
                    <a:pt x="808" y="18263"/>
                    <a:pt x="428" y="16349"/>
                    <a:pt x="455" y="14360"/>
                  </a:cubicBezTo>
                  <a:cubicBezTo>
                    <a:pt x="174" y="13355"/>
                    <a:pt x="527" y="12181"/>
                    <a:pt x="238" y="11176"/>
                  </a:cubicBezTo>
                  <a:close/>
                </a:path>
              </a:pathLst>
            </a:custGeom>
            <a:solidFill>
              <a:srgbClr val="616670"/>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92" name="Freeform: Shape 198"/>
            <p:cNvSpPr/>
            <p:nvPr/>
          </p:nvSpPr>
          <p:spPr>
            <a:xfrm>
              <a:off x="2873798" y="4737509"/>
              <a:ext cx="349469" cy="125668"/>
            </a:xfrm>
            <a:custGeom>
              <a:avLst/>
              <a:gdLst/>
              <a:ahLst/>
              <a:cxnLst>
                <a:cxn ang="0">
                  <a:pos x="wd2" y="hd2"/>
                </a:cxn>
                <a:cxn ang="5400000">
                  <a:pos x="wd2" y="hd2"/>
                </a:cxn>
                <a:cxn ang="10800000">
                  <a:pos x="wd2" y="hd2"/>
                </a:cxn>
                <a:cxn ang="16200000">
                  <a:pos x="wd2" y="hd2"/>
                </a:cxn>
              </a:cxnLst>
              <a:rect l="0" t="0" r="r" b="b"/>
              <a:pathLst>
                <a:path w="21586" h="21522" extrusionOk="0">
                  <a:moveTo>
                    <a:pt x="20727" y="19287"/>
                  </a:moveTo>
                  <a:cubicBezTo>
                    <a:pt x="18116" y="18892"/>
                    <a:pt x="15514" y="19753"/>
                    <a:pt x="12903" y="19963"/>
                  </a:cubicBezTo>
                  <a:cubicBezTo>
                    <a:pt x="10208" y="20195"/>
                    <a:pt x="7505" y="20661"/>
                    <a:pt x="4810" y="21080"/>
                  </a:cubicBezTo>
                  <a:cubicBezTo>
                    <a:pt x="3475" y="21289"/>
                    <a:pt x="2141" y="21406"/>
                    <a:pt x="806" y="21522"/>
                  </a:cubicBezTo>
                  <a:cubicBezTo>
                    <a:pt x="571" y="20684"/>
                    <a:pt x="848" y="19567"/>
                    <a:pt x="604" y="18729"/>
                  </a:cubicBezTo>
                  <a:cubicBezTo>
                    <a:pt x="403" y="13701"/>
                    <a:pt x="201" y="8674"/>
                    <a:pt x="0" y="3646"/>
                  </a:cubicBezTo>
                  <a:cubicBezTo>
                    <a:pt x="0" y="3088"/>
                    <a:pt x="0" y="2529"/>
                    <a:pt x="0" y="1970"/>
                  </a:cubicBezTo>
                  <a:cubicBezTo>
                    <a:pt x="1545" y="3274"/>
                    <a:pt x="3115" y="2296"/>
                    <a:pt x="4659" y="2087"/>
                  </a:cubicBezTo>
                  <a:cubicBezTo>
                    <a:pt x="6523" y="1854"/>
                    <a:pt x="8395" y="1575"/>
                    <a:pt x="10259" y="1319"/>
                  </a:cubicBezTo>
                  <a:cubicBezTo>
                    <a:pt x="13558" y="853"/>
                    <a:pt x="16857" y="248"/>
                    <a:pt x="20156" y="15"/>
                  </a:cubicBezTo>
                  <a:cubicBezTo>
                    <a:pt x="20584" y="-8"/>
                    <a:pt x="21029" y="-78"/>
                    <a:pt x="21432" y="504"/>
                  </a:cubicBezTo>
                  <a:cubicBezTo>
                    <a:pt x="21550" y="713"/>
                    <a:pt x="21600" y="993"/>
                    <a:pt x="21583" y="1388"/>
                  </a:cubicBezTo>
                  <a:cubicBezTo>
                    <a:pt x="21550" y="1970"/>
                    <a:pt x="21516" y="2552"/>
                    <a:pt x="21482" y="3134"/>
                  </a:cubicBezTo>
                  <a:cubicBezTo>
                    <a:pt x="21323" y="3995"/>
                    <a:pt x="21550" y="5043"/>
                    <a:pt x="21323" y="5881"/>
                  </a:cubicBezTo>
                  <a:cubicBezTo>
                    <a:pt x="21306" y="10419"/>
                    <a:pt x="21096" y="14888"/>
                    <a:pt x="20719" y="19287"/>
                  </a:cubicBezTo>
                  <a:close/>
                </a:path>
              </a:pathLst>
            </a:custGeom>
            <a:solidFill>
              <a:srgbClr val="63697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93" name="Freeform: Shape 199"/>
            <p:cNvSpPr/>
            <p:nvPr/>
          </p:nvSpPr>
          <p:spPr>
            <a:xfrm>
              <a:off x="2896766" y="4977202"/>
              <a:ext cx="293153" cy="135891"/>
            </a:xfrm>
            <a:custGeom>
              <a:avLst/>
              <a:gdLst/>
              <a:ahLst/>
              <a:cxnLst>
                <a:cxn ang="0">
                  <a:pos x="wd2" y="hd2"/>
                </a:cxn>
                <a:cxn ang="5400000">
                  <a:pos x="wd2" y="hd2"/>
                </a:cxn>
                <a:cxn ang="10800000">
                  <a:pos x="wd2" y="hd2"/>
                </a:cxn>
                <a:cxn ang="16200000">
                  <a:pos x="wd2" y="hd2"/>
                </a:cxn>
              </a:cxnLst>
              <a:rect l="0" t="0" r="r" b="b"/>
              <a:pathLst>
                <a:path w="21600" h="21447" extrusionOk="0">
                  <a:moveTo>
                    <a:pt x="0" y="2059"/>
                  </a:moveTo>
                  <a:cubicBezTo>
                    <a:pt x="4136" y="1716"/>
                    <a:pt x="8282" y="1523"/>
                    <a:pt x="12417" y="965"/>
                  </a:cubicBezTo>
                  <a:cubicBezTo>
                    <a:pt x="15471" y="558"/>
                    <a:pt x="18526" y="21"/>
                    <a:pt x="21600" y="0"/>
                  </a:cubicBezTo>
                  <a:cubicBezTo>
                    <a:pt x="21179" y="6907"/>
                    <a:pt x="20639" y="13749"/>
                    <a:pt x="19918" y="20549"/>
                  </a:cubicBezTo>
                  <a:cubicBezTo>
                    <a:pt x="18806" y="19562"/>
                    <a:pt x="17644" y="19755"/>
                    <a:pt x="16483" y="19948"/>
                  </a:cubicBezTo>
                  <a:cubicBezTo>
                    <a:pt x="13619" y="20399"/>
                    <a:pt x="10745" y="20656"/>
                    <a:pt x="7871" y="20892"/>
                  </a:cubicBezTo>
                  <a:cubicBezTo>
                    <a:pt x="5918" y="21042"/>
                    <a:pt x="3966" y="21600"/>
                    <a:pt x="2013" y="21407"/>
                  </a:cubicBezTo>
                  <a:cubicBezTo>
                    <a:pt x="1582" y="21364"/>
                    <a:pt x="1132" y="21578"/>
                    <a:pt x="721" y="21107"/>
                  </a:cubicBezTo>
                  <a:cubicBezTo>
                    <a:pt x="521" y="15959"/>
                    <a:pt x="401" y="10789"/>
                    <a:pt x="0" y="5684"/>
                  </a:cubicBezTo>
                  <a:cubicBezTo>
                    <a:pt x="0" y="4483"/>
                    <a:pt x="0" y="3282"/>
                    <a:pt x="0" y="2081"/>
                  </a:cubicBezTo>
                  <a:close/>
                </a:path>
              </a:pathLst>
            </a:custGeom>
            <a:solidFill>
              <a:srgbClr val="5C626B"/>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94" name="Freeform: Shape 200"/>
            <p:cNvSpPr/>
            <p:nvPr/>
          </p:nvSpPr>
          <p:spPr>
            <a:xfrm>
              <a:off x="2841314" y="4466676"/>
              <a:ext cx="357710" cy="121381"/>
            </a:xfrm>
            <a:custGeom>
              <a:avLst/>
              <a:gdLst/>
              <a:ahLst/>
              <a:cxnLst>
                <a:cxn ang="0">
                  <a:pos x="wd2" y="hd2"/>
                </a:cxn>
                <a:cxn ang="5400000">
                  <a:pos x="wd2" y="hd2"/>
                </a:cxn>
                <a:cxn ang="10800000">
                  <a:pos x="wd2" y="hd2"/>
                </a:cxn>
                <a:cxn ang="16200000">
                  <a:pos x="wd2" y="hd2"/>
                </a:cxn>
              </a:cxnLst>
              <a:rect l="0" t="0" r="r" b="b"/>
              <a:pathLst>
                <a:path w="21592" h="21129" extrusionOk="0">
                  <a:moveTo>
                    <a:pt x="788" y="20215"/>
                  </a:moveTo>
                  <a:cubicBezTo>
                    <a:pt x="410" y="19008"/>
                    <a:pt x="673" y="17565"/>
                    <a:pt x="591" y="16240"/>
                  </a:cubicBezTo>
                  <a:cubicBezTo>
                    <a:pt x="460" y="12053"/>
                    <a:pt x="-8" y="8007"/>
                    <a:pt x="0" y="3749"/>
                  </a:cubicBezTo>
                  <a:cubicBezTo>
                    <a:pt x="501" y="2424"/>
                    <a:pt x="1132" y="2353"/>
                    <a:pt x="1756" y="2306"/>
                  </a:cubicBezTo>
                  <a:cubicBezTo>
                    <a:pt x="6465" y="1998"/>
                    <a:pt x="11157" y="839"/>
                    <a:pt x="15866" y="531"/>
                  </a:cubicBezTo>
                  <a:cubicBezTo>
                    <a:pt x="16653" y="484"/>
                    <a:pt x="17425" y="-84"/>
                    <a:pt x="18212" y="11"/>
                  </a:cubicBezTo>
                  <a:cubicBezTo>
                    <a:pt x="18639" y="58"/>
                    <a:pt x="19065" y="105"/>
                    <a:pt x="19426" y="910"/>
                  </a:cubicBezTo>
                  <a:cubicBezTo>
                    <a:pt x="20206" y="6327"/>
                    <a:pt x="21026" y="11698"/>
                    <a:pt x="21592" y="17352"/>
                  </a:cubicBezTo>
                  <a:cubicBezTo>
                    <a:pt x="20526" y="18866"/>
                    <a:pt x="19361" y="18582"/>
                    <a:pt x="18245" y="18724"/>
                  </a:cubicBezTo>
                  <a:cubicBezTo>
                    <a:pt x="13085" y="19410"/>
                    <a:pt x="7933" y="20026"/>
                    <a:pt x="2781" y="20972"/>
                  </a:cubicBezTo>
                  <a:cubicBezTo>
                    <a:pt x="2109" y="21090"/>
                    <a:pt x="1403" y="21516"/>
                    <a:pt x="788" y="20167"/>
                  </a:cubicBezTo>
                  <a:close/>
                </a:path>
              </a:pathLst>
            </a:custGeom>
            <a:solidFill>
              <a:srgbClr val="69717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95" name="Freeform: Shape 201"/>
            <p:cNvSpPr/>
            <p:nvPr/>
          </p:nvSpPr>
          <p:spPr>
            <a:xfrm>
              <a:off x="2825144" y="4368999"/>
              <a:ext cx="338002" cy="119347"/>
            </a:xfrm>
            <a:custGeom>
              <a:avLst/>
              <a:gdLst/>
              <a:ahLst/>
              <a:cxnLst>
                <a:cxn ang="0">
                  <a:pos x="wd2" y="hd2"/>
                </a:cxn>
                <a:cxn ang="5400000">
                  <a:pos x="wd2" y="hd2"/>
                </a:cxn>
                <a:cxn ang="10800000">
                  <a:pos x="wd2" y="hd2"/>
                </a:cxn>
                <a:cxn ang="16200000">
                  <a:pos x="wd2" y="hd2"/>
                </a:cxn>
              </a:cxnLst>
              <a:rect l="0" t="0" r="r" b="b"/>
              <a:pathLst>
                <a:path w="21600" h="21409" extrusionOk="0">
                  <a:moveTo>
                    <a:pt x="21600" y="18483"/>
                  </a:moveTo>
                  <a:cubicBezTo>
                    <a:pt x="17970" y="18483"/>
                    <a:pt x="14357" y="19507"/>
                    <a:pt x="10735" y="19776"/>
                  </a:cubicBezTo>
                  <a:cubicBezTo>
                    <a:pt x="8051" y="19971"/>
                    <a:pt x="5367" y="20824"/>
                    <a:pt x="2675" y="20848"/>
                  </a:cubicBezTo>
                  <a:cubicBezTo>
                    <a:pt x="2128" y="20848"/>
                    <a:pt x="1581" y="21214"/>
                    <a:pt x="1042" y="21409"/>
                  </a:cubicBezTo>
                  <a:cubicBezTo>
                    <a:pt x="903" y="19264"/>
                    <a:pt x="764" y="17118"/>
                    <a:pt x="625" y="14973"/>
                  </a:cubicBezTo>
                  <a:cubicBezTo>
                    <a:pt x="417" y="11072"/>
                    <a:pt x="208" y="7172"/>
                    <a:pt x="0" y="3271"/>
                  </a:cubicBezTo>
                  <a:cubicBezTo>
                    <a:pt x="973" y="1515"/>
                    <a:pt x="2102" y="2101"/>
                    <a:pt x="3135" y="2003"/>
                  </a:cubicBezTo>
                  <a:cubicBezTo>
                    <a:pt x="8112" y="1442"/>
                    <a:pt x="13080" y="321"/>
                    <a:pt x="18056" y="28"/>
                  </a:cubicBezTo>
                  <a:cubicBezTo>
                    <a:pt x="18569" y="4"/>
                    <a:pt x="19107" y="-191"/>
                    <a:pt x="19533" y="930"/>
                  </a:cubicBezTo>
                  <a:cubicBezTo>
                    <a:pt x="19889" y="5782"/>
                    <a:pt x="20601" y="10341"/>
                    <a:pt x="21140" y="15022"/>
                  </a:cubicBezTo>
                  <a:cubicBezTo>
                    <a:pt x="21279" y="16192"/>
                    <a:pt x="21444" y="17313"/>
                    <a:pt x="21600" y="18483"/>
                  </a:cubicBezTo>
                  <a:close/>
                </a:path>
              </a:pathLst>
            </a:custGeom>
            <a:solidFill>
              <a:srgbClr val="6C7481"/>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96" name="Freeform: Shape 202"/>
            <p:cNvSpPr/>
            <p:nvPr/>
          </p:nvSpPr>
          <p:spPr>
            <a:xfrm>
              <a:off x="2864149" y="4649371"/>
              <a:ext cx="360236" cy="109851"/>
            </a:xfrm>
            <a:custGeom>
              <a:avLst/>
              <a:gdLst/>
              <a:ahLst/>
              <a:cxnLst>
                <a:cxn ang="0">
                  <a:pos x="wd2" y="hd2"/>
                </a:cxn>
                <a:cxn ang="5400000">
                  <a:pos x="wd2" y="hd2"/>
                </a:cxn>
                <a:cxn ang="10800000">
                  <a:pos x="wd2" y="hd2"/>
                </a:cxn>
                <a:cxn ang="16200000">
                  <a:pos x="wd2" y="hd2"/>
                </a:cxn>
              </a:cxnLst>
              <a:rect l="0" t="0" r="r" b="b"/>
              <a:pathLst>
                <a:path w="21516" h="21291" extrusionOk="0">
                  <a:moveTo>
                    <a:pt x="21389" y="18075"/>
                  </a:moveTo>
                  <a:cubicBezTo>
                    <a:pt x="17785" y="18497"/>
                    <a:pt x="14181" y="18734"/>
                    <a:pt x="10585" y="19419"/>
                  </a:cubicBezTo>
                  <a:cubicBezTo>
                    <a:pt x="8150" y="19893"/>
                    <a:pt x="5706" y="20499"/>
                    <a:pt x="3263" y="20630"/>
                  </a:cubicBezTo>
                  <a:cubicBezTo>
                    <a:pt x="2752" y="20657"/>
                    <a:pt x="2248" y="21026"/>
                    <a:pt x="1737" y="21236"/>
                  </a:cubicBezTo>
                  <a:cubicBezTo>
                    <a:pt x="1218" y="21447"/>
                    <a:pt x="795" y="21105"/>
                    <a:pt x="584" y="19340"/>
                  </a:cubicBezTo>
                  <a:cubicBezTo>
                    <a:pt x="390" y="14282"/>
                    <a:pt x="195" y="9225"/>
                    <a:pt x="0" y="4167"/>
                  </a:cubicBezTo>
                  <a:cubicBezTo>
                    <a:pt x="820" y="2586"/>
                    <a:pt x="1745" y="2692"/>
                    <a:pt x="2638" y="2586"/>
                  </a:cubicBezTo>
                  <a:cubicBezTo>
                    <a:pt x="6356" y="2112"/>
                    <a:pt x="10065" y="1348"/>
                    <a:pt x="13783" y="822"/>
                  </a:cubicBezTo>
                  <a:cubicBezTo>
                    <a:pt x="15821" y="532"/>
                    <a:pt x="17850" y="-153"/>
                    <a:pt x="19895" y="31"/>
                  </a:cubicBezTo>
                  <a:cubicBezTo>
                    <a:pt x="20342" y="58"/>
                    <a:pt x="20813" y="-127"/>
                    <a:pt x="21178" y="1006"/>
                  </a:cubicBezTo>
                  <a:cubicBezTo>
                    <a:pt x="21267" y="3535"/>
                    <a:pt x="21356" y="6090"/>
                    <a:pt x="21446" y="8619"/>
                  </a:cubicBezTo>
                  <a:cubicBezTo>
                    <a:pt x="21494" y="11780"/>
                    <a:pt x="21600" y="14941"/>
                    <a:pt x="21389" y="18075"/>
                  </a:cubicBezTo>
                  <a:close/>
                </a:path>
              </a:pathLst>
            </a:custGeom>
            <a:solidFill>
              <a:srgbClr val="656C7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97" name="Freeform: Shape 203"/>
            <p:cNvSpPr/>
            <p:nvPr/>
          </p:nvSpPr>
          <p:spPr>
            <a:xfrm>
              <a:off x="2854357" y="4566090"/>
              <a:ext cx="364510" cy="105077"/>
            </a:xfrm>
            <a:custGeom>
              <a:avLst/>
              <a:gdLst/>
              <a:ahLst/>
              <a:cxnLst>
                <a:cxn ang="0">
                  <a:pos x="wd2" y="hd2"/>
                </a:cxn>
                <a:cxn ang="5400000">
                  <a:pos x="wd2" y="hd2"/>
                </a:cxn>
                <a:cxn ang="10800000">
                  <a:pos x="wd2" y="hd2"/>
                </a:cxn>
                <a:cxn ang="16200000">
                  <a:pos x="wd2" y="hd2"/>
                </a:cxn>
              </a:cxnLst>
              <a:rect l="0" t="0" r="r" b="b"/>
              <a:pathLst>
                <a:path w="21584" h="21086" extrusionOk="0">
                  <a:moveTo>
                    <a:pt x="21576" y="17753"/>
                  </a:moveTo>
                  <a:cubicBezTo>
                    <a:pt x="17826" y="17508"/>
                    <a:pt x="14092" y="18844"/>
                    <a:pt x="10341" y="19171"/>
                  </a:cubicBezTo>
                  <a:cubicBezTo>
                    <a:pt x="7855" y="19390"/>
                    <a:pt x="5368" y="20317"/>
                    <a:pt x="2865" y="20399"/>
                  </a:cubicBezTo>
                  <a:cubicBezTo>
                    <a:pt x="2101" y="20399"/>
                    <a:pt x="1352" y="21326"/>
                    <a:pt x="580" y="21026"/>
                  </a:cubicBezTo>
                  <a:cubicBezTo>
                    <a:pt x="604" y="18817"/>
                    <a:pt x="274" y="16717"/>
                    <a:pt x="386" y="14480"/>
                  </a:cubicBezTo>
                  <a:cubicBezTo>
                    <a:pt x="459" y="10690"/>
                    <a:pt x="-16" y="7117"/>
                    <a:pt x="0" y="3353"/>
                  </a:cubicBezTo>
                  <a:cubicBezTo>
                    <a:pt x="3259" y="2917"/>
                    <a:pt x="6527" y="2644"/>
                    <a:pt x="9786" y="1962"/>
                  </a:cubicBezTo>
                  <a:cubicBezTo>
                    <a:pt x="12208" y="1444"/>
                    <a:pt x="14631" y="817"/>
                    <a:pt x="17069" y="708"/>
                  </a:cubicBezTo>
                  <a:cubicBezTo>
                    <a:pt x="18188" y="653"/>
                    <a:pt x="19290" y="-274"/>
                    <a:pt x="20417" y="81"/>
                  </a:cubicBezTo>
                  <a:cubicBezTo>
                    <a:pt x="20868" y="5917"/>
                    <a:pt x="21504" y="11617"/>
                    <a:pt x="21584" y="17753"/>
                  </a:cubicBezTo>
                  <a:close/>
                </a:path>
              </a:pathLst>
            </a:custGeom>
            <a:solidFill>
              <a:srgbClr val="676E7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98" name="Freeform: Shape 204"/>
            <p:cNvSpPr/>
            <p:nvPr/>
          </p:nvSpPr>
          <p:spPr>
            <a:xfrm>
              <a:off x="405049" y="4943152"/>
              <a:ext cx="257324" cy="171045"/>
            </a:xfrm>
            <a:custGeom>
              <a:avLst/>
              <a:gdLst/>
              <a:ahLst/>
              <a:cxnLst>
                <a:cxn ang="0">
                  <a:pos x="wd2" y="hd2"/>
                </a:cxn>
                <a:cxn ang="5400000">
                  <a:pos x="wd2" y="hd2"/>
                </a:cxn>
                <a:cxn ang="10800000">
                  <a:pos x="wd2" y="hd2"/>
                </a:cxn>
                <a:cxn ang="16200000">
                  <a:pos x="wd2" y="hd2"/>
                </a:cxn>
              </a:cxnLst>
              <a:rect l="0" t="0" r="r" b="b"/>
              <a:pathLst>
                <a:path w="21525" h="21155" extrusionOk="0">
                  <a:moveTo>
                    <a:pt x="1069" y="984"/>
                  </a:moveTo>
                  <a:cubicBezTo>
                    <a:pt x="1842" y="-445"/>
                    <a:pt x="2967" y="26"/>
                    <a:pt x="3831" y="295"/>
                  </a:cubicBezTo>
                  <a:cubicBezTo>
                    <a:pt x="5434" y="799"/>
                    <a:pt x="7060" y="614"/>
                    <a:pt x="8674" y="900"/>
                  </a:cubicBezTo>
                  <a:cubicBezTo>
                    <a:pt x="12460" y="1572"/>
                    <a:pt x="16291" y="1824"/>
                    <a:pt x="20099" y="2177"/>
                  </a:cubicBezTo>
                  <a:cubicBezTo>
                    <a:pt x="20941" y="2261"/>
                    <a:pt x="21202" y="2850"/>
                    <a:pt x="21225" y="3925"/>
                  </a:cubicBezTo>
                  <a:cubicBezTo>
                    <a:pt x="21600" y="4547"/>
                    <a:pt x="21543" y="5287"/>
                    <a:pt x="21475" y="6027"/>
                  </a:cubicBezTo>
                  <a:cubicBezTo>
                    <a:pt x="21134" y="9741"/>
                    <a:pt x="20702" y="13423"/>
                    <a:pt x="20259" y="17104"/>
                  </a:cubicBezTo>
                  <a:cubicBezTo>
                    <a:pt x="20179" y="17776"/>
                    <a:pt x="20213" y="18650"/>
                    <a:pt x="19542" y="18819"/>
                  </a:cubicBezTo>
                  <a:cubicBezTo>
                    <a:pt x="18531" y="17894"/>
                    <a:pt x="17360" y="17978"/>
                    <a:pt x="16257" y="17844"/>
                  </a:cubicBezTo>
                  <a:cubicBezTo>
                    <a:pt x="11482" y="17306"/>
                    <a:pt x="6719" y="16801"/>
                    <a:pt x="1955" y="16180"/>
                  </a:cubicBezTo>
                  <a:cubicBezTo>
                    <a:pt x="1046" y="16062"/>
                    <a:pt x="648" y="16549"/>
                    <a:pt x="603" y="17961"/>
                  </a:cubicBezTo>
                  <a:cubicBezTo>
                    <a:pt x="568" y="19054"/>
                    <a:pt x="989" y="20415"/>
                    <a:pt x="0" y="21155"/>
                  </a:cubicBezTo>
                  <a:cubicBezTo>
                    <a:pt x="0" y="14398"/>
                    <a:pt x="261" y="7657"/>
                    <a:pt x="1091" y="1001"/>
                  </a:cubicBezTo>
                  <a:close/>
                </a:path>
              </a:pathLst>
            </a:custGeom>
            <a:solidFill>
              <a:srgbClr val="484A50"/>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299" name="Freeform: Shape 205"/>
            <p:cNvSpPr/>
            <p:nvPr/>
          </p:nvSpPr>
          <p:spPr>
            <a:xfrm>
              <a:off x="468654" y="2771582"/>
              <a:ext cx="61495" cy="702760"/>
            </a:xfrm>
            <a:custGeom>
              <a:avLst/>
              <a:gdLst/>
              <a:ahLst/>
              <a:cxnLst>
                <a:cxn ang="0">
                  <a:pos x="wd2" y="hd2"/>
                </a:cxn>
                <a:cxn ang="5400000">
                  <a:pos x="wd2" y="hd2"/>
                </a:cxn>
                <a:cxn ang="10800000">
                  <a:pos x="wd2" y="hd2"/>
                </a:cxn>
                <a:cxn ang="16200000">
                  <a:pos x="wd2" y="hd2"/>
                </a:cxn>
              </a:cxnLst>
              <a:rect l="0" t="0" r="r" b="b"/>
              <a:pathLst>
                <a:path w="21063" h="21533" extrusionOk="0">
                  <a:moveTo>
                    <a:pt x="14524" y="20642"/>
                  </a:moveTo>
                  <a:cubicBezTo>
                    <a:pt x="14338" y="20667"/>
                    <a:pt x="13965" y="20692"/>
                    <a:pt x="13919" y="20721"/>
                  </a:cubicBezTo>
                  <a:cubicBezTo>
                    <a:pt x="12569" y="21458"/>
                    <a:pt x="12569" y="21454"/>
                    <a:pt x="4190" y="21529"/>
                  </a:cubicBezTo>
                  <a:cubicBezTo>
                    <a:pt x="1350" y="21554"/>
                    <a:pt x="140" y="21467"/>
                    <a:pt x="186" y="21200"/>
                  </a:cubicBezTo>
                  <a:cubicBezTo>
                    <a:pt x="279" y="20704"/>
                    <a:pt x="93" y="20209"/>
                    <a:pt x="0" y="19718"/>
                  </a:cubicBezTo>
                  <a:cubicBezTo>
                    <a:pt x="838" y="16128"/>
                    <a:pt x="1676" y="12543"/>
                    <a:pt x="2514" y="8953"/>
                  </a:cubicBezTo>
                  <a:cubicBezTo>
                    <a:pt x="3166" y="6329"/>
                    <a:pt x="3864" y="3706"/>
                    <a:pt x="4515" y="1078"/>
                  </a:cubicBezTo>
                  <a:cubicBezTo>
                    <a:pt x="8286" y="762"/>
                    <a:pt x="12010" y="445"/>
                    <a:pt x="15781" y="129"/>
                  </a:cubicBezTo>
                  <a:cubicBezTo>
                    <a:pt x="16526" y="66"/>
                    <a:pt x="17271" y="-46"/>
                    <a:pt x="18527" y="21"/>
                  </a:cubicBezTo>
                  <a:cubicBezTo>
                    <a:pt x="19691" y="79"/>
                    <a:pt x="19179" y="196"/>
                    <a:pt x="19179" y="291"/>
                  </a:cubicBezTo>
                  <a:cubicBezTo>
                    <a:pt x="19272" y="654"/>
                    <a:pt x="19319" y="1020"/>
                    <a:pt x="19412" y="1382"/>
                  </a:cubicBezTo>
                  <a:cubicBezTo>
                    <a:pt x="21088" y="1566"/>
                    <a:pt x="20855" y="1786"/>
                    <a:pt x="20902" y="2003"/>
                  </a:cubicBezTo>
                  <a:cubicBezTo>
                    <a:pt x="21600" y="4514"/>
                    <a:pt x="19831" y="7021"/>
                    <a:pt x="19459" y="9532"/>
                  </a:cubicBezTo>
                  <a:cubicBezTo>
                    <a:pt x="19272" y="10760"/>
                    <a:pt x="19365" y="11993"/>
                    <a:pt x="18621" y="13217"/>
                  </a:cubicBezTo>
                  <a:cubicBezTo>
                    <a:pt x="17177" y="15524"/>
                    <a:pt x="17876" y="17835"/>
                    <a:pt x="16386" y="20142"/>
                  </a:cubicBezTo>
                  <a:cubicBezTo>
                    <a:pt x="16293" y="20326"/>
                    <a:pt x="16293" y="20513"/>
                    <a:pt x="14431" y="20642"/>
                  </a:cubicBezTo>
                  <a:close/>
                </a:path>
              </a:pathLst>
            </a:custGeom>
            <a:solidFill>
              <a:srgbClr val="39294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00" name="Freeform: Shape 206"/>
            <p:cNvSpPr/>
            <p:nvPr/>
          </p:nvSpPr>
          <p:spPr>
            <a:xfrm>
              <a:off x="459683" y="4638544"/>
              <a:ext cx="255099" cy="160350"/>
            </a:xfrm>
            <a:custGeom>
              <a:avLst/>
              <a:gdLst/>
              <a:ahLst/>
              <a:cxnLst>
                <a:cxn ang="0">
                  <a:pos x="wd2" y="hd2"/>
                </a:cxn>
                <a:cxn ang="5400000">
                  <a:pos x="wd2" y="hd2"/>
                </a:cxn>
                <a:cxn ang="10800000">
                  <a:pos x="wd2" y="hd2"/>
                </a:cxn>
                <a:cxn ang="16200000">
                  <a:pos x="wd2" y="hd2"/>
                </a:cxn>
              </a:cxnLst>
              <a:rect l="0" t="0" r="r" b="b"/>
              <a:pathLst>
                <a:path w="21600" h="21542" extrusionOk="0">
                  <a:moveTo>
                    <a:pt x="19344" y="21542"/>
                  </a:moveTo>
                  <a:cubicBezTo>
                    <a:pt x="18965" y="20793"/>
                    <a:pt x="18412" y="20629"/>
                    <a:pt x="17883" y="20556"/>
                  </a:cubicBezTo>
                  <a:cubicBezTo>
                    <a:pt x="14891" y="20227"/>
                    <a:pt x="11887" y="20118"/>
                    <a:pt x="8918" y="19607"/>
                  </a:cubicBezTo>
                  <a:cubicBezTo>
                    <a:pt x="5950" y="19095"/>
                    <a:pt x="2946" y="19205"/>
                    <a:pt x="0" y="18347"/>
                  </a:cubicBezTo>
                  <a:cubicBezTo>
                    <a:pt x="1036" y="12157"/>
                    <a:pt x="2451" y="6205"/>
                    <a:pt x="4097" y="362"/>
                  </a:cubicBezTo>
                  <a:cubicBezTo>
                    <a:pt x="4292" y="143"/>
                    <a:pt x="4511" y="-58"/>
                    <a:pt x="4730" y="15"/>
                  </a:cubicBezTo>
                  <a:cubicBezTo>
                    <a:pt x="7607" y="983"/>
                    <a:pt x="10541" y="837"/>
                    <a:pt x="13453" y="1293"/>
                  </a:cubicBezTo>
                  <a:cubicBezTo>
                    <a:pt x="15213" y="1567"/>
                    <a:pt x="16985" y="2023"/>
                    <a:pt x="18781" y="1914"/>
                  </a:cubicBezTo>
                  <a:cubicBezTo>
                    <a:pt x="20484" y="1804"/>
                    <a:pt x="21197" y="2516"/>
                    <a:pt x="21600" y="4361"/>
                  </a:cubicBezTo>
                  <a:cubicBezTo>
                    <a:pt x="21301" y="9637"/>
                    <a:pt x="20518" y="14805"/>
                    <a:pt x="20000" y="20026"/>
                  </a:cubicBezTo>
                  <a:cubicBezTo>
                    <a:pt x="19943" y="20647"/>
                    <a:pt x="19839" y="21341"/>
                    <a:pt x="19344" y="21524"/>
                  </a:cubicBezTo>
                  <a:close/>
                </a:path>
              </a:pathLst>
            </a:custGeom>
            <a:solidFill>
              <a:srgbClr val="505459"/>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01" name="Freeform: Shape 207"/>
            <p:cNvSpPr/>
            <p:nvPr/>
          </p:nvSpPr>
          <p:spPr>
            <a:xfrm>
              <a:off x="404777" y="5068424"/>
              <a:ext cx="237123" cy="151969"/>
            </a:xfrm>
            <a:custGeom>
              <a:avLst/>
              <a:gdLst/>
              <a:ahLst/>
              <a:cxnLst>
                <a:cxn ang="0">
                  <a:pos x="wd2" y="hd2"/>
                </a:cxn>
                <a:cxn ang="5400000">
                  <a:pos x="wd2" y="hd2"/>
                </a:cxn>
                <a:cxn ang="10800000">
                  <a:pos x="wd2" y="hd2"/>
                </a:cxn>
                <a:cxn ang="16200000">
                  <a:pos x="wd2" y="hd2"/>
                </a:cxn>
              </a:cxnLst>
              <a:rect l="0" t="0" r="r" b="b"/>
              <a:pathLst>
                <a:path w="21388" h="21412" extrusionOk="0">
                  <a:moveTo>
                    <a:pt x="0" y="6430"/>
                  </a:moveTo>
                  <a:cubicBezTo>
                    <a:pt x="490" y="4917"/>
                    <a:pt x="196" y="3289"/>
                    <a:pt x="221" y="1719"/>
                  </a:cubicBezTo>
                  <a:cubicBezTo>
                    <a:pt x="233" y="436"/>
                    <a:pt x="503" y="-100"/>
                    <a:pt x="1336" y="15"/>
                  </a:cubicBezTo>
                  <a:cubicBezTo>
                    <a:pt x="4425" y="436"/>
                    <a:pt x="7515" y="819"/>
                    <a:pt x="10616" y="1221"/>
                  </a:cubicBezTo>
                  <a:cubicBezTo>
                    <a:pt x="12406" y="1451"/>
                    <a:pt x="14196" y="1662"/>
                    <a:pt x="15986" y="1853"/>
                  </a:cubicBezTo>
                  <a:cubicBezTo>
                    <a:pt x="17432" y="2025"/>
                    <a:pt x="18891" y="2217"/>
                    <a:pt x="20350" y="2313"/>
                  </a:cubicBezTo>
                  <a:cubicBezTo>
                    <a:pt x="21048" y="2351"/>
                    <a:pt x="21110" y="3040"/>
                    <a:pt x="21159" y="3845"/>
                  </a:cubicBezTo>
                  <a:cubicBezTo>
                    <a:pt x="21600" y="5491"/>
                    <a:pt x="21294" y="7177"/>
                    <a:pt x="21159" y="8766"/>
                  </a:cubicBezTo>
                  <a:cubicBezTo>
                    <a:pt x="20877" y="12232"/>
                    <a:pt x="20558" y="15698"/>
                    <a:pt x="20129" y="19145"/>
                  </a:cubicBezTo>
                  <a:cubicBezTo>
                    <a:pt x="20019" y="20006"/>
                    <a:pt x="20031" y="21021"/>
                    <a:pt x="19332" y="21404"/>
                  </a:cubicBezTo>
                  <a:cubicBezTo>
                    <a:pt x="15704" y="21500"/>
                    <a:pt x="12124" y="20638"/>
                    <a:pt x="8520" y="20332"/>
                  </a:cubicBezTo>
                  <a:cubicBezTo>
                    <a:pt x="6277" y="20141"/>
                    <a:pt x="4045" y="19834"/>
                    <a:pt x="1802" y="19585"/>
                  </a:cubicBezTo>
                  <a:cubicBezTo>
                    <a:pt x="1177" y="19509"/>
                    <a:pt x="515" y="19662"/>
                    <a:pt x="0" y="18877"/>
                  </a:cubicBezTo>
                  <a:cubicBezTo>
                    <a:pt x="0" y="14740"/>
                    <a:pt x="0" y="10604"/>
                    <a:pt x="0" y="6468"/>
                  </a:cubicBezTo>
                  <a:close/>
                </a:path>
              </a:pathLst>
            </a:custGeom>
            <a:solidFill>
              <a:srgbClr val="45484C"/>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02" name="Freeform: Shape 208"/>
            <p:cNvSpPr/>
            <p:nvPr/>
          </p:nvSpPr>
          <p:spPr>
            <a:xfrm>
              <a:off x="2912738" y="5194340"/>
              <a:ext cx="234838" cy="152966"/>
            </a:xfrm>
            <a:custGeom>
              <a:avLst/>
              <a:gdLst/>
              <a:ahLst/>
              <a:cxnLst>
                <a:cxn ang="0">
                  <a:pos x="wd2" y="hd2"/>
                </a:cxn>
                <a:cxn ang="5400000">
                  <a:pos x="wd2" y="hd2"/>
                </a:cxn>
                <a:cxn ang="10800000">
                  <a:pos x="wd2" y="hd2"/>
                </a:cxn>
                <a:cxn ang="16200000">
                  <a:pos x="wd2" y="hd2"/>
                </a:cxn>
              </a:cxnLst>
              <a:rect l="0" t="0" r="r" b="b"/>
              <a:pathLst>
                <a:path w="21487" h="21344" extrusionOk="0">
                  <a:moveTo>
                    <a:pt x="628" y="20202"/>
                  </a:moveTo>
                  <a:cubicBezTo>
                    <a:pt x="528" y="16865"/>
                    <a:pt x="429" y="13527"/>
                    <a:pt x="317" y="10189"/>
                  </a:cubicBezTo>
                  <a:cubicBezTo>
                    <a:pt x="106" y="7629"/>
                    <a:pt x="-56" y="5050"/>
                    <a:pt x="19" y="2452"/>
                  </a:cubicBezTo>
                  <a:cubicBezTo>
                    <a:pt x="578" y="1390"/>
                    <a:pt x="1374" y="1333"/>
                    <a:pt x="2170" y="1295"/>
                  </a:cubicBezTo>
                  <a:cubicBezTo>
                    <a:pt x="7940" y="1087"/>
                    <a:pt x="13697" y="556"/>
                    <a:pt x="19455" y="25"/>
                  </a:cubicBezTo>
                  <a:cubicBezTo>
                    <a:pt x="21096" y="-127"/>
                    <a:pt x="21544" y="385"/>
                    <a:pt x="21482" y="2433"/>
                  </a:cubicBezTo>
                  <a:cubicBezTo>
                    <a:pt x="20984" y="8103"/>
                    <a:pt x="20276" y="13736"/>
                    <a:pt x="19355" y="19292"/>
                  </a:cubicBezTo>
                  <a:cubicBezTo>
                    <a:pt x="18970" y="20089"/>
                    <a:pt x="18423" y="20392"/>
                    <a:pt x="17801" y="20392"/>
                  </a:cubicBezTo>
                  <a:cubicBezTo>
                    <a:pt x="12765" y="20430"/>
                    <a:pt x="7766" y="21340"/>
                    <a:pt x="2729" y="21340"/>
                  </a:cubicBezTo>
                  <a:cubicBezTo>
                    <a:pt x="1959" y="21340"/>
                    <a:pt x="1113" y="21473"/>
                    <a:pt x="628" y="20202"/>
                  </a:cubicBezTo>
                  <a:close/>
                </a:path>
              </a:pathLst>
            </a:custGeom>
            <a:solidFill>
              <a:srgbClr val="585C6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03" name="Freeform: Shape 209"/>
            <p:cNvSpPr/>
            <p:nvPr/>
          </p:nvSpPr>
          <p:spPr>
            <a:xfrm>
              <a:off x="2808699" y="4273863"/>
              <a:ext cx="321965" cy="113369"/>
            </a:xfrm>
            <a:custGeom>
              <a:avLst/>
              <a:gdLst/>
              <a:ahLst/>
              <a:cxnLst>
                <a:cxn ang="0">
                  <a:pos x="wd2" y="hd2"/>
                </a:cxn>
                <a:cxn ang="5400000">
                  <a:pos x="wd2" y="hd2"/>
                </a:cxn>
                <a:cxn ang="10800000">
                  <a:pos x="wd2" y="hd2"/>
                </a:cxn>
                <a:cxn ang="16200000">
                  <a:pos x="wd2" y="hd2"/>
                </a:cxn>
              </a:cxnLst>
              <a:rect l="0" t="0" r="r" b="b"/>
              <a:pathLst>
                <a:path w="21600" h="21049" extrusionOk="0">
                  <a:moveTo>
                    <a:pt x="21600" y="18627"/>
                  </a:moveTo>
                  <a:cubicBezTo>
                    <a:pt x="17351" y="18324"/>
                    <a:pt x="13130" y="19661"/>
                    <a:pt x="8890" y="19964"/>
                  </a:cubicBezTo>
                  <a:cubicBezTo>
                    <a:pt x="6291" y="20141"/>
                    <a:pt x="3693" y="20772"/>
                    <a:pt x="1085" y="21049"/>
                  </a:cubicBezTo>
                  <a:cubicBezTo>
                    <a:pt x="693" y="19989"/>
                    <a:pt x="948" y="18627"/>
                    <a:pt x="866" y="17415"/>
                  </a:cubicBezTo>
                  <a:cubicBezTo>
                    <a:pt x="574" y="12772"/>
                    <a:pt x="292" y="8130"/>
                    <a:pt x="0" y="3486"/>
                  </a:cubicBezTo>
                  <a:cubicBezTo>
                    <a:pt x="356" y="2906"/>
                    <a:pt x="739" y="2654"/>
                    <a:pt x="1149" y="2629"/>
                  </a:cubicBezTo>
                  <a:cubicBezTo>
                    <a:pt x="4377" y="2452"/>
                    <a:pt x="7595" y="1771"/>
                    <a:pt x="10814" y="1367"/>
                  </a:cubicBezTo>
                  <a:cubicBezTo>
                    <a:pt x="13348" y="1039"/>
                    <a:pt x="15883" y="761"/>
                    <a:pt x="18418" y="282"/>
                  </a:cubicBezTo>
                  <a:cubicBezTo>
                    <a:pt x="19339" y="105"/>
                    <a:pt x="20305" y="-551"/>
                    <a:pt x="21162" y="1064"/>
                  </a:cubicBezTo>
                  <a:cubicBezTo>
                    <a:pt x="21199" y="6944"/>
                    <a:pt x="21053" y="12848"/>
                    <a:pt x="21600" y="18627"/>
                  </a:cubicBezTo>
                  <a:close/>
                </a:path>
              </a:pathLst>
            </a:custGeom>
            <a:solidFill>
              <a:srgbClr val="6E778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04" name="Freeform: Shape 210"/>
            <p:cNvSpPr/>
            <p:nvPr/>
          </p:nvSpPr>
          <p:spPr>
            <a:xfrm>
              <a:off x="405656" y="5308605"/>
              <a:ext cx="201636" cy="167376"/>
            </a:xfrm>
            <a:custGeom>
              <a:avLst/>
              <a:gdLst/>
              <a:ahLst/>
              <a:cxnLst>
                <a:cxn ang="0">
                  <a:pos x="wd2" y="hd2"/>
                </a:cxn>
                <a:cxn ang="5400000">
                  <a:pos x="wd2" y="hd2"/>
                </a:cxn>
                <a:cxn ang="10800000">
                  <a:pos x="wd2" y="hd2"/>
                </a:cxn>
                <a:cxn ang="16200000">
                  <a:pos x="wd2" y="hd2"/>
                </a:cxn>
              </a:cxnLst>
              <a:rect l="0" t="0" r="r" b="b"/>
              <a:pathLst>
                <a:path w="21167" h="21332" extrusionOk="0">
                  <a:moveTo>
                    <a:pt x="18341" y="21332"/>
                  </a:moveTo>
                  <a:cubicBezTo>
                    <a:pt x="12805" y="20795"/>
                    <a:pt x="7270" y="20241"/>
                    <a:pt x="1734" y="19704"/>
                  </a:cubicBezTo>
                  <a:cubicBezTo>
                    <a:pt x="1335" y="19669"/>
                    <a:pt x="949" y="19686"/>
                    <a:pt x="550" y="19669"/>
                  </a:cubicBezTo>
                  <a:cubicBezTo>
                    <a:pt x="165" y="14577"/>
                    <a:pt x="151" y="9484"/>
                    <a:pt x="179" y="4374"/>
                  </a:cubicBezTo>
                  <a:cubicBezTo>
                    <a:pt x="-306" y="9"/>
                    <a:pt x="8" y="-268"/>
                    <a:pt x="3518" y="130"/>
                  </a:cubicBezTo>
                  <a:cubicBezTo>
                    <a:pt x="8554" y="702"/>
                    <a:pt x="13604" y="1066"/>
                    <a:pt x="18640" y="1568"/>
                  </a:cubicBezTo>
                  <a:cubicBezTo>
                    <a:pt x="19311" y="1637"/>
                    <a:pt x="20010" y="1568"/>
                    <a:pt x="20638" y="1984"/>
                  </a:cubicBezTo>
                  <a:cubicBezTo>
                    <a:pt x="21294" y="2677"/>
                    <a:pt x="21194" y="3595"/>
                    <a:pt x="21094" y="4478"/>
                  </a:cubicBezTo>
                  <a:cubicBezTo>
                    <a:pt x="20524" y="9397"/>
                    <a:pt x="19882" y="14317"/>
                    <a:pt x="19240" y="19219"/>
                  </a:cubicBezTo>
                  <a:cubicBezTo>
                    <a:pt x="19140" y="20016"/>
                    <a:pt x="19097" y="20899"/>
                    <a:pt x="18355" y="21332"/>
                  </a:cubicBezTo>
                  <a:close/>
                </a:path>
              </a:pathLst>
            </a:custGeom>
            <a:solidFill>
              <a:srgbClr val="40434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05" name="Freeform: Shape 211"/>
            <p:cNvSpPr/>
            <p:nvPr/>
          </p:nvSpPr>
          <p:spPr>
            <a:xfrm>
              <a:off x="583223" y="4157198"/>
              <a:ext cx="238655" cy="155693"/>
            </a:xfrm>
            <a:custGeom>
              <a:avLst/>
              <a:gdLst/>
              <a:ahLst/>
              <a:cxnLst>
                <a:cxn ang="0">
                  <a:pos x="wd2" y="hd2"/>
                </a:cxn>
                <a:cxn ang="5400000">
                  <a:pos x="wd2" y="hd2"/>
                </a:cxn>
                <a:cxn ang="10800000">
                  <a:pos x="wd2" y="hd2"/>
                </a:cxn>
                <a:cxn ang="16200000">
                  <a:pos x="wd2" y="hd2"/>
                </a:cxn>
              </a:cxnLst>
              <a:rect l="0" t="0" r="r" b="b"/>
              <a:pathLst>
                <a:path w="21502" h="21113" extrusionOk="0">
                  <a:moveTo>
                    <a:pt x="0" y="17943"/>
                  </a:moveTo>
                  <a:cubicBezTo>
                    <a:pt x="110" y="15897"/>
                    <a:pt x="233" y="13870"/>
                    <a:pt x="343" y="11824"/>
                  </a:cubicBezTo>
                  <a:cubicBezTo>
                    <a:pt x="600" y="11179"/>
                    <a:pt x="367" y="10516"/>
                    <a:pt x="392" y="9871"/>
                  </a:cubicBezTo>
                  <a:cubicBezTo>
                    <a:pt x="465" y="8765"/>
                    <a:pt x="551" y="7659"/>
                    <a:pt x="612" y="6535"/>
                  </a:cubicBezTo>
                  <a:cubicBezTo>
                    <a:pt x="612" y="6092"/>
                    <a:pt x="612" y="5632"/>
                    <a:pt x="735" y="5226"/>
                  </a:cubicBezTo>
                  <a:cubicBezTo>
                    <a:pt x="967" y="4618"/>
                    <a:pt x="869" y="3899"/>
                    <a:pt x="967" y="3254"/>
                  </a:cubicBezTo>
                  <a:cubicBezTo>
                    <a:pt x="1126" y="2683"/>
                    <a:pt x="1004" y="2075"/>
                    <a:pt x="1126" y="1503"/>
                  </a:cubicBezTo>
                  <a:cubicBezTo>
                    <a:pt x="1237" y="1006"/>
                    <a:pt x="1359" y="527"/>
                    <a:pt x="1714" y="324"/>
                  </a:cubicBezTo>
                  <a:cubicBezTo>
                    <a:pt x="4200" y="-487"/>
                    <a:pt x="6674" y="453"/>
                    <a:pt x="9135" y="674"/>
                  </a:cubicBezTo>
                  <a:cubicBezTo>
                    <a:pt x="12441" y="951"/>
                    <a:pt x="15747" y="1393"/>
                    <a:pt x="19053" y="1798"/>
                  </a:cubicBezTo>
                  <a:cubicBezTo>
                    <a:pt x="19886" y="1909"/>
                    <a:pt x="20731" y="1835"/>
                    <a:pt x="21306" y="2978"/>
                  </a:cubicBezTo>
                  <a:cubicBezTo>
                    <a:pt x="21600" y="3826"/>
                    <a:pt x="21514" y="4692"/>
                    <a:pt x="21367" y="5558"/>
                  </a:cubicBezTo>
                  <a:cubicBezTo>
                    <a:pt x="20620" y="10129"/>
                    <a:pt x="19873" y="14681"/>
                    <a:pt x="19090" y="19233"/>
                  </a:cubicBezTo>
                  <a:cubicBezTo>
                    <a:pt x="18955" y="20007"/>
                    <a:pt x="18955" y="21076"/>
                    <a:pt x="18135" y="21113"/>
                  </a:cubicBezTo>
                  <a:cubicBezTo>
                    <a:pt x="16053" y="19860"/>
                    <a:pt x="13825" y="20321"/>
                    <a:pt x="11669" y="19970"/>
                  </a:cubicBezTo>
                  <a:cubicBezTo>
                    <a:pt x="8290" y="19399"/>
                    <a:pt x="4898" y="19252"/>
                    <a:pt x="1518" y="18680"/>
                  </a:cubicBezTo>
                  <a:cubicBezTo>
                    <a:pt x="992" y="18588"/>
                    <a:pt x="441" y="18570"/>
                    <a:pt x="37" y="17925"/>
                  </a:cubicBezTo>
                  <a:close/>
                </a:path>
              </a:pathLst>
            </a:custGeom>
            <a:solidFill>
              <a:srgbClr val="5C616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06" name="Freeform: Shape 212"/>
            <p:cNvSpPr/>
            <p:nvPr/>
          </p:nvSpPr>
          <p:spPr>
            <a:xfrm>
              <a:off x="564468" y="4289514"/>
              <a:ext cx="224358" cy="154440"/>
            </a:xfrm>
            <a:custGeom>
              <a:avLst/>
              <a:gdLst/>
              <a:ahLst/>
              <a:cxnLst>
                <a:cxn ang="0">
                  <a:pos x="wd2" y="hd2"/>
                </a:cxn>
                <a:cxn ang="5400000">
                  <a:pos x="wd2" y="hd2"/>
                </a:cxn>
                <a:cxn ang="10800000">
                  <a:pos x="wd2" y="hd2"/>
                </a:cxn>
                <a:cxn ang="16200000">
                  <a:pos x="wd2" y="hd2"/>
                </a:cxn>
              </a:cxnLst>
              <a:rect l="0" t="0" r="r" b="b"/>
              <a:pathLst>
                <a:path w="21416" h="21325" extrusionOk="0">
                  <a:moveTo>
                    <a:pt x="1790" y="0"/>
                  </a:moveTo>
                  <a:cubicBezTo>
                    <a:pt x="6733" y="582"/>
                    <a:pt x="11689" y="1201"/>
                    <a:pt x="16631" y="1764"/>
                  </a:cubicBezTo>
                  <a:cubicBezTo>
                    <a:pt x="17552" y="1877"/>
                    <a:pt x="18486" y="1783"/>
                    <a:pt x="19421" y="1820"/>
                  </a:cubicBezTo>
                  <a:cubicBezTo>
                    <a:pt x="20147" y="1839"/>
                    <a:pt x="20899" y="1858"/>
                    <a:pt x="21107" y="3228"/>
                  </a:cubicBezTo>
                  <a:cubicBezTo>
                    <a:pt x="21600" y="4016"/>
                    <a:pt x="21392" y="4917"/>
                    <a:pt x="21237" y="5761"/>
                  </a:cubicBezTo>
                  <a:cubicBezTo>
                    <a:pt x="20471" y="10077"/>
                    <a:pt x="19862" y="14469"/>
                    <a:pt x="19148" y="18804"/>
                  </a:cubicBezTo>
                  <a:cubicBezTo>
                    <a:pt x="18992" y="19723"/>
                    <a:pt x="18928" y="20755"/>
                    <a:pt x="18175" y="21168"/>
                  </a:cubicBezTo>
                  <a:cubicBezTo>
                    <a:pt x="16631" y="21600"/>
                    <a:pt x="15101" y="21018"/>
                    <a:pt x="13570" y="20887"/>
                  </a:cubicBezTo>
                  <a:cubicBezTo>
                    <a:pt x="9418" y="20530"/>
                    <a:pt x="5267" y="19948"/>
                    <a:pt x="1116" y="19554"/>
                  </a:cubicBezTo>
                  <a:cubicBezTo>
                    <a:pt x="701" y="19517"/>
                    <a:pt x="298" y="19386"/>
                    <a:pt x="0" y="18916"/>
                  </a:cubicBezTo>
                  <a:cubicBezTo>
                    <a:pt x="597" y="12611"/>
                    <a:pt x="1193" y="6306"/>
                    <a:pt x="1790" y="19"/>
                  </a:cubicBezTo>
                  <a:close/>
                </a:path>
              </a:pathLst>
            </a:custGeom>
            <a:solidFill>
              <a:srgbClr val="585C6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07" name="Freeform: Shape 213"/>
            <p:cNvSpPr/>
            <p:nvPr/>
          </p:nvSpPr>
          <p:spPr>
            <a:xfrm>
              <a:off x="2795652" y="4198101"/>
              <a:ext cx="332021" cy="94707"/>
            </a:xfrm>
            <a:custGeom>
              <a:avLst/>
              <a:gdLst/>
              <a:ahLst/>
              <a:cxnLst>
                <a:cxn ang="0">
                  <a:pos x="wd2" y="hd2"/>
                </a:cxn>
                <a:cxn ang="5400000">
                  <a:pos x="wd2" y="hd2"/>
                </a:cxn>
                <a:cxn ang="10800000">
                  <a:pos x="wd2" y="hd2"/>
                </a:cxn>
                <a:cxn ang="16200000">
                  <a:pos x="wd2" y="hd2"/>
                </a:cxn>
              </a:cxnLst>
              <a:rect l="0" t="0" r="r" b="b"/>
              <a:pathLst>
                <a:path w="21600" h="21381" extrusionOk="0">
                  <a:moveTo>
                    <a:pt x="21379" y="18427"/>
                  </a:moveTo>
                  <a:cubicBezTo>
                    <a:pt x="17657" y="18918"/>
                    <a:pt x="13925" y="19164"/>
                    <a:pt x="10203" y="19992"/>
                  </a:cubicBezTo>
                  <a:cubicBezTo>
                    <a:pt x="7091" y="20667"/>
                    <a:pt x="3979" y="21465"/>
                    <a:pt x="858" y="21373"/>
                  </a:cubicBezTo>
                  <a:cubicBezTo>
                    <a:pt x="575" y="15727"/>
                    <a:pt x="292" y="10082"/>
                    <a:pt x="0" y="4467"/>
                  </a:cubicBezTo>
                  <a:cubicBezTo>
                    <a:pt x="0" y="4222"/>
                    <a:pt x="0" y="3976"/>
                    <a:pt x="0" y="3731"/>
                  </a:cubicBezTo>
                  <a:cubicBezTo>
                    <a:pt x="3607" y="2780"/>
                    <a:pt x="7224" y="2780"/>
                    <a:pt x="10831" y="1583"/>
                  </a:cubicBezTo>
                  <a:cubicBezTo>
                    <a:pt x="12299" y="1092"/>
                    <a:pt x="13784" y="1184"/>
                    <a:pt x="15252" y="969"/>
                  </a:cubicBezTo>
                  <a:cubicBezTo>
                    <a:pt x="17356" y="693"/>
                    <a:pt x="19469" y="-135"/>
                    <a:pt x="21582" y="18"/>
                  </a:cubicBezTo>
                  <a:cubicBezTo>
                    <a:pt x="21582" y="3117"/>
                    <a:pt x="21591" y="6216"/>
                    <a:pt x="21600" y="9346"/>
                  </a:cubicBezTo>
                  <a:cubicBezTo>
                    <a:pt x="21414" y="10818"/>
                    <a:pt x="21591" y="12445"/>
                    <a:pt x="21467" y="13948"/>
                  </a:cubicBezTo>
                  <a:cubicBezTo>
                    <a:pt x="21432" y="15451"/>
                    <a:pt x="21405" y="16924"/>
                    <a:pt x="21370" y="18427"/>
                  </a:cubicBezTo>
                  <a:close/>
                </a:path>
              </a:pathLst>
            </a:custGeom>
            <a:solidFill>
              <a:srgbClr val="717A88"/>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08" name="Freeform: Shape 214"/>
            <p:cNvSpPr/>
            <p:nvPr/>
          </p:nvSpPr>
          <p:spPr>
            <a:xfrm>
              <a:off x="2906018" y="5097607"/>
              <a:ext cx="260971" cy="114308"/>
            </a:xfrm>
            <a:custGeom>
              <a:avLst/>
              <a:gdLst/>
              <a:ahLst/>
              <a:cxnLst>
                <a:cxn ang="0">
                  <a:pos x="wd2" y="hd2"/>
                </a:cxn>
                <a:cxn ang="5400000">
                  <a:pos x="wd2" y="hd2"/>
                </a:cxn>
                <a:cxn ang="10800000">
                  <a:pos x="wd2" y="hd2"/>
                </a:cxn>
                <a:cxn ang="16200000">
                  <a:pos x="wd2" y="hd2"/>
                </a:cxn>
              </a:cxnLst>
              <a:rect l="0" t="0" r="r" b="b"/>
              <a:pathLst>
                <a:path w="21413" h="21248" extrusionOk="0">
                  <a:moveTo>
                    <a:pt x="19815" y="21223"/>
                  </a:moveTo>
                  <a:cubicBezTo>
                    <a:pt x="19870" y="19353"/>
                    <a:pt x="19424" y="18722"/>
                    <a:pt x="18666" y="18823"/>
                  </a:cubicBezTo>
                  <a:cubicBezTo>
                    <a:pt x="14574" y="19404"/>
                    <a:pt x="10481" y="20010"/>
                    <a:pt x="6389" y="20541"/>
                  </a:cubicBezTo>
                  <a:cubicBezTo>
                    <a:pt x="5195" y="20692"/>
                    <a:pt x="3991" y="20667"/>
                    <a:pt x="2798" y="20616"/>
                  </a:cubicBezTo>
                  <a:cubicBezTo>
                    <a:pt x="2040" y="20591"/>
                    <a:pt x="1292" y="20717"/>
                    <a:pt x="568" y="21248"/>
                  </a:cubicBezTo>
                  <a:cubicBezTo>
                    <a:pt x="568" y="20642"/>
                    <a:pt x="568" y="20035"/>
                    <a:pt x="568" y="19429"/>
                  </a:cubicBezTo>
                  <a:cubicBezTo>
                    <a:pt x="211" y="17888"/>
                    <a:pt x="668" y="16120"/>
                    <a:pt x="300" y="14578"/>
                  </a:cubicBezTo>
                  <a:cubicBezTo>
                    <a:pt x="400" y="10915"/>
                    <a:pt x="-135" y="7353"/>
                    <a:pt x="32" y="3665"/>
                  </a:cubicBezTo>
                  <a:cubicBezTo>
                    <a:pt x="32" y="3261"/>
                    <a:pt x="32" y="2856"/>
                    <a:pt x="32" y="2452"/>
                  </a:cubicBezTo>
                  <a:cubicBezTo>
                    <a:pt x="367" y="2250"/>
                    <a:pt x="713" y="1846"/>
                    <a:pt x="1047" y="1871"/>
                  </a:cubicBezTo>
                  <a:cubicBezTo>
                    <a:pt x="4013" y="2250"/>
                    <a:pt x="6957" y="1214"/>
                    <a:pt x="9923" y="1164"/>
                  </a:cubicBezTo>
                  <a:cubicBezTo>
                    <a:pt x="13358" y="1088"/>
                    <a:pt x="16793" y="406"/>
                    <a:pt x="20227" y="52"/>
                  </a:cubicBezTo>
                  <a:cubicBezTo>
                    <a:pt x="20774" y="2"/>
                    <a:pt x="21465" y="-352"/>
                    <a:pt x="21409" y="1795"/>
                  </a:cubicBezTo>
                  <a:cubicBezTo>
                    <a:pt x="20963" y="7732"/>
                    <a:pt x="20517" y="13669"/>
                    <a:pt x="20071" y="19581"/>
                  </a:cubicBezTo>
                  <a:cubicBezTo>
                    <a:pt x="20026" y="20162"/>
                    <a:pt x="20060" y="20793"/>
                    <a:pt x="19815" y="21197"/>
                  </a:cubicBezTo>
                  <a:close/>
                </a:path>
              </a:pathLst>
            </a:custGeom>
            <a:solidFill>
              <a:srgbClr val="5A5F68"/>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09" name="Freeform: Shape 215"/>
            <p:cNvSpPr/>
            <p:nvPr/>
          </p:nvSpPr>
          <p:spPr>
            <a:xfrm>
              <a:off x="507930" y="4522566"/>
              <a:ext cx="229500" cy="148575"/>
            </a:xfrm>
            <a:custGeom>
              <a:avLst/>
              <a:gdLst/>
              <a:ahLst/>
              <a:cxnLst>
                <a:cxn ang="0">
                  <a:pos x="wd2" y="hd2"/>
                </a:cxn>
                <a:cxn ang="5400000">
                  <a:pos x="wd2" y="hd2"/>
                </a:cxn>
                <a:cxn ang="10800000">
                  <a:pos x="wd2" y="hd2"/>
                </a:cxn>
                <a:cxn ang="16200000">
                  <a:pos x="wd2" y="hd2"/>
                </a:cxn>
              </a:cxnLst>
              <a:rect l="0" t="0" r="r" b="b"/>
              <a:pathLst>
                <a:path w="21519" h="21545" extrusionOk="0">
                  <a:moveTo>
                    <a:pt x="19000" y="21545"/>
                  </a:moveTo>
                  <a:cubicBezTo>
                    <a:pt x="18796" y="19160"/>
                    <a:pt x="17407" y="19535"/>
                    <a:pt x="16554" y="19515"/>
                  </a:cubicBezTo>
                  <a:cubicBezTo>
                    <a:pt x="14018" y="19436"/>
                    <a:pt x="11507" y="18766"/>
                    <a:pt x="8997" y="18648"/>
                  </a:cubicBezTo>
                  <a:cubicBezTo>
                    <a:pt x="7226" y="18569"/>
                    <a:pt x="5467" y="17702"/>
                    <a:pt x="3696" y="18175"/>
                  </a:cubicBezTo>
                  <a:cubicBezTo>
                    <a:pt x="2383" y="18530"/>
                    <a:pt x="1249" y="17347"/>
                    <a:pt x="0" y="17209"/>
                  </a:cubicBezTo>
                  <a:cubicBezTo>
                    <a:pt x="675" y="14608"/>
                    <a:pt x="1313" y="11967"/>
                    <a:pt x="2039" y="9385"/>
                  </a:cubicBezTo>
                  <a:cubicBezTo>
                    <a:pt x="2791" y="6725"/>
                    <a:pt x="3428" y="4005"/>
                    <a:pt x="3772" y="1147"/>
                  </a:cubicBezTo>
                  <a:cubicBezTo>
                    <a:pt x="4116" y="4"/>
                    <a:pt x="4817" y="-55"/>
                    <a:pt x="5467" y="24"/>
                  </a:cubicBezTo>
                  <a:cubicBezTo>
                    <a:pt x="10246" y="714"/>
                    <a:pt x="15050" y="1009"/>
                    <a:pt x="19816" y="1817"/>
                  </a:cubicBezTo>
                  <a:cubicBezTo>
                    <a:pt x="20466" y="1935"/>
                    <a:pt x="21154" y="2034"/>
                    <a:pt x="21422" y="3236"/>
                  </a:cubicBezTo>
                  <a:cubicBezTo>
                    <a:pt x="21600" y="4182"/>
                    <a:pt x="21498" y="5109"/>
                    <a:pt x="21396" y="6035"/>
                  </a:cubicBezTo>
                  <a:cubicBezTo>
                    <a:pt x="20886" y="10528"/>
                    <a:pt x="20326" y="15022"/>
                    <a:pt x="19778" y="19495"/>
                  </a:cubicBezTo>
                  <a:cubicBezTo>
                    <a:pt x="19676" y="20284"/>
                    <a:pt x="19752" y="21308"/>
                    <a:pt x="19000" y="21525"/>
                  </a:cubicBezTo>
                  <a:close/>
                </a:path>
              </a:pathLst>
            </a:custGeom>
            <a:solidFill>
              <a:srgbClr val="53575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10" name="Freeform: Shape 216"/>
            <p:cNvSpPr/>
            <p:nvPr/>
          </p:nvSpPr>
          <p:spPr>
            <a:xfrm>
              <a:off x="404184" y="5202128"/>
              <a:ext cx="219535" cy="140801"/>
            </a:xfrm>
            <a:custGeom>
              <a:avLst/>
              <a:gdLst/>
              <a:ahLst/>
              <a:cxnLst>
                <a:cxn ang="0">
                  <a:pos x="wd2" y="hd2"/>
                </a:cxn>
                <a:cxn ang="5400000">
                  <a:pos x="wd2" y="hd2"/>
                </a:cxn>
                <a:cxn ang="10800000">
                  <a:pos x="wd2" y="hd2"/>
                </a:cxn>
                <a:cxn ang="16200000">
                  <a:pos x="wd2" y="hd2"/>
                </a:cxn>
              </a:cxnLst>
              <a:rect l="0" t="0" r="r" b="b"/>
              <a:pathLst>
                <a:path w="21405" h="21600" extrusionOk="0">
                  <a:moveTo>
                    <a:pt x="19405" y="19015"/>
                  </a:moveTo>
                  <a:cubicBezTo>
                    <a:pt x="13800" y="18702"/>
                    <a:pt x="8194" y="17972"/>
                    <a:pt x="2615" y="17013"/>
                  </a:cubicBezTo>
                  <a:cubicBezTo>
                    <a:pt x="442" y="16638"/>
                    <a:pt x="376" y="16700"/>
                    <a:pt x="296" y="21600"/>
                  </a:cubicBezTo>
                  <a:cubicBezTo>
                    <a:pt x="-141" y="17493"/>
                    <a:pt x="84" y="13344"/>
                    <a:pt x="18" y="9215"/>
                  </a:cubicBezTo>
                  <a:cubicBezTo>
                    <a:pt x="-35" y="6151"/>
                    <a:pt x="44" y="3065"/>
                    <a:pt x="58" y="0"/>
                  </a:cubicBezTo>
                  <a:cubicBezTo>
                    <a:pt x="4590" y="63"/>
                    <a:pt x="9082" y="855"/>
                    <a:pt x="13588" y="1397"/>
                  </a:cubicBezTo>
                  <a:cubicBezTo>
                    <a:pt x="15522" y="1626"/>
                    <a:pt x="17457" y="2043"/>
                    <a:pt x="19418" y="2022"/>
                  </a:cubicBezTo>
                  <a:cubicBezTo>
                    <a:pt x="19975" y="2022"/>
                    <a:pt x="20611" y="1710"/>
                    <a:pt x="21022" y="2669"/>
                  </a:cubicBezTo>
                  <a:cubicBezTo>
                    <a:pt x="21459" y="3440"/>
                    <a:pt x="21446" y="4358"/>
                    <a:pt x="21353" y="5275"/>
                  </a:cubicBezTo>
                  <a:cubicBezTo>
                    <a:pt x="20942" y="9299"/>
                    <a:pt x="20584" y="13344"/>
                    <a:pt x="20147" y="17368"/>
                  </a:cubicBezTo>
                  <a:cubicBezTo>
                    <a:pt x="20068" y="18056"/>
                    <a:pt x="20081" y="18931"/>
                    <a:pt x="19418" y="19035"/>
                  </a:cubicBezTo>
                  <a:close/>
                </a:path>
              </a:pathLst>
            </a:custGeom>
            <a:solidFill>
              <a:srgbClr val="434548"/>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11" name="Freeform: Shape 217"/>
            <p:cNvSpPr/>
            <p:nvPr/>
          </p:nvSpPr>
          <p:spPr>
            <a:xfrm>
              <a:off x="2925518" y="5422020"/>
              <a:ext cx="179595" cy="140284"/>
            </a:xfrm>
            <a:custGeom>
              <a:avLst/>
              <a:gdLst/>
              <a:ahLst/>
              <a:cxnLst>
                <a:cxn ang="0">
                  <a:pos x="wd2" y="hd2"/>
                </a:cxn>
                <a:cxn ang="5400000">
                  <a:pos x="wd2" y="hd2"/>
                </a:cxn>
                <a:cxn ang="10800000">
                  <a:pos x="wd2" y="hd2"/>
                </a:cxn>
                <a:cxn ang="16200000">
                  <a:pos x="wd2" y="hd2"/>
                </a:cxn>
              </a:cxnLst>
              <a:rect l="0" t="0" r="r" b="b"/>
              <a:pathLst>
                <a:path w="21381" h="21214" extrusionOk="0">
                  <a:moveTo>
                    <a:pt x="444" y="17038"/>
                  </a:moveTo>
                  <a:cubicBezTo>
                    <a:pt x="444" y="16380"/>
                    <a:pt x="444" y="15723"/>
                    <a:pt x="444" y="15065"/>
                  </a:cubicBezTo>
                  <a:cubicBezTo>
                    <a:pt x="622" y="10605"/>
                    <a:pt x="-219" y="6207"/>
                    <a:pt x="56" y="1747"/>
                  </a:cubicBezTo>
                  <a:cubicBezTo>
                    <a:pt x="428" y="1192"/>
                    <a:pt x="930" y="1069"/>
                    <a:pt x="1448" y="1049"/>
                  </a:cubicBezTo>
                  <a:cubicBezTo>
                    <a:pt x="7353" y="802"/>
                    <a:pt x="13243" y="41"/>
                    <a:pt x="19164" y="41"/>
                  </a:cubicBezTo>
                  <a:cubicBezTo>
                    <a:pt x="19957" y="41"/>
                    <a:pt x="21057" y="-349"/>
                    <a:pt x="21381" y="1254"/>
                  </a:cubicBezTo>
                  <a:cubicBezTo>
                    <a:pt x="20475" y="7379"/>
                    <a:pt x="19553" y="13503"/>
                    <a:pt x="18647" y="19627"/>
                  </a:cubicBezTo>
                  <a:cubicBezTo>
                    <a:pt x="18582" y="20100"/>
                    <a:pt x="18598" y="20614"/>
                    <a:pt x="18275" y="20963"/>
                  </a:cubicBezTo>
                  <a:cubicBezTo>
                    <a:pt x="17368" y="20552"/>
                    <a:pt x="16446" y="20141"/>
                    <a:pt x="15459" y="20264"/>
                  </a:cubicBezTo>
                  <a:cubicBezTo>
                    <a:pt x="11803" y="20778"/>
                    <a:pt x="8114" y="20552"/>
                    <a:pt x="4457" y="21066"/>
                  </a:cubicBezTo>
                  <a:cubicBezTo>
                    <a:pt x="4004" y="21128"/>
                    <a:pt x="3567" y="21210"/>
                    <a:pt x="3114" y="21210"/>
                  </a:cubicBezTo>
                  <a:cubicBezTo>
                    <a:pt x="978" y="21251"/>
                    <a:pt x="719" y="20943"/>
                    <a:pt x="655" y="18209"/>
                  </a:cubicBezTo>
                  <a:cubicBezTo>
                    <a:pt x="655" y="17798"/>
                    <a:pt x="671" y="17387"/>
                    <a:pt x="461" y="17038"/>
                  </a:cubicBezTo>
                  <a:close/>
                </a:path>
              </a:pathLst>
            </a:custGeom>
            <a:solidFill>
              <a:srgbClr val="52565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12" name="Freeform: Shape 218"/>
            <p:cNvSpPr/>
            <p:nvPr/>
          </p:nvSpPr>
          <p:spPr>
            <a:xfrm>
              <a:off x="2919599" y="5643605"/>
              <a:ext cx="140124" cy="199125"/>
            </a:xfrm>
            <a:custGeom>
              <a:avLst/>
              <a:gdLst/>
              <a:ahLst/>
              <a:cxnLst>
                <a:cxn ang="0">
                  <a:pos x="wd2" y="hd2"/>
                </a:cxn>
                <a:cxn ang="5400000">
                  <a:pos x="wd2" y="hd2"/>
                </a:cxn>
                <a:cxn ang="10800000">
                  <a:pos x="wd2" y="hd2"/>
                </a:cxn>
                <a:cxn ang="16200000">
                  <a:pos x="wd2" y="hd2"/>
                </a:cxn>
              </a:cxnLst>
              <a:rect l="0" t="0" r="r" b="b"/>
              <a:pathLst>
                <a:path w="21393" h="20958" extrusionOk="0">
                  <a:moveTo>
                    <a:pt x="2469" y="3285"/>
                  </a:moveTo>
                  <a:lnTo>
                    <a:pt x="2469" y="881"/>
                  </a:lnTo>
                  <a:cubicBezTo>
                    <a:pt x="2988" y="567"/>
                    <a:pt x="3610" y="381"/>
                    <a:pt x="4274" y="395"/>
                  </a:cubicBezTo>
                  <a:cubicBezTo>
                    <a:pt x="9171" y="510"/>
                    <a:pt x="14006" y="-163"/>
                    <a:pt x="18903" y="37"/>
                  </a:cubicBezTo>
                  <a:cubicBezTo>
                    <a:pt x="19940" y="80"/>
                    <a:pt x="21600" y="-220"/>
                    <a:pt x="21372" y="1210"/>
                  </a:cubicBezTo>
                  <a:cubicBezTo>
                    <a:pt x="20749" y="5087"/>
                    <a:pt x="19131" y="8821"/>
                    <a:pt x="18156" y="12640"/>
                  </a:cubicBezTo>
                  <a:cubicBezTo>
                    <a:pt x="17512" y="15129"/>
                    <a:pt x="16641" y="17589"/>
                    <a:pt x="15853" y="20064"/>
                  </a:cubicBezTo>
                  <a:cubicBezTo>
                    <a:pt x="12948" y="20865"/>
                    <a:pt x="10022" y="21380"/>
                    <a:pt x="6951" y="20493"/>
                  </a:cubicBezTo>
                  <a:cubicBezTo>
                    <a:pt x="4627" y="20465"/>
                    <a:pt x="2324" y="20422"/>
                    <a:pt x="0" y="20393"/>
                  </a:cubicBezTo>
                  <a:cubicBezTo>
                    <a:pt x="374" y="20293"/>
                    <a:pt x="747" y="20107"/>
                    <a:pt x="1120" y="20121"/>
                  </a:cubicBezTo>
                  <a:cubicBezTo>
                    <a:pt x="3092" y="20221"/>
                    <a:pt x="3984" y="19821"/>
                    <a:pt x="3071" y="18376"/>
                  </a:cubicBezTo>
                  <a:cubicBezTo>
                    <a:pt x="2926" y="18133"/>
                    <a:pt x="2967" y="17818"/>
                    <a:pt x="2988" y="17532"/>
                  </a:cubicBezTo>
                  <a:cubicBezTo>
                    <a:pt x="3320" y="12769"/>
                    <a:pt x="2407" y="8034"/>
                    <a:pt x="2469" y="3285"/>
                  </a:cubicBezTo>
                  <a:close/>
                </a:path>
              </a:pathLst>
            </a:custGeom>
            <a:solidFill>
              <a:srgbClr val="4C505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13" name="Freeform: Shape 219"/>
            <p:cNvSpPr/>
            <p:nvPr/>
          </p:nvSpPr>
          <p:spPr>
            <a:xfrm>
              <a:off x="548159" y="4426372"/>
              <a:ext cx="210131" cy="121501"/>
            </a:xfrm>
            <a:custGeom>
              <a:avLst/>
              <a:gdLst/>
              <a:ahLst/>
              <a:cxnLst>
                <a:cxn ang="0">
                  <a:pos x="wd2" y="hd2"/>
                </a:cxn>
                <a:cxn ang="5400000">
                  <a:pos x="wd2" y="hd2"/>
                </a:cxn>
                <a:cxn ang="10800000">
                  <a:pos x="wd2" y="hd2"/>
                </a:cxn>
                <a:cxn ang="16200000">
                  <a:pos x="wd2" y="hd2"/>
                </a:cxn>
              </a:cxnLst>
              <a:rect l="0" t="0" r="r" b="b"/>
              <a:pathLst>
                <a:path w="21546" h="21600" extrusionOk="0">
                  <a:moveTo>
                    <a:pt x="19022" y="21600"/>
                  </a:moveTo>
                  <a:cubicBezTo>
                    <a:pt x="18325" y="19087"/>
                    <a:pt x="16834" y="19981"/>
                    <a:pt x="15817" y="19860"/>
                  </a:cubicBezTo>
                  <a:cubicBezTo>
                    <a:pt x="11302" y="19353"/>
                    <a:pt x="6787" y="18749"/>
                    <a:pt x="2271" y="18000"/>
                  </a:cubicBezTo>
                  <a:cubicBezTo>
                    <a:pt x="1519" y="17879"/>
                    <a:pt x="711" y="17686"/>
                    <a:pt x="0" y="18532"/>
                  </a:cubicBezTo>
                  <a:cubicBezTo>
                    <a:pt x="557" y="12346"/>
                    <a:pt x="1115" y="6185"/>
                    <a:pt x="1658" y="0"/>
                  </a:cubicBezTo>
                  <a:cubicBezTo>
                    <a:pt x="6187" y="48"/>
                    <a:pt x="10689" y="1039"/>
                    <a:pt x="15204" y="1619"/>
                  </a:cubicBezTo>
                  <a:cubicBezTo>
                    <a:pt x="17238" y="1885"/>
                    <a:pt x="19287" y="2175"/>
                    <a:pt x="21321" y="2320"/>
                  </a:cubicBezTo>
                  <a:cubicBezTo>
                    <a:pt x="21600" y="2899"/>
                    <a:pt x="21572" y="3600"/>
                    <a:pt x="21489" y="4252"/>
                  </a:cubicBezTo>
                  <a:cubicBezTo>
                    <a:pt x="20834" y="9133"/>
                    <a:pt x="20569" y="14158"/>
                    <a:pt x="19886" y="19039"/>
                  </a:cubicBezTo>
                  <a:cubicBezTo>
                    <a:pt x="19747" y="20030"/>
                    <a:pt x="19774" y="21238"/>
                    <a:pt x="19008" y="21600"/>
                  </a:cubicBezTo>
                  <a:close/>
                </a:path>
              </a:pathLst>
            </a:custGeom>
            <a:solidFill>
              <a:srgbClr val="555A61"/>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14" name="Freeform: Shape 220"/>
            <p:cNvSpPr/>
            <p:nvPr/>
          </p:nvSpPr>
          <p:spPr>
            <a:xfrm>
              <a:off x="2919050" y="5332599"/>
              <a:ext cx="205090" cy="100995"/>
            </a:xfrm>
            <a:custGeom>
              <a:avLst/>
              <a:gdLst/>
              <a:ahLst/>
              <a:cxnLst>
                <a:cxn ang="0">
                  <a:pos x="wd2" y="hd2"/>
                </a:cxn>
                <a:cxn ang="5400000">
                  <a:pos x="wd2" y="hd2"/>
                </a:cxn>
                <a:cxn ang="10800000">
                  <a:pos x="wd2" y="hd2"/>
                </a:cxn>
                <a:cxn ang="16200000">
                  <a:pos x="wd2" y="hd2"/>
                </a:cxn>
              </a:cxnLst>
              <a:rect l="0" t="0" r="r" b="b"/>
              <a:pathLst>
                <a:path w="21416" h="21545" extrusionOk="0">
                  <a:moveTo>
                    <a:pt x="19429" y="20817"/>
                  </a:moveTo>
                  <a:cubicBezTo>
                    <a:pt x="17584" y="19367"/>
                    <a:pt x="15654" y="20005"/>
                    <a:pt x="13795" y="20266"/>
                  </a:cubicBezTo>
                  <a:cubicBezTo>
                    <a:pt x="9438" y="20846"/>
                    <a:pt x="5095" y="21600"/>
                    <a:pt x="724" y="21542"/>
                  </a:cubicBezTo>
                  <a:cubicBezTo>
                    <a:pt x="71" y="18846"/>
                    <a:pt x="511" y="15975"/>
                    <a:pt x="384" y="13192"/>
                  </a:cubicBezTo>
                  <a:cubicBezTo>
                    <a:pt x="568" y="9220"/>
                    <a:pt x="-184" y="5335"/>
                    <a:pt x="43" y="1363"/>
                  </a:cubicBezTo>
                  <a:cubicBezTo>
                    <a:pt x="2314" y="2754"/>
                    <a:pt x="4641" y="2059"/>
                    <a:pt x="6940" y="1798"/>
                  </a:cubicBezTo>
                  <a:cubicBezTo>
                    <a:pt x="7707" y="1711"/>
                    <a:pt x="8501" y="1334"/>
                    <a:pt x="9282" y="1392"/>
                  </a:cubicBezTo>
                  <a:cubicBezTo>
                    <a:pt x="12787" y="1682"/>
                    <a:pt x="16264" y="232"/>
                    <a:pt x="19770" y="638"/>
                  </a:cubicBezTo>
                  <a:cubicBezTo>
                    <a:pt x="20309" y="696"/>
                    <a:pt x="20863" y="232"/>
                    <a:pt x="21416" y="0"/>
                  </a:cubicBezTo>
                  <a:cubicBezTo>
                    <a:pt x="20962" y="7016"/>
                    <a:pt x="20352" y="14004"/>
                    <a:pt x="19429" y="20846"/>
                  </a:cubicBezTo>
                  <a:close/>
                </a:path>
              </a:pathLst>
            </a:custGeom>
            <a:solidFill>
              <a:srgbClr val="555960"/>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15" name="Freeform: Shape 221"/>
            <p:cNvSpPr/>
            <p:nvPr/>
          </p:nvSpPr>
          <p:spPr>
            <a:xfrm>
              <a:off x="361705" y="5854209"/>
              <a:ext cx="218122" cy="93777"/>
            </a:xfrm>
            <a:custGeom>
              <a:avLst/>
              <a:gdLst/>
              <a:ahLst/>
              <a:cxnLst>
                <a:cxn ang="0">
                  <a:pos x="wd2" y="hd2"/>
                </a:cxn>
                <a:cxn ang="5400000">
                  <a:pos x="wd2" y="hd2"/>
                </a:cxn>
                <a:cxn ang="10800000">
                  <a:pos x="wd2" y="hd2"/>
                </a:cxn>
                <a:cxn ang="16200000">
                  <a:pos x="wd2" y="hd2"/>
                </a:cxn>
              </a:cxnLst>
              <a:rect l="0" t="0" r="r" b="b"/>
              <a:pathLst>
                <a:path w="21425" h="21600" extrusionOk="0">
                  <a:moveTo>
                    <a:pt x="6807" y="0"/>
                  </a:moveTo>
                  <a:cubicBezTo>
                    <a:pt x="7381" y="2191"/>
                    <a:pt x="8329" y="1722"/>
                    <a:pt x="9103" y="1377"/>
                  </a:cubicBezTo>
                  <a:cubicBezTo>
                    <a:pt x="11426" y="313"/>
                    <a:pt x="13722" y="564"/>
                    <a:pt x="16018" y="1503"/>
                  </a:cubicBezTo>
                  <a:cubicBezTo>
                    <a:pt x="16646" y="470"/>
                    <a:pt x="17180" y="1346"/>
                    <a:pt x="17580" y="2223"/>
                  </a:cubicBezTo>
                  <a:cubicBezTo>
                    <a:pt x="19289" y="5917"/>
                    <a:pt x="20531" y="10268"/>
                    <a:pt x="20731" y="15902"/>
                  </a:cubicBezTo>
                  <a:cubicBezTo>
                    <a:pt x="20944" y="17687"/>
                    <a:pt x="21158" y="19440"/>
                    <a:pt x="21425" y="21600"/>
                  </a:cubicBezTo>
                  <a:cubicBezTo>
                    <a:pt x="18341" y="21600"/>
                    <a:pt x="15378" y="21600"/>
                    <a:pt x="12427" y="21600"/>
                  </a:cubicBezTo>
                  <a:lnTo>
                    <a:pt x="2028" y="21600"/>
                  </a:lnTo>
                  <a:cubicBezTo>
                    <a:pt x="488" y="21600"/>
                    <a:pt x="-175" y="19910"/>
                    <a:pt x="39" y="16529"/>
                  </a:cubicBezTo>
                  <a:cubicBezTo>
                    <a:pt x="252" y="15151"/>
                    <a:pt x="519" y="13805"/>
                    <a:pt x="666" y="12365"/>
                  </a:cubicBezTo>
                  <a:cubicBezTo>
                    <a:pt x="1347" y="6136"/>
                    <a:pt x="2949" y="2536"/>
                    <a:pt x="5752" y="2348"/>
                  </a:cubicBezTo>
                  <a:cubicBezTo>
                    <a:pt x="6460" y="2285"/>
                    <a:pt x="6847" y="1784"/>
                    <a:pt x="6794" y="0"/>
                  </a:cubicBezTo>
                  <a:close/>
                </a:path>
              </a:pathLst>
            </a:custGeom>
            <a:solidFill>
              <a:srgbClr val="3F4043"/>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16" name="Freeform: Shape 222"/>
            <p:cNvSpPr/>
            <p:nvPr/>
          </p:nvSpPr>
          <p:spPr>
            <a:xfrm>
              <a:off x="566778" y="1291679"/>
              <a:ext cx="281057" cy="523514"/>
            </a:xfrm>
            <a:custGeom>
              <a:avLst/>
              <a:gdLst/>
              <a:ahLst/>
              <a:cxnLst>
                <a:cxn ang="0">
                  <a:pos x="wd2" y="hd2"/>
                </a:cxn>
                <a:cxn ang="5400000">
                  <a:pos x="wd2" y="hd2"/>
                </a:cxn>
                <a:cxn ang="10800000">
                  <a:pos x="wd2" y="hd2"/>
                </a:cxn>
                <a:cxn ang="16200000">
                  <a:pos x="wd2" y="hd2"/>
                </a:cxn>
              </a:cxnLst>
              <a:rect l="0" t="0" r="r" b="b"/>
              <a:pathLst>
                <a:path w="21600" h="21600" extrusionOk="0">
                  <a:moveTo>
                    <a:pt x="21600" y="21594"/>
                  </a:moveTo>
                  <a:cubicBezTo>
                    <a:pt x="20086" y="20495"/>
                    <a:pt x="19093" y="19234"/>
                    <a:pt x="17892" y="18045"/>
                  </a:cubicBezTo>
                  <a:cubicBezTo>
                    <a:pt x="12127" y="12320"/>
                    <a:pt x="6298" y="6611"/>
                    <a:pt x="324" y="948"/>
                  </a:cubicBezTo>
                  <a:cubicBezTo>
                    <a:pt x="178" y="813"/>
                    <a:pt x="104" y="662"/>
                    <a:pt x="0" y="516"/>
                  </a:cubicBezTo>
                  <a:cubicBezTo>
                    <a:pt x="554" y="320"/>
                    <a:pt x="1076" y="84"/>
                    <a:pt x="1744" y="0"/>
                  </a:cubicBezTo>
                  <a:cubicBezTo>
                    <a:pt x="5922" y="3505"/>
                    <a:pt x="9808" y="7105"/>
                    <a:pt x="13234" y="10845"/>
                  </a:cubicBezTo>
                  <a:cubicBezTo>
                    <a:pt x="16284" y="14181"/>
                    <a:pt x="19041" y="17579"/>
                    <a:pt x="21349" y="21084"/>
                  </a:cubicBezTo>
                  <a:cubicBezTo>
                    <a:pt x="21454" y="21252"/>
                    <a:pt x="21516" y="21426"/>
                    <a:pt x="21590" y="21600"/>
                  </a:cubicBezTo>
                  <a:close/>
                </a:path>
              </a:pathLst>
            </a:custGeom>
            <a:solidFill>
              <a:srgbClr val="69727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17" name="Freeform: Shape 223"/>
            <p:cNvSpPr/>
            <p:nvPr/>
          </p:nvSpPr>
          <p:spPr>
            <a:xfrm>
              <a:off x="2860480" y="5834231"/>
              <a:ext cx="185075" cy="114447"/>
            </a:xfrm>
            <a:custGeom>
              <a:avLst/>
              <a:gdLst/>
              <a:ahLst/>
              <a:cxnLst>
                <a:cxn ang="0">
                  <a:pos x="wd2" y="hd2"/>
                </a:cxn>
                <a:cxn ang="5400000">
                  <a:pos x="wd2" y="hd2"/>
                </a:cxn>
                <a:cxn ang="10800000">
                  <a:pos x="wd2" y="hd2"/>
                </a:cxn>
                <a:cxn ang="16200000">
                  <a:pos x="wd2" y="hd2"/>
                </a:cxn>
              </a:cxnLst>
              <a:rect l="0" t="0" r="r" b="b"/>
              <a:pathLst>
                <a:path w="21330" h="21577" extrusionOk="0">
                  <a:moveTo>
                    <a:pt x="12061" y="769"/>
                  </a:moveTo>
                  <a:cubicBezTo>
                    <a:pt x="14301" y="513"/>
                    <a:pt x="16541" y="256"/>
                    <a:pt x="18781" y="0"/>
                  </a:cubicBezTo>
                  <a:cubicBezTo>
                    <a:pt x="19313" y="4330"/>
                    <a:pt x="19846" y="8635"/>
                    <a:pt x="20378" y="12965"/>
                  </a:cubicBezTo>
                  <a:cubicBezTo>
                    <a:pt x="20519" y="13144"/>
                    <a:pt x="20613" y="13375"/>
                    <a:pt x="20660" y="13657"/>
                  </a:cubicBezTo>
                  <a:cubicBezTo>
                    <a:pt x="20833" y="15553"/>
                    <a:pt x="20864" y="17526"/>
                    <a:pt x="21208" y="19345"/>
                  </a:cubicBezTo>
                  <a:cubicBezTo>
                    <a:pt x="21600" y="21446"/>
                    <a:pt x="21005" y="21600"/>
                    <a:pt x="20034" y="21574"/>
                  </a:cubicBezTo>
                  <a:cubicBezTo>
                    <a:pt x="13361" y="21523"/>
                    <a:pt x="6688" y="21523"/>
                    <a:pt x="0" y="21498"/>
                  </a:cubicBezTo>
                  <a:cubicBezTo>
                    <a:pt x="360" y="18935"/>
                    <a:pt x="1410" y="17116"/>
                    <a:pt x="2757" y="16014"/>
                  </a:cubicBezTo>
                  <a:cubicBezTo>
                    <a:pt x="5702" y="13631"/>
                    <a:pt x="7268" y="9429"/>
                    <a:pt x="8443" y="4817"/>
                  </a:cubicBezTo>
                  <a:cubicBezTo>
                    <a:pt x="9054" y="2409"/>
                    <a:pt x="9570" y="641"/>
                    <a:pt x="11387" y="1230"/>
                  </a:cubicBezTo>
                  <a:cubicBezTo>
                    <a:pt x="11575" y="1281"/>
                    <a:pt x="11826" y="922"/>
                    <a:pt x="12045" y="769"/>
                  </a:cubicBezTo>
                  <a:close/>
                </a:path>
              </a:pathLst>
            </a:custGeom>
            <a:solidFill>
              <a:srgbClr val="B7B8B9"/>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18" name="Freeform: Shape 224"/>
            <p:cNvSpPr/>
            <p:nvPr/>
          </p:nvSpPr>
          <p:spPr>
            <a:xfrm>
              <a:off x="2929248" y="5534692"/>
              <a:ext cx="149808" cy="120415"/>
            </a:xfrm>
            <a:custGeom>
              <a:avLst/>
              <a:gdLst/>
              <a:ahLst/>
              <a:cxnLst>
                <a:cxn ang="0">
                  <a:pos x="wd2" y="hd2"/>
                </a:cxn>
                <a:cxn ang="5400000">
                  <a:pos x="wd2" y="hd2"/>
                </a:cxn>
                <a:cxn ang="10800000">
                  <a:pos x="wd2" y="hd2"/>
                </a:cxn>
                <a:cxn ang="16200000">
                  <a:pos x="wd2" y="hd2"/>
                </a:cxn>
              </a:cxnLst>
              <a:rect l="0" t="0" r="r" b="b"/>
              <a:pathLst>
                <a:path w="21547" h="21600" extrusionOk="0">
                  <a:moveTo>
                    <a:pt x="18746" y="21600"/>
                  </a:moveTo>
                  <a:cubicBezTo>
                    <a:pt x="18511" y="19991"/>
                    <a:pt x="17475" y="20503"/>
                    <a:pt x="16694" y="20479"/>
                  </a:cubicBezTo>
                  <a:cubicBezTo>
                    <a:pt x="11435" y="20284"/>
                    <a:pt x="6196" y="21478"/>
                    <a:pt x="938" y="21039"/>
                  </a:cubicBezTo>
                  <a:lnTo>
                    <a:pt x="0" y="0"/>
                  </a:lnTo>
                  <a:cubicBezTo>
                    <a:pt x="98" y="146"/>
                    <a:pt x="274" y="268"/>
                    <a:pt x="293" y="439"/>
                  </a:cubicBezTo>
                  <a:cubicBezTo>
                    <a:pt x="977" y="4193"/>
                    <a:pt x="1662" y="4388"/>
                    <a:pt x="4926" y="3998"/>
                  </a:cubicBezTo>
                  <a:cubicBezTo>
                    <a:pt x="9989" y="3364"/>
                    <a:pt x="15091" y="3267"/>
                    <a:pt x="20173" y="2926"/>
                  </a:cubicBezTo>
                  <a:cubicBezTo>
                    <a:pt x="21170" y="2852"/>
                    <a:pt x="21600" y="3413"/>
                    <a:pt x="21541" y="4632"/>
                  </a:cubicBezTo>
                  <a:cubicBezTo>
                    <a:pt x="20857" y="10361"/>
                    <a:pt x="19958" y="16017"/>
                    <a:pt x="18727" y="21600"/>
                  </a:cubicBezTo>
                  <a:close/>
                </a:path>
              </a:pathLst>
            </a:custGeom>
            <a:solidFill>
              <a:srgbClr val="505459"/>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19" name="Freeform: Shape 225"/>
            <p:cNvSpPr/>
            <p:nvPr/>
          </p:nvSpPr>
          <p:spPr>
            <a:xfrm>
              <a:off x="3007080" y="2995952"/>
              <a:ext cx="114070" cy="211472"/>
            </a:xfrm>
            <a:custGeom>
              <a:avLst/>
              <a:gdLst/>
              <a:ahLst/>
              <a:cxnLst>
                <a:cxn ang="0">
                  <a:pos x="wd2" y="hd2"/>
                </a:cxn>
                <a:cxn ang="5400000">
                  <a:pos x="wd2" y="hd2"/>
                </a:cxn>
                <a:cxn ang="10800000">
                  <a:pos x="wd2" y="hd2"/>
                </a:cxn>
                <a:cxn ang="16200000">
                  <a:pos x="wd2" y="hd2"/>
                </a:cxn>
              </a:cxnLst>
              <a:rect l="0" t="0" r="r" b="b"/>
              <a:pathLst>
                <a:path w="21303" h="21600" extrusionOk="0">
                  <a:moveTo>
                    <a:pt x="21278" y="15256"/>
                  </a:moveTo>
                  <a:cubicBezTo>
                    <a:pt x="19729" y="16422"/>
                    <a:pt x="17267" y="16880"/>
                    <a:pt x="15110" y="17533"/>
                  </a:cubicBezTo>
                  <a:cubicBezTo>
                    <a:pt x="10363" y="18949"/>
                    <a:pt x="5795" y="20559"/>
                    <a:pt x="693" y="21600"/>
                  </a:cubicBezTo>
                  <a:cubicBezTo>
                    <a:pt x="-297" y="21045"/>
                    <a:pt x="33" y="20378"/>
                    <a:pt x="135" y="19726"/>
                  </a:cubicBezTo>
                  <a:cubicBezTo>
                    <a:pt x="820" y="14659"/>
                    <a:pt x="1328" y="9592"/>
                    <a:pt x="2190" y="4539"/>
                  </a:cubicBezTo>
                  <a:cubicBezTo>
                    <a:pt x="2419" y="3179"/>
                    <a:pt x="1378" y="1943"/>
                    <a:pt x="794" y="666"/>
                  </a:cubicBezTo>
                  <a:cubicBezTo>
                    <a:pt x="921" y="444"/>
                    <a:pt x="1023" y="222"/>
                    <a:pt x="1150" y="0"/>
                  </a:cubicBezTo>
                  <a:cubicBezTo>
                    <a:pt x="6505" y="3748"/>
                    <a:pt x="12546" y="7205"/>
                    <a:pt x="17673" y="11064"/>
                  </a:cubicBezTo>
                  <a:cubicBezTo>
                    <a:pt x="19399" y="12369"/>
                    <a:pt x="20618" y="13743"/>
                    <a:pt x="21303" y="15284"/>
                  </a:cubicBezTo>
                  <a:close/>
                </a:path>
              </a:pathLst>
            </a:custGeom>
            <a:solidFill>
              <a:srgbClr val="50555B"/>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20" name="Freeform: Shape 226"/>
            <p:cNvSpPr/>
            <p:nvPr/>
          </p:nvSpPr>
          <p:spPr>
            <a:xfrm>
              <a:off x="2785731" y="1543315"/>
              <a:ext cx="202366" cy="108442"/>
            </a:xfrm>
            <a:custGeom>
              <a:avLst/>
              <a:gdLst/>
              <a:ahLst/>
              <a:cxnLst>
                <a:cxn ang="0">
                  <a:pos x="wd2" y="hd2"/>
                </a:cxn>
                <a:cxn ang="5400000">
                  <a:pos x="wd2" y="hd2"/>
                </a:cxn>
                <a:cxn ang="10800000">
                  <a:pos x="wd2" y="hd2"/>
                </a:cxn>
                <a:cxn ang="16200000">
                  <a:pos x="wd2" y="hd2"/>
                </a:cxn>
              </a:cxnLst>
              <a:rect l="0" t="0" r="r" b="b"/>
              <a:pathLst>
                <a:path w="21600" h="20715" extrusionOk="0">
                  <a:moveTo>
                    <a:pt x="1770" y="5282"/>
                  </a:moveTo>
                  <a:cubicBezTo>
                    <a:pt x="6267" y="3828"/>
                    <a:pt x="10778" y="2349"/>
                    <a:pt x="15275" y="895"/>
                  </a:cubicBezTo>
                  <a:cubicBezTo>
                    <a:pt x="15885" y="687"/>
                    <a:pt x="16494" y="479"/>
                    <a:pt x="17118" y="298"/>
                  </a:cubicBezTo>
                  <a:cubicBezTo>
                    <a:pt x="20091" y="-611"/>
                    <a:pt x="20875" y="376"/>
                    <a:pt x="21600" y="5853"/>
                  </a:cubicBezTo>
                  <a:cubicBezTo>
                    <a:pt x="20628" y="5101"/>
                    <a:pt x="19874" y="4841"/>
                    <a:pt x="19119" y="6892"/>
                  </a:cubicBezTo>
                  <a:cubicBezTo>
                    <a:pt x="18583" y="8372"/>
                    <a:pt x="17640" y="9774"/>
                    <a:pt x="16363" y="8787"/>
                  </a:cubicBezTo>
                  <a:cubicBezTo>
                    <a:pt x="15594" y="8190"/>
                    <a:pt x="15203" y="9099"/>
                    <a:pt x="14840" y="10085"/>
                  </a:cubicBezTo>
                  <a:cubicBezTo>
                    <a:pt x="14173" y="11928"/>
                    <a:pt x="13201" y="13045"/>
                    <a:pt x="11997" y="12837"/>
                  </a:cubicBezTo>
                  <a:cubicBezTo>
                    <a:pt x="11068" y="12655"/>
                    <a:pt x="10996" y="14317"/>
                    <a:pt x="10343" y="14732"/>
                  </a:cubicBezTo>
                  <a:cubicBezTo>
                    <a:pt x="8022" y="16212"/>
                    <a:pt x="5861" y="18315"/>
                    <a:pt x="3670" y="20340"/>
                  </a:cubicBezTo>
                  <a:cubicBezTo>
                    <a:pt x="3017" y="20937"/>
                    <a:pt x="2466" y="20989"/>
                    <a:pt x="2843" y="19224"/>
                  </a:cubicBezTo>
                  <a:cubicBezTo>
                    <a:pt x="3017" y="18393"/>
                    <a:pt x="2785" y="18133"/>
                    <a:pt x="2495" y="17770"/>
                  </a:cubicBezTo>
                  <a:cubicBezTo>
                    <a:pt x="2263" y="17484"/>
                    <a:pt x="1857" y="16991"/>
                    <a:pt x="1886" y="16809"/>
                  </a:cubicBezTo>
                  <a:cubicBezTo>
                    <a:pt x="2437" y="13746"/>
                    <a:pt x="29" y="12006"/>
                    <a:pt x="798" y="8813"/>
                  </a:cubicBezTo>
                  <a:cubicBezTo>
                    <a:pt x="899" y="8372"/>
                    <a:pt x="290" y="7359"/>
                    <a:pt x="0" y="6606"/>
                  </a:cubicBezTo>
                  <a:cubicBezTo>
                    <a:pt x="319" y="5023"/>
                    <a:pt x="1248" y="6061"/>
                    <a:pt x="1755" y="5308"/>
                  </a:cubicBezTo>
                  <a:close/>
                </a:path>
              </a:pathLst>
            </a:custGeom>
            <a:solidFill>
              <a:srgbClr val="F5F4F3"/>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21" name="Freeform: Shape 227"/>
            <p:cNvSpPr/>
            <p:nvPr/>
          </p:nvSpPr>
          <p:spPr>
            <a:xfrm>
              <a:off x="3093644" y="759875"/>
              <a:ext cx="62285" cy="248439"/>
            </a:xfrm>
            <a:custGeom>
              <a:avLst/>
              <a:gdLst/>
              <a:ahLst/>
              <a:cxnLst>
                <a:cxn ang="0">
                  <a:pos x="wd2" y="hd2"/>
                </a:cxn>
                <a:cxn ang="5400000">
                  <a:pos x="wd2" y="hd2"/>
                </a:cxn>
                <a:cxn ang="10800000">
                  <a:pos x="wd2" y="hd2"/>
                </a:cxn>
                <a:cxn ang="16200000">
                  <a:pos x="wd2" y="hd2"/>
                </a:cxn>
              </a:cxnLst>
              <a:rect l="0" t="0" r="r" b="b"/>
              <a:pathLst>
                <a:path w="20796" h="21378" extrusionOk="0">
                  <a:moveTo>
                    <a:pt x="471" y="20080"/>
                  </a:moveTo>
                  <a:cubicBezTo>
                    <a:pt x="2014" y="15379"/>
                    <a:pt x="3920" y="10689"/>
                    <a:pt x="2876" y="5964"/>
                  </a:cubicBezTo>
                  <a:cubicBezTo>
                    <a:pt x="2467" y="4152"/>
                    <a:pt x="2014" y="2327"/>
                    <a:pt x="1605" y="515"/>
                  </a:cubicBezTo>
                  <a:cubicBezTo>
                    <a:pt x="7686" y="-222"/>
                    <a:pt x="13857" y="-82"/>
                    <a:pt x="20029" y="398"/>
                  </a:cubicBezTo>
                  <a:cubicBezTo>
                    <a:pt x="21254" y="1263"/>
                    <a:pt x="20710" y="2140"/>
                    <a:pt x="20437" y="3017"/>
                  </a:cubicBezTo>
                  <a:cubicBezTo>
                    <a:pt x="19303" y="7590"/>
                    <a:pt x="17488" y="12139"/>
                    <a:pt x="14039" y="16642"/>
                  </a:cubicBezTo>
                  <a:cubicBezTo>
                    <a:pt x="14039" y="16688"/>
                    <a:pt x="14493" y="16759"/>
                    <a:pt x="14720" y="16817"/>
                  </a:cubicBezTo>
                  <a:cubicBezTo>
                    <a:pt x="10046" y="18337"/>
                    <a:pt x="5372" y="19858"/>
                    <a:pt x="698" y="21378"/>
                  </a:cubicBezTo>
                  <a:cubicBezTo>
                    <a:pt x="-346" y="20957"/>
                    <a:pt x="-28" y="20524"/>
                    <a:pt x="425" y="20092"/>
                  </a:cubicBezTo>
                  <a:close/>
                </a:path>
              </a:pathLst>
            </a:custGeom>
            <a:solidFill>
              <a:srgbClr val="2F1E2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22" name="Freeform: Shape 228"/>
            <p:cNvSpPr/>
            <p:nvPr/>
          </p:nvSpPr>
          <p:spPr>
            <a:xfrm>
              <a:off x="563516" y="216056"/>
              <a:ext cx="152334" cy="89525"/>
            </a:xfrm>
            <a:custGeom>
              <a:avLst/>
              <a:gdLst/>
              <a:ahLst/>
              <a:cxnLst>
                <a:cxn ang="0">
                  <a:pos x="wd2" y="hd2"/>
                </a:cxn>
                <a:cxn ang="5400000">
                  <a:pos x="wd2" y="hd2"/>
                </a:cxn>
                <a:cxn ang="10800000">
                  <a:pos x="wd2" y="hd2"/>
                </a:cxn>
                <a:cxn ang="16200000">
                  <a:pos x="wd2" y="hd2"/>
                </a:cxn>
              </a:cxnLst>
              <a:rect l="0" t="0" r="r" b="b"/>
              <a:pathLst>
                <a:path w="21163" h="20096" extrusionOk="0">
                  <a:moveTo>
                    <a:pt x="20864" y="14199"/>
                  </a:moveTo>
                  <a:cubicBezTo>
                    <a:pt x="19844" y="15724"/>
                    <a:pt x="18806" y="17280"/>
                    <a:pt x="17786" y="18805"/>
                  </a:cubicBezTo>
                  <a:cubicBezTo>
                    <a:pt x="15294" y="20758"/>
                    <a:pt x="12631" y="19965"/>
                    <a:pt x="10064" y="19782"/>
                  </a:cubicBezTo>
                  <a:cubicBezTo>
                    <a:pt x="7458" y="19599"/>
                    <a:pt x="4871" y="19172"/>
                    <a:pt x="2247" y="19080"/>
                  </a:cubicBezTo>
                  <a:cubicBezTo>
                    <a:pt x="1378" y="19080"/>
                    <a:pt x="189" y="19477"/>
                    <a:pt x="0" y="17158"/>
                  </a:cubicBezTo>
                  <a:cubicBezTo>
                    <a:pt x="283" y="10599"/>
                    <a:pt x="1662" y="5168"/>
                    <a:pt x="5778" y="2544"/>
                  </a:cubicBezTo>
                  <a:cubicBezTo>
                    <a:pt x="7647" y="-567"/>
                    <a:pt x="10743" y="-842"/>
                    <a:pt x="14255" y="1812"/>
                  </a:cubicBezTo>
                  <a:cubicBezTo>
                    <a:pt x="16596" y="4039"/>
                    <a:pt x="18617" y="6907"/>
                    <a:pt x="20297" y="10354"/>
                  </a:cubicBezTo>
                  <a:cubicBezTo>
                    <a:pt x="20845" y="11483"/>
                    <a:pt x="21600" y="12551"/>
                    <a:pt x="20845" y="14168"/>
                  </a:cubicBezTo>
                  <a:close/>
                </a:path>
              </a:pathLst>
            </a:custGeom>
            <a:solidFill>
              <a:srgbClr val="82655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23" name="Freeform: Shape 229"/>
            <p:cNvSpPr/>
            <p:nvPr/>
          </p:nvSpPr>
          <p:spPr>
            <a:xfrm>
              <a:off x="557179" y="321576"/>
              <a:ext cx="101201" cy="123132"/>
            </a:xfrm>
            <a:custGeom>
              <a:avLst/>
              <a:gdLst/>
              <a:ahLst/>
              <a:cxnLst>
                <a:cxn ang="0">
                  <a:pos x="wd2" y="hd2"/>
                </a:cxn>
                <a:cxn ang="5400000">
                  <a:pos x="wd2" y="hd2"/>
                </a:cxn>
                <a:cxn ang="10800000">
                  <a:pos x="wd2" y="hd2"/>
                </a:cxn>
                <a:cxn ang="16200000">
                  <a:pos x="wd2" y="hd2"/>
                </a:cxn>
              </a:cxnLst>
              <a:rect l="0" t="0" r="r" b="b"/>
              <a:pathLst>
                <a:path w="21219" h="21600" extrusionOk="0">
                  <a:moveTo>
                    <a:pt x="21219" y="5293"/>
                  </a:moveTo>
                  <a:cubicBezTo>
                    <a:pt x="20393" y="9274"/>
                    <a:pt x="20450" y="13279"/>
                    <a:pt x="20421" y="17285"/>
                  </a:cubicBezTo>
                  <a:cubicBezTo>
                    <a:pt x="19367" y="16927"/>
                    <a:pt x="18540" y="17142"/>
                    <a:pt x="17486" y="17619"/>
                  </a:cubicBezTo>
                  <a:cubicBezTo>
                    <a:pt x="14693" y="18882"/>
                    <a:pt x="12613" y="21219"/>
                    <a:pt x="9194" y="21600"/>
                  </a:cubicBezTo>
                  <a:cubicBezTo>
                    <a:pt x="6430" y="20813"/>
                    <a:pt x="3409" y="20646"/>
                    <a:pt x="730" y="19597"/>
                  </a:cubicBezTo>
                  <a:cubicBezTo>
                    <a:pt x="-39" y="13065"/>
                    <a:pt x="-381" y="6532"/>
                    <a:pt x="616" y="0"/>
                  </a:cubicBezTo>
                  <a:cubicBezTo>
                    <a:pt x="1728" y="3767"/>
                    <a:pt x="5062" y="4029"/>
                    <a:pt x="8937" y="3934"/>
                  </a:cubicBezTo>
                  <a:cubicBezTo>
                    <a:pt x="13069" y="3815"/>
                    <a:pt x="17344" y="3457"/>
                    <a:pt x="21191" y="5317"/>
                  </a:cubicBezTo>
                  <a:close/>
                </a:path>
              </a:pathLst>
            </a:custGeom>
            <a:solidFill>
              <a:srgbClr val="8C6C59"/>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24" name="Freeform: Shape 230"/>
            <p:cNvSpPr/>
            <p:nvPr/>
          </p:nvSpPr>
          <p:spPr>
            <a:xfrm>
              <a:off x="3075348" y="638646"/>
              <a:ext cx="81681" cy="127777"/>
            </a:xfrm>
            <a:custGeom>
              <a:avLst/>
              <a:gdLst/>
              <a:ahLst/>
              <a:cxnLst>
                <a:cxn ang="0">
                  <a:pos x="wd2" y="hd2"/>
                </a:cxn>
                <a:cxn ang="5400000">
                  <a:pos x="wd2" y="hd2"/>
                </a:cxn>
                <a:cxn ang="10800000">
                  <a:pos x="wd2" y="hd2"/>
                </a:cxn>
                <a:cxn ang="16200000">
                  <a:pos x="wd2" y="hd2"/>
                </a:cxn>
              </a:cxnLst>
              <a:rect l="0" t="0" r="r" b="b"/>
              <a:pathLst>
                <a:path w="21600" h="21490" extrusionOk="0">
                  <a:moveTo>
                    <a:pt x="20917" y="21394"/>
                  </a:moveTo>
                  <a:cubicBezTo>
                    <a:pt x="15957" y="21394"/>
                    <a:pt x="11034" y="21394"/>
                    <a:pt x="6074" y="21394"/>
                  </a:cubicBezTo>
                  <a:cubicBezTo>
                    <a:pt x="4457" y="14788"/>
                    <a:pt x="2372" y="8274"/>
                    <a:pt x="0" y="1760"/>
                  </a:cubicBezTo>
                  <a:cubicBezTo>
                    <a:pt x="288" y="-23"/>
                    <a:pt x="2588" y="366"/>
                    <a:pt x="4205" y="320"/>
                  </a:cubicBezTo>
                  <a:cubicBezTo>
                    <a:pt x="8877" y="183"/>
                    <a:pt x="13550" y="343"/>
                    <a:pt x="18222" y="0"/>
                  </a:cubicBezTo>
                  <a:cubicBezTo>
                    <a:pt x="19767" y="960"/>
                    <a:pt x="18797" y="2194"/>
                    <a:pt x="19084" y="3268"/>
                  </a:cubicBezTo>
                  <a:cubicBezTo>
                    <a:pt x="20055" y="3908"/>
                    <a:pt x="19084" y="4777"/>
                    <a:pt x="19767" y="5463"/>
                  </a:cubicBezTo>
                  <a:cubicBezTo>
                    <a:pt x="20198" y="8023"/>
                    <a:pt x="20630" y="10606"/>
                    <a:pt x="21061" y="13166"/>
                  </a:cubicBezTo>
                  <a:cubicBezTo>
                    <a:pt x="21600" y="14674"/>
                    <a:pt x="20773" y="16251"/>
                    <a:pt x="21600" y="17737"/>
                  </a:cubicBezTo>
                  <a:cubicBezTo>
                    <a:pt x="21600" y="18903"/>
                    <a:pt x="21600" y="20068"/>
                    <a:pt x="21600" y="21211"/>
                  </a:cubicBezTo>
                  <a:cubicBezTo>
                    <a:pt x="21528" y="21508"/>
                    <a:pt x="21313" y="21577"/>
                    <a:pt x="20917" y="21371"/>
                  </a:cubicBezTo>
                  <a:close/>
                </a:path>
              </a:pathLst>
            </a:custGeom>
            <a:solidFill>
              <a:srgbClr val="372333"/>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25" name="Freeform: Shape 231"/>
            <p:cNvSpPr/>
            <p:nvPr/>
          </p:nvSpPr>
          <p:spPr>
            <a:xfrm>
              <a:off x="778929" y="30463"/>
              <a:ext cx="176001" cy="73168"/>
            </a:xfrm>
            <a:custGeom>
              <a:avLst/>
              <a:gdLst/>
              <a:ahLst/>
              <a:cxnLst>
                <a:cxn ang="0">
                  <a:pos x="wd2" y="hd2"/>
                </a:cxn>
                <a:cxn ang="5400000">
                  <a:pos x="wd2" y="hd2"/>
                </a:cxn>
                <a:cxn ang="10800000">
                  <a:pos x="wd2" y="hd2"/>
                </a:cxn>
                <a:cxn ang="16200000">
                  <a:pos x="wd2" y="hd2"/>
                </a:cxn>
              </a:cxnLst>
              <a:rect l="0" t="0" r="r" b="b"/>
              <a:pathLst>
                <a:path w="21600" h="19912" extrusionOk="0">
                  <a:moveTo>
                    <a:pt x="15996" y="3180"/>
                  </a:moveTo>
                  <a:cubicBezTo>
                    <a:pt x="18614" y="6842"/>
                    <a:pt x="20749" y="11391"/>
                    <a:pt x="21600" y="18271"/>
                  </a:cubicBezTo>
                  <a:cubicBezTo>
                    <a:pt x="21083" y="20527"/>
                    <a:pt x="20166" y="19787"/>
                    <a:pt x="19332" y="19824"/>
                  </a:cubicBezTo>
                  <a:cubicBezTo>
                    <a:pt x="14494" y="20083"/>
                    <a:pt x="9691" y="18086"/>
                    <a:pt x="4854" y="18973"/>
                  </a:cubicBezTo>
                  <a:cubicBezTo>
                    <a:pt x="3936" y="19158"/>
                    <a:pt x="3219" y="17827"/>
                    <a:pt x="2368" y="17420"/>
                  </a:cubicBezTo>
                  <a:cubicBezTo>
                    <a:pt x="1601" y="16199"/>
                    <a:pt x="300" y="16643"/>
                    <a:pt x="0" y="13869"/>
                  </a:cubicBezTo>
                  <a:cubicBezTo>
                    <a:pt x="2168" y="9542"/>
                    <a:pt x="4754" y="6546"/>
                    <a:pt x="7222" y="3217"/>
                  </a:cubicBezTo>
                  <a:cubicBezTo>
                    <a:pt x="9808" y="-1073"/>
                    <a:pt x="13644" y="-1073"/>
                    <a:pt x="15996" y="3217"/>
                  </a:cubicBezTo>
                  <a:close/>
                </a:path>
              </a:pathLst>
            </a:custGeom>
            <a:solidFill>
              <a:srgbClr val="68554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26" name="Freeform: Shape 232"/>
            <p:cNvSpPr/>
            <p:nvPr/>
          </p:nvSpPr>
          <p:spPr>
            <a:xfrm>
              <a:off x="2697490" y="1378660"/>
              <a:ext cx="224963" cy="106879"/>
            </a:xfrm>
            <a:custGeom>
              <a:avLst/>
              <a:gdLst/>
              <a:ahLst/>
              <a:cxnLst>
                <a:cxn ang="0">
                  <a:pos x="wd2" y="hd2"/>
                </a:cxn>
                <a:cxn ang="5400000">
                  <a:pos x="wd2" y="hd2"/>
                </a:cxn>
                <a:cxn ang="10800000">
                  <a:pos x="wd2" y="hd2"/>
                </a:cxn>
                <a:cxn ang="16200000">
                  <a:pos x="wd2" y="hd2"/>
                </a:cxn>
              </a:cxnLst>
              <a:rect l="0" t="0" r="r" b="b"/>
              <a:pathLst>
                <a:path w="21461" h="21366" extrusionOk="0">
                  <a:moveTo>
                    <a:pt x="21461" y="3260"/>
                  </a:moveTo>
                  <a:cubicBezTo>
                    <a:pt x="20813" y="3315"/>
                    <a:pt x="20644" y="4537"/>
                    <a:pt x="20398" y="5380"/>
                  </a:cubicBezTo>
                  <a:cubicBezTo>
                    <a:pt x="17377" y="15432"/>
                    <a:pt x="12956" y="20730"/>
                    <a:pt x="7394" y="21328"/>
                  </a:cubicBezTo>
                  <a:cubicBezTo>
                    <a:pt x="4866" y="21600"/>
                    <a:pt x="2298" y="20432"/>
                    <a:pt x="42" y="17552"/>
                  </a:cubicBezTo>
                  <a:cubicBezTo>
                    <a:pt x="-139" y="14970"/>
                    <a:pt x="250" y="14536"/>
                    <a:pt x="1456" y="15324"/>
                  </a:cubicBezTo>
                  <a:cubicBezTo>
                    <a:pt x="4814" y="17497"/>
                    <a:pt x="7938" y="14889"/>
                    <a:pt x="11024" y="12498"/>
                  </a:cubicBezTo>
                  <a:cubicBezTo>
                    <a:pt x="14473" y="9808"/>
                    <a:pt x="17571" y="5760"/>
                    <a:pt x="20502" y="1114"/>
                  </a:cubicBezTo>
                  <a:cubicBezTo>
                    <a:pt x="20787" y="652"/>
                    <a:pt x="21124" y="353"/>
                    <a:pt x="21435" y="0"/>
                  </a:cubicBezTo>
                  <a:cubicBezTo>
                    <a:pt x="21435" y="1087"/>
                    <a:pt x="21435" y="2174"/>
                    <a:pt x="21448" y="3260"/>
                  </a:cubicBezTo>
                  <a:close/>
                </a:path>
              </a:pathLst>
            </a:custGeom>
            <a:solidFill>
              <a:srgbClr val="C6664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27" name="Freeform: Shape 233"/>
            <p:cNvSpPr/>
            <p:nvPr/>
          </p:nvSpPr>
          <p:spPr>
            <a:xfrm>
              <a:off x="671019" y="119627"/>
              <a:ext cx="149808" cy="71162"/>
            </a:xfrm>
            <a:custGeom>
              <a:avLst/>
              <a:gdLst/>
              <a:ahLst/>
              <a:cxnLst>
                <a:cxn ang="0">
                  <a:pos x="wd2" y="hd2"/>
                </a:cxn>
                <a:cxn ang="5400000">
                  <a:pos x="wd2" y="hd2"/>
                </a:cxn>
                <a:cxn ang="10800000">
                  <a:pos x="wd2" y="hd2"/>
                </a:cxn>
                <a:cxn ang="16200000">
                  <a:pos x="wd2" y="hd2"/>
                </a:cxn>
              </a:cxnLst>
              <a:rect l="0" t="0" r="r" b="b"/>
              <a:pathLst>
                <a:path w="21335" h="20124" extrusionOk="0">
                  <a:moveTo>
                    <a:pt x="0" y="15679"/>
                  </a:moveTo>
                  <a:cubicBezTo>
                    <a:pt x="1103" y="13603"/>
                    <a:pt x="2226" y="11528"/>
                    <a:pt x="3329" y="9452"/>
                  </a:cubicBezTo>
                  <a:cubicBezTo>
                    <a:pt x="5942" y="2111"/>
                    <a:pt x="9445" y="-1117"/>
                    <a:pt x="13974" y="344"/>
                  </a:cubicBezTo>
                  <a:cubicBezTo>
                    <a:pt x="17807" y="2265"/>
                    <a:pt x="20226" y="7031"/>
                    <a:pt x="21155" y="14680"/>
                  </a:cubicBezTo>
                  <a:cubicBezTo>
                    <a:pt x="21368" y="16448"/>
                    <a:pt x="21600" y="18331"/>
                    <a:pt x="20516" y="19484"/>
                  </a:cubicBezTo>
                  <a:cubicBezTo>
                    <a:pt x="18929" y="20483"/>
                    <a:pt x="17303" y="19983"/>
                    <a:pt x="15697" y="20099"/>
                  </a:cubicBezTo>
                  <a:cubicBezTo>
                    <a:pt x="11381" y="20329"/>
                    <a:pt x="7103" y="18792"/>
                    <a:pt x="2787" y="19061"/>
                  </a:cubicBezTo>
                  <a:cubicBezTo>
                    <a:pt x="1645" y="19138"/>
                    <a:pt x="232" y="19099"/>
                    <a:pt x="0" y="15717"/>
                  </a:cubicBezTo>
                  <a:close/>
                </a:path>
              </a:pathLst>
            </a:custGeom>
            <a:solidFill>
              <a:srgbClr val="765E50"/>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28" name="Freeform: Shape 234"/>
            <p:cNvSpPr/>
            <p:nvPr/>
          </p:nvSpPr>
          <p:spPr>
            <a:xfrm>
              <a:off x="654166" y="174933"/>
              <a:ext cx="168581" cy="79163"/>
            </a:xfrm>
            <a:custGeom>
              <a:avLst/>
              <a:gdLst/>
              <a:ahLst/>
              <a:cxnLst>
                <a:cxn ang="0">
                  <a:pos x="wd2" y="hd2"/>
                </a:cxn>
                <a:cxn ang="5400000">
                  <a:pos x="wd2" y="hd2"/>
                </a:cxn>
                <a:cxn ang="10800000">
                  <a:pos x="wd2" y="hd2"/>
                </a:cxn>
                <a:cxn ang="16200000">
                  <a:pos x="wd2" y="hd2"/>
                </a:cxn>
              </a:cxnLst>
              <a:rect l="0" t="0" r="r" b="b"/>
              <a:pathLst>
                <a:path w="21315" h="21361" extrusionOk="0">
                  <a:moveTo>
                    <a:pt x="2131" y="37"/>
                  </a:moveTo>
                  <a:cubicBezTo>
                    <a:pt x="2664" y="1650"/>
                    <a:pt x="3437" y="2017"/>
                    <a:pt x="4296" y="1980"/>
                  </a:cubicBezTo>
                  <a:cubicBezTo>
                    <a:pt x="9778" y="1650"/>
                    <a:pt x="15225" y="3521"/>
                    <a:pt x="20707" y="2860"/>
                  </a:cubicBezTo>
                  <a:cubicBezTo>
                    <a:pt x="21566" y="5207"/>
                    <a:pt x="21463" y="7591"/>
                    <a:pt x="20724" y="9975"/>
                  </a:cubicBezTo>
                  <a:cubicBezTo>
                    <a:pt x="17682" y="13752"/>
                    <a:pt x="14641" y="17529"/>
                    <a:pt x="11582" y="21270"/>
                  </a:cubicBezTo>
                  <a:cubicBezTo>
                    <a:pt x="11101" y="21600"/>
                    <a:pt x="10792" y="20976"/>
                    <a:pt x="10568" y="20243"/>
                  </a:cubicBezTo>
                  <a:cubicBezTo>
                    <a:pt x="8197" y="12432"/>
                    <a:pt x="4881" y="7554"/>
                    <a:pt x="636" y="5501"/>
                  </a:cubicBezTo>
                  <a:cubicBezTo>
                    <a:pt x="430" y="5391"/>
                    <a:pt x="258" y="5134"/>
                    <a:pt x="104" y="4877"/>
                  </a:cubicBezTo>
                  <a:cubicBezTo>
                    <a:pt x="-34" y="4511"/>
                    <a:pt x="-34" y="4107"/>
                    <a:pt x="104" y="3741"/>
                  </a:cubicBezTo>
                  <a:lnTo>
                    <a:pt x="2114" y="0"/>
                  </a:lnTo>
                  <a:close/>
                </a:path>
              </a:pathLst>
            </a:custGeom>
            <a:solidFill>
              <a:srgbClr val="7B6052"/>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29" name="Freeform: Shape 235"/>
            <p:cNvSpPr/>
            <p:nvPr/>
          </p:nvSpPr>
          <p:spPr>
            <a:xfrm>
              <a:off x="568137" y="509021"/>
              <a:ext cx="109678" cy="83663"/>
            </a:xfrm>
            <a:custGeom>
              <a:avLst/>
              <a:gdLst/>
              <a:ahLst/>
              <a:cxnLst>
                <a:cxn ang="0">
                  <a:pos x="wd2" y="hd2"/>
                </a:cxn>
                <a:cxn ang="5400000">
                  <a:pos x="wd2" y="hd2"/>
                </a:cxn>
                <a:cxn ang="10800000">
                  <a:pos x="wd2" y="hd2"/>
                </a:cxn>
                <a:cxn ang="16200000">
                  <a:pos x="wd2" y="hd2"/>
                </a:cxn>
              </a:cxnLst>
              <a:rect l="0" t="0" r="r" b="b"/>
              <a:pathLst>
                <a:path w="21600" h="20647" extrusionOk="0">
                  <a:moveTo>
                    <a:pt x="18977" y="496"/>
                  </a:moveTo>
                  <a:lnTo>
                    <a:pt x="21600" y="19949"/>
                  </a:lnTo>
                  <a:cubicBezTo>
                    <a:pt x="20556" y="20989"/>
                    <a:pt x="19379" y="20586"/>
                    <a:pt x="18228" y="20486"/>
                  </a:cubicBezTo>
                  <a:cubicBezTo>
                    <a:pt x="13570" y="20117"/>
                    <a:pt x="8940" y="19614"/>
                    <a:pt x="4309" y="18876"/>
                  </a:cubicBezTo>
                  <a:cubicBezTo>
                    <a:pt x="3158" y="18675"/>
                    <a:pt x="1981" y="18540"/>
                    <a:pt x="1044" y="17501"/>
                  </a:cubicBezTo>
                  <a:cubicBezTo>
                    <a:pt x="27" y="14080"/>
                    <a:pt x="696" y="10390"/>
                    <a:pt x="0" y="6936"/>
                  </a:cubicBezTo>
                  <a:cubicBezTo>
                    <a:pt x="3346" y="4018"/>
                    <a:pt x="7441" y="3850"/>
                    <a:pt x="11108" y="2173"/>
                  </a:cubicBezTo>
                  <a:cubicBezTo>
                    <a:pt x="12419" y="1569"/>
                    <a:pt x="13784" y="1267"/>
                    <a:pt x="15096" y="731"/>
                  </a:cubicBezTo>
                  <a:cubicBezTo>
                    <a:pt x="16381" y="395"/>
                    <a:pt x="17639" y="-611"/>
                    <a:pt x="18977" y="529"/>
                  </a:cubicBezTo>
                  <a:close/>
                </a:path>
              </a:pathLst>
            </a:custGeom>
            <a:solidFill>
              <a:srgbClr val="E3B390"/>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30" name="Freeform: Shape 236"/>
            <p:cNvSpPr/>
            <p:nvPr/>
          </p:nvSpPr>
          <p:spPr>
            <a:xfrm>
              <a:off x="560140" y="292628"/>
              <a:ext cx="131401" cy="59256"/>
            </a:xfrm>
            <a:custGeom>
              <a:avLst/>
              <a:gdLst/>
              <a:ahLst/>
              <a:cxnLst>
                <a:cxn ang="0">
                  <a:pos x="wd2" y="hd2"/>
                </a:cxn>
                <a:cxn ang="5400000">
                  <a:pos x="wd2" y="hd2"/>
                </a:cxn>
                <a:cxn ang="10800000">
                  <a:pos x="wd2" y="hd2"/>
                </a:cxn>
                <a:cxn ang="16200000">
                  <a:pos x="wd2" y="hd2"/>
                </a:cxn>
              </a:cxnLst>
              <a:rect l="0" t="0" r="r" b="b"/>
              <a:pathLst>
                <a:path w="21463" h="21600" extrusionOk="0">
                  <a:moveTo>
                    <a:pt x="16046" y="21550"/>
                  </a:moveTo>
                  <a:cubicBezTo>
                    <a:pt x="11784" y="20014"/>
                    <a:pt x="7477" y="20262"/>
                    <a:pt x="3193" y="20411"/>
                  </a:cubicBezTo>
                  <a:cubicBezTo>
                    <a:pt x="-115" y="20510"/>
                    <a:pt x="-48" y="15605"/>
                    <a:pt x="18" y="10552"/>
                  </a:cubicBezTo>
                  <a:cubicBezTo>
                    <a:pt x="63" y="6985"/>
                    <a:pt x="-137" y="3369"/>
                    <a:pt x="573" y="0"/>
                  </a:cubicBezTo>
                  <a:cubicBezTo>
                    <a:pt x="1040" y="1585"/>
                    <a:pt x="1794" y="1387"/>
                    <a:pt x="2483" y="1387"/>
                  </a:cubicBezTo>
                  <a:cubicBezTo>
                    <a:pt x="8832" y="1139"/>
                    <a:pt x="15136" y="3369"/>
                    <a:pt x="21463" y="2675"/>
                  </a:cubicBezTo>
                  <a:cubicBezTo>
                    <a:pt x="19487" y="8719"/>
                    <a:pt x="17245" y="14416"/>
                    <a:pt x="16046" y="21600"/>
                  </a:cubicBezTo>
                  <a:close/>
                </a:path>
              </a:pathLst>
            </a:custGeom>
            <a:solidFill>
              <a:srgbClr val="87695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31" name="Freeform: Shape 237"/>
            <p:cNvSpPr/>
            <p:nvPr/>
          </p:nvSpPr>
          <p:spPr>
            <a:xfrm>
              <a:off x="753460" y="81292"/>
              <a:ext cx="101431" cy="130608"/>
            </a:xfrm>
            <a:custGeom>
              <a:avLst/>
              <a:gdLst/>
              <a:ahLst/>
              <a:cxnLst>
                <a:cxn ang="0">
                  <a:pos x="wd2" y="hd2"/>
                </a:cxn>
                <a:cxn ang="5400000">
                  <a:pos x="wd2" y="hd2"/>
                </a:cxn>
                <a:cxn ang="10800000">
                  <a:pos x="wd2" y="hd2"/>
                </a:cxn>
                <a:cxn ang="16200000">
                  <a:pos x="wd2" y="hd2"/>
                </a:cxn>
              </a:cxnLst>
              <a:rect l="0" t="0" r="r" b="b"/>
              <a:pathLst>
                <a:path w="21100" h="21600" extrusionOk="0">
                  <a:moveTo>
                    <a:pt x="13441" y="21600"/>
                  </a:moveTo>
                  <a:cubicBezTo>
                    <a:pt x="13441" y="20139"/>
                    <a:pt x="13441" y="18700"/>
                    <a:pt x="13412" y="17240"/>
                  </a:cubicBezTo>
                  <a:cubicBezTo>
                    <a:pt x="12903" y="12025"/>
                    <a:pt x="9313" y="8743"/>
                    <a:pt x="3263" y="7013"/>
                  </a:cubicBezTo>
                  <a:cubicBezTo>
                    <a:pt x="2019" y="5956"/>
                    <a:pt x="1170" y="4698"/>
                    <a:pt x="464" y="3371"/>
                  </a:cubicBezTo>
                  <a:cubicBezTo>
                    <a:pt x="-102" y="2338"/>
                    <a:pt x="-441" y="1281"/>
                    <a:pt x="1227" y="629"/>
                  </a:cubicBezTo>
                  <a:cubicBezTo>
                    <a:pt x="2584" y="427"/>
                    <a:pt x="3941" y="225"/>
                    <a:pt x="5298" y="0"/>
                  </a:cubicBezTo>
                  <a:cubicBezTo>
                    <a:pt x="6655" y="539"/>
                    <a:pt x="8012" y="1079"/>
                    <a:pt x="9369" y="1618"/>
                  </a:cubicBezTo>
                  <a:cubicBezTo>
                    <a:pt x="13752" y="7013"/>
                    <a:pt x="17681" y="12587"/>
                    <a:pt x="21074" y="18408"/>
                  </a:cubicBezTo>
                  <a:cubicBezTo>
                    <a:pt x="21159" y="18543"/>
                    <a:pt x="21018" y="18745"/>
                    <a:pt x="20905" y="18903"/>
                  </a:cubicBezTo>
                  <a:cubicBezTo>
                    <a:pt x="18558" y="20027"/>
                    <a:pt x="16098" y="20971"/>
                    <a:pt x="13441" y="21600"/>
                  </a:cubicBezTo>
                  <a:close/>
                </a:path>
              </a:pathLst>
            </a:custGeom>
            <a:solidFill>
              <a:srgbClr val="87695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32" name="Freeform: Shape 238"/>
            <p:cNvSpPr/>
            <p:nvPr/>
          </p:nvSpPr>
          <p:spPr>
            <a:xfrm>
              <a:off x="563652" y="442261"/>
              <a:ext cx="96458" cy="48479"/>
            </a:xfrm>
            <a:custGeom>
              <a:avLst/>
              <a:gdLst/>
              <a:ahLst/>
              <a:cxnLst>
                <a:cxn ang="0">
                  <a:pos x="wd2" y="hd2"/>
                </a:cxn>
                <a:cxn ang="5400000">
                  <a:pos x="wd2" y="hd2"/>
                </a:cxn>
                <a:cxn ang="10800000">
                  <a:pos x="wd2" y="hd2"/>
                </a:cxn>
                <a:cxn ang="16200000">
                  <a:pos x="wd2" y="hd2"/>
                </a:cxn>
              </a:cxnLst>
              <a:rect l="0" t="0" r="r" b="b"/>
              <a:pathLst>
                <a:path w="21233" h="21051" extrusionOk="0">
                  <a:moveTo>
                    <a:pt x="20224" y="0"/>
                  </a:moveTo>
                  <a:cubicBezTo>
                    <a:pt x="21181" y="4131"/>
                    <a:pt x="20792" y="8498"/>
                    <a:pt x="20912" y="12807"/>
                  </a:cubicBezTo>
                  <a:cubicBezTo>
                    <a:pt x="21420" y="16230"/>
                    <a:pt x="21600" y="19948"/>
                    <a:pt x="19296" y="20361"/>
                  </a:cubicBezTo>
                  <a:cubicBezTo>
                    <a:pt x="12834" y="21541"/>
                    <a:pt x="6402" y="21600"/>
                    <a:pt x="150" y="17351"/>
                  </a:cubicBezTo>
                  <a:cubicBezTo>
                    <a:pt x="90" y="15994"/>
                    <a:pt x="60" y="14695"/>
                    <a:pt x="0" y="13338"/>
                  </a:cubicBezTo>
                  <a:cubicBezTo>
                    <a:pt x="748" y="5843"/>
                    <a:pt x="3620" y="3659"/>
                    <a:pt x="6911" y="2538"/>
                  </a:cubicBezTo>
                  <a:cubicBezTo>
                    <a:pt x="10112" y="4662"/>
                    <a:pt x="13433" y="3895"/>
                    <a:pt x="16724" y="4072"/>
                  </a:cubicBezTo>
                  <a:cubicBezTo>
                    <a:pt x="18399" y="4131"/>
                    <a:pt x="19177" y="1711"/>
                    <a:pt x="20254" y="59"/>
                  </a:cubicBezTo>
                  <a:close/>
                </a:path>
              </a:pathLst>
            </a:custGeom>
            <a:solidFill>
              <a:srgbClr val="906B5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33" name="Freeform: Shape 239"/>
            <p:cNvSpPr/>
            <p:nvPr/>
          </p:nvSpPr>
          <p:spPr>
            <a:xfrm>
              <a:off x="577159" y="619212"/>
              <a:ext cx="113975" cy="37780"/>
            </a:xfrm>
            <a:custGeom>
              <a:avLst/>
              <a:gdLst/>
              <a:ahLst/>
              <a:cxnLst>
                <a:cxn ang="0">
                  <a:pos x="wd2" y="hd2"/>
                </a:cxn>
                <a:cxn ang="5400000">
                  <a:pos x="wd2" y="hd2"/>
                </a:cxn>
                <a:cxn ang="10800000">
                  <a:pos x="wd2" y="hd2"/>
                </a:cxn>
                <a:cxn ang="16200000">
                  <a:pos x="wd2" y="hd2"/>
                </a:cxn>
              </a:cxnLst>
              <a:rect l="0" t="0" r="r" b="b"/>
              <a:pathLst>
                <a:path w="21236" h="19558" extrusionOk="0">
                  <a:moveTo>
                    <a:pt x="7840" y="18364"/>
                  </a:moveTo>
                  <a:cubicBezTo>
                    <a:pt x="7435" y="18364"/>
                    <a:pt x="7030" y="18434"/>
                    <a:pt x="6624" y="18504"/>
                  </a:cubicBezTo>
                  <a:cubicBezTo>
                    <a:pt x="5536" y="17801"/>
                    <a:pt x="4497" y="18856"/>
                    <a:pt x="3434" y="18926"/>
                  </a:cubicBezTo>
                  <a:cubicBezTo>
                    <a:pt x="2016" y="19067"/>
                    <a:pt x="927" y="17942"/>
                    <a:pt x="674" y="13509"/>
                  </a:cubicBezTo>
                  <a:cubicBezTo>
                    <a:pt x="598" y="8936"/>
                    <a:pt x="-238" y="4714"/>
                    <a:pt x="66" y="0"/>
                  </a:cubicBezTo>
                  <a:cubicBezTo>
                    <a:pt x="6574" y="2744"/>
                    <a:pt x="13158" y="1970"/>
                    <a:pt x="19716" y="3377"/>
                  </a:cubicBezTo>
                  <a:cubicBezTo>
                    <a:pt x="20045" y="3799"/>
                    <a:pt x="20349" y="4362"/>
                    <a:pt x="20628" y="4996"/>
                  </a:cubicBezTo>
                  <a:cubicBezTo>
                    <a:pt x="21362" y="8162"/>
                    <a:pt x="20450" y="12031"/>
                    <a:pt x="21235" y="15127"/>
                  </a:cubicBezTo>
                  <a:cubicBezTo>
                    <a:pt x="21235" y="15690"/>
                    <a:pt x="21235" y="16253"/>
                    <a:pt x="21235" y="16816"/>
                  </a:cubicBezTo>
                  <a:cubicBezTo>
                    <a:pt x="18298" y="21600"/>
                    <a:pt x="15183" y="18715"/>
                    <a:pt x="12119" y="18504"/>
                  </a:cubicBezTo>
                  <a:cubicBezTo>
                    <a:pt x="11714" y="18504"/>
                    <a:pt x="11309" y="18434"/>
                    <a:pt x="10904" y="18364"/>
                  </a:cubicBezTo>
                  <a:cubicBezTo>
                    <a:pt x="9891" y="17167"/>
                    <a:pt x="8878" y="17167"/>
                    <a:pt x="7865" y="18364"/>
                  </a:cubicBezTo>
                  <a:close/>
                </a:path>
              </a:pathLst>
            </a:custGeom>
            <a:solidFill>
              <a:srgbClr val="D7A88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34" name="Freeform: Shape 240"/>
            <p:cNvSpPr/>
            <p:nvPr/>
          </p:nvSpPr>
          <p:spPr>
            <a:xfrm>
              <a:off x="564060" y="471753"/>
              <a:ext cx="100300" cy="43220"/>
            </a:xfrm>
            <a:custGeom>
              <a:avLst/>
              <a:gdLst/>
              <a:ahLst/>
              <a:cxnLst>
                <a:cxn ang="0">
                  <a:pos x="wd2" y="hd2"/>
                </a:cxn>
                <a:cxn ang="5400000">
                  <a:pos x="wd2" y="hd2"/>
                </a:cxn>
                <a:cxn ang="10800000">
                  <a:pos x="wd2" y="hd2"/>
                </a:cxn>
                <a:cxn ang="16200000">
                  <a:pos x="wd2" y="hd2"/>
                </a:cxn>
              </a:cxnLst>
              <a:rect l="0" t="0" r="r" b="b"/>
              <a:pathLst>
                <a:path w="21600" h="21600" extrusionOk="0">
                  <a:moveTo>
                    <a:pt x="29" y="5162"/>
                  </a:moveTo>
                  <a:cubicBezTo>
                    <a:pt x="5824" y="4483"/>
                    <a:pt x="11532" y="7675"/>
                    <a:pt x="17356" y="6996"/>
                  </a:cubicBezTo>
                  <a:cubicBezTo>
                    <a:pt x="19639" y="6725"/>
                    <a:pt x="20546" y="5094"/>
                    <a:pt x="20342" y="0"/>
                  </a:cubicBezTo>
                  <a:cubicBezTo>
                    <a:pt x="21190" y="6385"/>
                    <a:pt x="21454" y="12973"/>
                    <a:pt x="21600" y="19630"/>
                  </a:cubicBezTo>
                  <a:cubicBezTo>
                    <a:pt x="20254" y="20309"/>
                    <a:pt x="18878" y="20921"/>
                    <a:pt x="17532" y="21600"/>
                  </a:cubicBezTo>
                  <a:cubicBezTo>
                    <a:pt x="13493" y="21260"/>
                    <a:pt x="9483" y="21125"/>
                    <a:pt x="5415" y="21260"/>
                  </a:cubicBezTo>
                  <a:cubicBezTo>
                    <a:pt x="907" y="21464"/>
                    <a:pt x="497" y="19834"/>
                    <a:pt x="59" y="10121"/>
                  </a:cubicBezTo>
                  <a:cubicBezTo>
                    <a:pt x="59" y="8491"/>
                    <a:pt x="0" y="6792"/>
                    <a:pt x="0" y="5162"/>
                  </a:cubicBezTo>
                  <a:close/>
                </a:path>
              </a:pathLst>
            </a:custGeom>
            <a:solidFill>
              <a:srgbClr val="9A745C"/>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35" name="Freeform: Shape 241"/>
            <p:cNvSpPr/>
            <p:nvPr/>
          </p:nvSpPr>
          <p:spPr>
            <a:xfrm>
              <a:off x="573437" y="579935"/>
              <a:ext cx="108453" cy="34360"/>
            </a:xfrm>
            <a:custGeom>
              <a:avLst/>
              <a:gdLst/>
              <a:ahLst/>
              <a:cxnLst>
                <a:cxn ang="0">
                  <a:pos x="wd2" y="hd2"/>
                </a:cxn>
                <a:cxn ang="5400000">
                  <a:pos x="wd2" y="hd2"/>
                </a:cxn>
                <a:cxn ang="10800000">
                  <a:pos x="wd2" y="hd2"/>
                </a:cxn>
                <a:cxn ang="16200000">
                  <a:pos x="wd2" y="hd2"/>
                </a:cxn>
              </a:cxnLst>
              <a:rect l="0" t="0" r="r" b="b"/>
              <a:pathLst>
                <a:path w="21020" h="21248" extrusionOk="0">
                  <a:moveTo>
                    <a:pt x="0" y="0"/>
                  </a:moveTo>
                  <a:cubicBezTo>
                    <a:pt x="6743" y="2017"/>
                    <a:pt x="13487" y="4118"/>
                    <a:pt x="20230" y="6135"/>
                  </a:cubicBezTo>
                  <a:cubicBezTo>
                    <a:pt x="20230" y="7396"/>
                    <a:pt x="20283" y="8741"/>
                    <a:pt x="20309" y="10002"/>
                  </a:cubicBezTo>
                  <a:cubicBezTo>
                    <a:pt x="20704" y="12439"/>
                    <a:pt x="21600" y="14877"/>
                    <a:pt x="20467" y="17650"/>
                  </a:cubicBezTo>
                  <a:cubicBezTo>
                    <a:pt x="15094" y="21516"/>
                    <a:pt x="9641" y="21600"/>
                    <a:pt x="4162" y="20928"/>
                  </a:cubicBezTo>
                  <a:cubicBezTo>
                    <a:pt x="1633" y="20591"/>
                    <a:pt x="448" y="15717"/>
                    <a:pt x="158" y="8153"/>
                  </a:cubicBezTo>
                  <a:cubicBezTo>
                    <a:pt x="105" y="5463"/>
                    <a:pt x="53" y="2689"/>
                    <a:pt x="0" y="0"/>
                  </a:cubicBezTo>
                  <a:close/>
                </a:path>
              </a:pathLst>
            </a:custGeom>
            <a:solidFill>
              <a:srgbClr val="C49879"/>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36" name="Freeform: Shape 242"/>
            <p:cNvSpPr/>
            <p:nvPr/>
          </p:nvSpPr>
          <p:spPr>
            <a:xfrm>
              <a:off x="3140991" y="994043"/>
              <a:ext cx="35366" cy="133652"/>
            </a:xfrm>
            <a:custGeom>
              <a:avLst/>
              <a:gdLst/>
              <a:ahLst/>
              <a:cxnLst>
                <a:cxn ang="0">
                  <a:pos x="wd2" y="hd2"/>
                </a:cxn>
                <a:cxn ang="5400000">
                  <a:pos x="wd2" y="hd2"/>
                </a:cxn>
                <a:cxn ang="10800000">
                  <a:pos x="wd2" y="hd2"/>
                </a:cxn>
                <a:cxn ang="16200000">
                  <a:pos x="wd2" y="hd2"/>
                </a:cxn>
              </a:cxnLst>
              <a:rect l="0" t="0" r="r" b="b"/>
              <a:pathLst>
                <a:path w="19516" h="21370" extrusionOk="0">
                  <a:moveTo>
                    <a:pt x="3675" y="2086"/>
                  </a:moveTo>
                  <a:cubicBezTo>
                    <a:pt x="7350" y="1130"/>
                    <a:pt x="11100" y="196"/>
                    <a:pt x="16275" y="0"/>
                  </a:cubicBezTo>
                  <a:cubicBezTo>
                    <a:pt x="17175" y="239"/>
                    <a:pt x="18150" y="522"/>
                    <a:pt x="18150" y="869"/>
                  </a:cubicBezTo>
                  <a:cubicBezTo>
                    <a:pt x="18975" y="6454"/>
                    <a:pt x="21600" y="12060"/>
                    <a:pt x="16200" y="17602"/>
                  </a:cubicBezTo>
                  <a:cubicBezTo>
                    <a:pt x="13200" y="18862"/>
                    <a:pt x="11850" y="20470"/>
                    <a:pt x="6975" y="21361"/>
                  </a:cubicBezTo>
                  <a:cubicBezTo>
                    <a:pt x="4575" y="21296"/>
                    <a:pt x="1800" y="21600"/>
                    <a:pt x="0" y="20861"/>
                  </a:cubicBezTo>
                  <a:cubicBezTo>
                    <a:pt x="2250" y="19405"/>
                    <a:pt x="2700" y="17906"/>
                    <a:pt x="2775" y="16320"/>
                  </a:cubicBezTo>
                  <a:cubicBezTo>
                    <a:pt x="3075" y="11582"/>
                    <a:pt x="1650" y="6823"/>
                    <a:pt x="3600" y="2086"/>
                  </a:cubicBezTo>
                  <a:close/>
                </a:path>
              </a:pathLst>
            </a:custGeom>
            <a:solidFill>
              <a:srgbClr val="CC6F56"/>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37" name="Freeform: Shape 243"/>
            <p:cNvSpPr/>
            <p:nvPr/>
          </p:nvSpPr>
          <p:spPr>
            <a:xfrm>
              <a:off x="3170347" y="990242"/>
              <a:ext cx="22834" cy="113750"/>
            </a:xfrm>
            <a:custGeom>
              <a:avLst/>
              <a:gdLst/>
              <a:ahLst/>
              <a:cxnLst>
                <a:cxn ang="0">
                  <a:pos x="wd2" y="hd2"/>
                </a:cxn>
                <a:cxn ang="5400000">
                  <a:pos x="wd2" y="hd2"/>
                </a:cxn>
                <a:cxn ang="10800000">
                  <a:pos x="wd2" y="hd2"/>
                </a:cxn>
                <a:cxn ang="16200000">
                  <a:pos x="wd2" y="hd2"/>
                </a:cxn>
              </a:cxnLst>
              <a:rect l="0" t="0" r="r" b="b"/>
              <a:pathLst>
                <a:path w="21600" h="20973" extrusionOk="0">
                  <a:moveTo>
                    <a:pt x="0" y="20973"/>
                  </a:moveTo>
                  <a:cubicBezTo>
                    <a:pt x="0" y="14207"/>
                    <a:pt x="0" y="7467"/>
                    <a:pt x="0" y="701"/>
                  </a:cubicBezTo>
                  <a:cubicBezTo>
                    <a:pt x="18642" y="-627"/>
                    <a:pt x="21471" y="-251"/>
                    <a:pt x="21600" y="3432"/>
                  </a:cubicBezTo>
                  <a:cubicBezTo>
                    <a:pt x="21600" y="6514"/>
                    <a:pt x="21600" y="9597"/>
                    <a:pt x="21600" y="12679"/>
                  </a:cubicBezTo>
                  <a:cubicBezTo>
                    <a:pt x="16843" y="15686"/>
                    <a:pt x="10543" y="18542"/>
                    <a:pt x="0" y="20973"/>
                  </a:cubicBezTo>
                  <a:close/>
                </a:path>
              </a:pathLst>
            </a:custGeom>
            <a:solidFill>
              <a:srgbClr val="D07659"/>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38" name="Freeform: Shape 244"/>
            <p:cNvSpPr/>
            <p:nvPr/>
          </p:nvSpPr>
          <p:spPr>
            <a:xfrm>
              <a:off x="573706" y="592982"/>
              <a:ext cx="112363" cy="35818"/>
            </a:xfrm>
            <a:custGeom>
              <a:avLst/>
              <a:gdLst/>
              <a:ahLst/>
              <a:cxnLst>
                <a:cxn ang="0">
                  <a:pos x="wd2" y="hd2"/>
                </a:cxn>
                <a:cxn ang="5400000">
                  <a:pos x="wd2" y="hd2"/>
                </a:cxn>
                <a:cxn ang="10800000">
                  <a:pos x="wd2" y="hd2"/>
                </a:cxn>
                <a:cxn ang="16200000">
                  <a:pos x="wd2" y="hd2"/>
                </a:cxn>
              </a:cxnLst>
              <a:rect l="0" t="0" r="r" b="b"/>
              <a:pathLst>
                <a:path w="20911" h="21162" extrusionOk="0">
                  <a:moveTo>
                    <a:pt x="101" y="80"/>
                  </a:moveTo>
                  <a:cubicBezTo>
                    <a:pt x="1063" y="7387"/>
                    <a:pt x="2707" y="9796"/>
                    <a:pt x="5261" y="9876"/>
                  </a:cubicBezTo>
                  <a:cubicBezTo>
                    <a:pt x="10193" y="10198"/>
                    <a:pt x="15075" y="7628"/>
                    <a:pt x="19982" y="7628"/>
                  </a:cubicBezTo>
                  <a:cubicBezTo>
                    <a:pt x="20487" y="11964"/>
                    <a:pt x="21398" y="16140"/>
                    <a:pt x="20589" y="21118"/>
                  </a:cubicBezTo>
                  <a:cubicBezTo>
                    <a:pt x="14797" y="21118"/>
                    <a:pt x="9005" y="21600"/>
                    <a:pt x="3212" y="19352"/>
                  </a:cubicBezTo>
                  <a:cubicBezTo>
                    <a:pt x="2125" y="18950"/>
                    <a:pt x="1316" y="18067"/>
                    <a:pt x="658" y="15417"/>
                  </a:cubicBezTo>
                  <a:cubicBezTo>
                    <a:pt x="557" y="10278"/>
                    <a:pt x="-202" y="5300"/>
                    <a:pt x="51" y="0"/>
                  </a:cubicBezTo>
                  <a:close/>
                </a:path>
              </a:pathLst>
            </a:custGeom>
            <a:solidFill>
              <a:srgbClr val="CC9E7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39" name="Freeform: Shape 245"/>
            <p:cNvSpPr/>
            <p:nvPr/>
          </p:nvSpPr>
          <p:spPr>
            <a:xfrm>
              <a:off x="694259" y="85098"/>
              <a:ext cx="74962" cy="67954"/>
            </a:xfrm>
            <a:custGeom>
              <a:avLst/>
              <a:gdLst/>
              <a:ahLst/>
              <a:cxnLst>
                <a:cxn ang="0">
                  <a:pos x="wd2" y="hd2"/>
                </a:cxn>
                <a:cxn ang="5400000">
                  <a:pos x="wd2" y="hd2"/>
                </a:cxn>
                <a:cxn ang="10800000">
                  <a:pos x="wd2" y="hd2"/>
                </a:cxn>
                <a:cxn ang="16200000">
                  <a:pos x="wd2" y="hd2"/>
                </a:cxn>
              </a:cxnLst>
              <a:rect l="0" t="0" r="r" b="b"/>
              <a:pathLst>
                <a:path w="21236" h="21600" extrusionOk="0">
                  <a:moveTo>
                    <a:pt x="18404" y="0"/>
                  </a:moveTo>
                  <a:cubicBezTo>
                    <a:pt x="16903" y="2160"/>
                    <a:pt x="18019" y="4018"/>
                    <a:pt x="18828" y="6005"/>
                  </a:cubicBezTo>
                  <a:cubicBezTo>
                    <a:pt x="19675" y="8078"/>
                    <a:pt x="21600" y="9634"/>
                    <a:pt x="21176" y="12269"/>
                  </a:cubicBezTo>
                  <a:cubicBezTo>
                    <a:pt x="12513" y="10800"/>
                    <a:pt x="6122" y="15768"/>
                    <a:pt x="0" y="21600"/>
                  </a:cubicBezTo>
                  <a:cubicBezTo>
                    <a:pt x="2503" y="10498"/>
                    <a:pt x="7739" y="2376"/>
                    <a:pt x="18366" y="0"/>
                  </a:cubicBezTo>
                  <a:close/>
                </a:path>
              </a:pathLst>
            </a:custGeom>
            <a:solidFill>
              <a:srgbClr val="8E6D5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40" name="Freeform: Shape 246"/>
            <p:cNvSpPr/>
            <p:nvPr/>
          </p:nvSpPr>
          <p:spPr>
            <a:xfrm>
              <a:off x="605104" y="188931"/>
              <a:ext cx="63947" cy="39006"/>
            </a:xfrm>
            <a:custGeom>
              <a:avLst/>
              <a:gdLst/>
              <a:ahLst/>
              <a:cxnLst>
                <a:cxn ang="0">
                  <a:pos x="wd2" y="hd2"/>
                </a:cxn>
                <a:cxn ang="5400000">
                  <a:pos x="wd2" y="hd2"/>
                </a:cxn>
                <a:cxn ang="10800000">
                  <a:pos x="wd2" y="hd2"/>
                </a:cxn>
                <a:cxn ang="16200000">
                  <a:pos x="wd2" y="hd2"/>
                </a:cxn>
              </a:cxnLst>
              <a:rect l="0" t="0" r="r" b="b"/>
              <a:pathLst>
                <a:path w="20741" h="21600" extrusionOk="0">
                  <a:moveTo>
                    <a:pt x="16222" y="0"/>
                  </a:moveTo>
                  <a:cubicBezTo>
                    <a:pt x="16222" y="527"/>
                    <a:pt x="16222" y="1129"/>
                    <a:pt x="16222" y="1656"/>
                  </a:cubicBezTo>
                  <a:cubicBezTo>
                    <a:pt x="19440" y="7150"/>
                    <a:pt x="21600" y="13321"/>
                    <a:pt x="20410" y="21600"/>
                  </a:cubicBezTo>
                  <a:cubicBezTo>
                    <a:pt x="16442" y="19794"/>
                    <a:pt x="12695" y="17235"/>
                    <a:pt x="8376" y="17762"/>
                  </a:cubicBezTo>
                  <a:cubicBezTo>
                    <a:pt x="5378" y="18138"/>
                    <a:pt x="2557" y="18589"/>
                    <a:pt x="0" y="21374"/>
                  </a:cubicBezTo>
                  <a:cubicBezTo>
                    <a:pt x="617" y="8730"/>
                    <a:pt x="3350" y="3763"/>
                    <a:pt x="10756" y="2032"/>
                  </a:cubicBezTo>
                  <a:cubicBezTo>
                    <a:pt x="12607" y="1581"/>
                    <a:pt x="14547" y="2032"/>
                    <a:pt x="16222" y="0"/>
                  </a:cubicBezTo>
                  <a:close/>
                </a:path>
              </a:pathLst>
            </a:custGeom>
            <a:solidFill>
              <a:srgbClr val="8E6D5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41" name="Freeform: Shape 247"/>
            <p:cNvSpPr/>
            <p:nvPr/>
          </p:nvSpPr>
          <p:spPr>
            <a:xfrm>
              <a:off x="564468" y="492139"/>
              <a:ext cx="81001" cy="449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232" y="7178"/>
                    <a:pt x="4494" y="10702"/>
                    <a:pt x="8952" y="8744"/>
                  </a:cubicBezTo>
                  <a:cubicBezTo>
                    <a:pt x="13409" y="6787"/>
                    <a:pt x="17505" y="8092"/>
                    <a:pt x="21600" y="11028"/>
                  </a:cubicBezTo>
                  <a:cubicBezTo>
                    <a:pt x="14859" y="15466"/>
                    <a:pt x="7937" y="18859"/>
                    <a:pt x="942" y="21600"/>
                  </a:cubicBezTo>
                  <a:cubicBezTo>
                    <a:pt x="616" y="14422"/>
                    <a:pt x="326" y="7178"/>
                    <a:pt x="0" y="0"/>
                  </a:cubicBezTo>
                  <a:close/>
                </a:path>
              </a:pathLst>
            </a:custGeom>
            <a:solidFill>
              <a:srgbClr val="A27B62"/>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42" name="Freeform: Shape 248"/>
            <p:cNvSpPr/>
            <p:nvPr/>
          </p:nvSpPr>
          <p:spPr>
            <a:xfrm>
              <a:off x="837776" y="5728"/>
              <a:ext cx="71605" cy="36424"/>
            </a:xfrm>
            <a:custGeom>
              <a:avLst/>
              <a:gdLst/>
              <a:ahLst/>
              <a:cxnLst>
                <a:cxn ang="0">
                  <a:pos x="wd2" y="hd2"/>
                </a:cxn>
                <a:cxn ang="5400000">
                  <a:pos x="wd2" y="hd2"/>
                </a:cxn>
                <a:cxn ang="10800000">
                  <a:pos x="wd2" y="hd2"/>
                </a:cxn>
                <a:cxn ang="16200000">
                  <a:pos x="wd2" y="hd2"/>
                </a:cxn>
              </a:cxnLst>
              <a:rect l="0" t="0" r="r" b="b"/>
              <a:pathLst>
                <a:path w="21153" h="21600" extrusionOk="0">
                  <a:moveTo>
                    <a:pt x="21118" y="21600"/>
                  </a:moveTo>
                  <a:cubicBezTo>
                    <a:pt x="14092" y="16281"/>
                    <a:pt x="7026" y="16200"/>
                    <a:pt x="0" y="21600"/>
                  </a:cubicBezTo>
                  <a:cubicBezTo>
                    <a:pt x="3292" y="9269"/>
                    <a:pt x="8472" y="2257"/>
                    <a:pt x="15297" y="0"/>
                  </a:cubicBezTo>
                  <a:cubicBezTo>
                    <a:pt x="15939" y="161"/>
                    <a:pt x="16622" y="403"/>
                    <a:pt x="17264" y="564"/>
                  </a:cubicBezTo>
                  <a:cubicBezTo>
                    <a:pt x="16862" y="8785"/>
                    <a:pt x="21600" y="13218"/>
                    <a:pt x="21118" y="21519"/>
                  </a:cubicBezTo>
                  <a:close/>
                </a:path>
              </a:pathLst>
            </a:custGeom>
            <a:solidFill>
              <a:srgbClr val="8F6E5B"/>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43" name="Freeform: Shape 249"/>
            <p:cNvSpPr/>
            <p:nvPr/>
          </p:nvSpPr>
          <p:spPr>
            <a:xfrm>
              <a:off x="560645" y="432902"/>
              <a:ext cx="42149" cy="40075"/>
            </a:xfrm>
            <a:custGeom>
              <a:avLst/>
              <a:gdLst/>
              <a:ahLst/>
              <a:cxnLst>
                <a:cxn ang="0">
                  <a:pos x="wd2" y="hd2"/>
                </a:cxn>
                <a:cxn ang="5400000">
                  <a:pos x="wd2" y="hd2"/>
                </a:cxn>
                <a:cxn ang="10800000">
                  <a:pos x="wd2" y="hd2"/>
                </a:cxn>
                <a:cxn ang="16200000">
                  <a:pos x="wd2" y="hd2"/>
                </a:cxn>
              </a:cxnLst>
              <a:rect l="0" t="0" r="r" b="b"/>
              <a:pathLst>
                <a:path w="21065" h="20951" extrusionOk="0">
                  <a:moveTo>
                    <a:pt x="16242" y="8730"/>
                  </a:moveTo>
                  <a:cubicBezTo>
                    <a:pt x="10673" y="11998"/>
                    <a:pt x="4831" y="14841"/>
                    <a:pt x="1435" y="20951"/>
                  </a:cubicBezTo>
                  <a:cubicBezTo>
                    <a:pt x="-535" y="14130"/>
                    <a:pt x="145" y="7167"/>
                    <a:pt x="9" y="204"/>
                  </a:cubicBezTo>
                  <a:cubicBezTo>
                    <a:pt x="7616" y="-649"/>
                    <a:pt x="14612" y="1198"/>
                    <a:pt x="21065" y="5320"/>
                  </a:cubicBezTo>
                  <a:cubicBezTo>
                    <a:pt x="20318" y="7877"/>
                    <a:pt x="18484" y="8588"/>
                    <a:pt x="16174" y="8730"/>
                  </a:cubicBezTo>
                  <a:close/>
                </a:path>
              </a:pathLst>
            </a:custGeom>
            <a:solidFill>
              <a:srgbClr val="957460"/>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44" name="Freeform: Shape 250"/>
            <p:cNvSpPr/>
            <p:nvPr/>
          </p:nvSpPr>
          <p:spPr>
            <a:xfrm>
              <a:off x="580220" y="645306"/>
              <a:ext cx="32496" cy="22426"/>
            </a:xfrm>
            <a:custGeom>
              <a:avLst/>
              <a:gdLst/>
              <a:ahLst/>
              <a:cxnLst>
                <a:cxn ang="0">
                  <a:pos x="wd2" y="hd2"/>
                </a:cxn>
                <a:cxn ang="5400000">
                  <a:pos x="wd2" y="hd2"/>
                </a:cxn>
                <a:cxn ang="10800000">
                  <a:pos x="wd2" y="hd2"/>
                </a:cxn>
                <a:cxn ang="16200000">
                  <a:pos x="wd2" y="hd2"/>
                </a:cxn>
              </a:cxnLst>
              <a:rect l="0" t="0" r="r" b="b"/>
              <a:pathLst>
                <a:path w="20741" h="21600" extrusionOk="0">
                  <a:moveTo>
                    <a:pt x="269" y="0"/>
                  </a:moveTo>
                  <a:cubicBezTo>
                    <a:pt x="2611" y="5236"/>
                    <a:pt x="5907" y="6545"/>
                    <a:pt x="10071" y="6415"/>
                  </a:cubicBezTo>
                  <a:cubicBezTo>
                    <a:pt x="13627" y="6283"/>
                    <a:pt x="17704" y="4189"/>
                    <a:pt x="20741" y="9295"/>
                  </a:cubicBezTo>
                  <a:cubicBezTo>
                    <a:pt x="14582" y="13353"/>
                    <a:pt x="8336" y="17542"/>
                    <a:pt x="2177" y="21600"/>
                  </a:cubicBezTo>
                  <a:cubicBezTo>
                    <a:pt x="1917" y="14269"/>
                    <a:pt x="-859" y="7462"/>
                    <a:pt x="269" y="0"/>
                  </a:cubicBezTo>
                  <a:close/>
                </a:path>
              </a:pathLst>
            </a:custGeom>
            <a:solidFill>
              <a:srgbClr val="E2B290"/>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45" name="Freeform: Shape 251"/>
            <p:cNvSpPr/>
            <p:nvPr/>
          </p:nvSpPr>
          <p:spPr>
            <a:xfrm>
              <a:off x="3217893" y="4693836"/>
              <a:ext cx="12701" cy="51782"/>
            </a:xfrm>
            <a:custGeom>
              <a:avLst/>
              <a:gdLst/>
              <a:ahLst/>
              <a:cxnLst>
                <a:cxn ang="0">
                  <a:pos x="wd2" y="hd2"/>
                </a:cxn>
                <a:cxn ang="5400000">
                  <a:pos x="wd2" y="hd2"/>
                </a:cxn>
                <a:cxn ang="10800000">
                  <a:pos x="wd2" y="hd2"/>
                </a:cxn>
                <a:cxn ang="16200000">
                  <a:pos x="wd2" y="hd2"/>
                </a:cxn>
              </a:cxnLst>
              <a:rect l="0" t="0" r="r" b="b"/>
              <a:pathLst>
                <a:path w="17004" h="21600" extrusionOk="0">
                  <a:moveTo>
                    <a:pt x="0" y="20353"/>
                  </a:moveTo>
                  <a:cubicBezTo>
                    <a:pt x="1169" y="13550"/>
                    <a:pt x="2334" y="6803"/>
                    <a:pt x="4086" y="0"/>
                  </a:cubicBezTo>
                  <a:cubicBezTo>
                    <a:pt x="21600" y="7200"/>
                    <a:pt x="21017" y="14400"/>
                    <a:pt x="4086" y="21600"/>
                  </a:cubicBezTo>
                  <a:cubicBezTo>
                    <a:pt x="2920" y="21147"/>
                    <a:pt x="1751" y="20750"/>
                    <a:pt x="0" y="20353"/>
                  </a:cubicBezTo>
                  <a:close/>
                </a:path>
              </a:pathLst>
            </a:custGeom>
            <a:solidFill>
              <a:srgbClr val="FEFEF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46" name="Freeform: Shape 252"/>
            <p:cNvSpPr/>
            <p:nvPr/>
          </p:nvSpPr>
          <p:spPr>
            <a:xfrm>
              <a:off x="406317" y="5485901"/>
              <a:ext cx="12701" cy="39550"/>
            </a:xfrm>
            <a:custGeom>
              <a:avLst/>
              <a:gdLst/>
              <a:ahLst/>
              <a:cxnLst>
                <a:cxn ang="0">
                  <a:pos x="wd2" y="hd2"/>
                </a:cxn>
                <a:cxn ang="5400000">
                  <a:pos x="wd2" y="hd2"/>
                </a:cxn>
                <a:cxn ang="10800000">
                  <a:pos x="wd2" y="hd2"/>
                </a:cxn>
                <a:cxn ang="16200000">
                  <a:pos x="wd2" y="hd2"/>
                </a:cxn>
              </a:cxnLst>
              <a:rect l="0" t="0" r="r" b="b"/>
              <a:pathLst>
                <a:path w="11294" h="21600" extrusionOk="0">
                  <a:moveTo>
                    <a:pt x="1396" y="0"/>
                  </a:moveTo>
                  <a:cubicBezTo>
                    <a:pt x="19238" y="7052"/>
                    <a:pt x="7031" y="14400"/>
                    <a:pt x="9377" y="21600"/>
                  </a:cubicBezTo>
                  <a:cubicBezTo>
                    <a:pt x="-2362" y="14475"/>
                    <a:pt x="-482" y="7200"/>
                    <a:pt x="1396" y="0"/>
                  </a:cubicBezTo>
                  <a:close/>
                </a:path>
              </a:pathLst>
            </a:custGeom>
            <a:solidFill>
              <a:srgbClr val="40434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47" name="Freeform: Shape 253"/>
            <p:cNvSpPr/>
            <p:nvPr/>
          </p:nvSpPr>
          <p:spPr>
            <a:xfrm>
              <a:off x="412867" y="5626022"/>
              <a:ext cx="12701" cy="33707"/>
            </a:xfrm>
            <a:custGeom>
              <a:avLst/>
              <a:gdLst/>
              <a:ahLst/>
              <a:cxnLst>
                <a:cxn ang="0">
                  <a:pos x="wd2" y="hd2"/>
                </a:cxn>
                <a:cxn ang="5400000">
                  <a:pos x="wd2" y="hd2"/>
                </a:cxn>
                <a:cxn ang="10800000">
                  <a:pos x="wd2" y="hd2"/>
                </a:cxn>
                <a:cxn ang="16200000">
                  <a:pos x="wd2" y="hd2"/>
                </a:cxn>
              </a:cxnLst>
              <a:rect l="0" t="0" r="r" b="b"/>
              <a:pathLst>
                <a:path w="10874" h="21600" extrusionOk="0">
                  <a:moveTo>
                    <a:pt x="826" y="0"/>
                  </a:moveTo>
                  <a:cubicBezTo>
                    <a:pt x="19276" y="6968"/>
                    <a:pt x="6226" y="14371"/>
                    <a:pt x="8475" y="21600"/>
                  </a:cubicBezTo>
                  <a:cubicBezTo>
                    <a:pt x="-2324" y="14545"/>
                    <a:pt x="-75" y="7229"/>
                    <a:pt x="826" y="0"/>
                  </a:cubicBezTo>
                  <a:close/>
                </a:path>
              </a:pathLst>
            </a:custGeom>
            <a:solidFill>
              <a:srgbClr val="3F4043"/>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48" name="Freeform: Shape 254"/>
            <p:cNvSpPr/>
            <p:nvPr/>
          </p:nvSpPr>
          <p:spPr>
            <a:xfrm>
              <a:off x="416116" y="5687995"/>
              <a:ext cx="12701" cy="30988"/>
            </a:xfrm>
            <a:custGeom>
              <a:avLst/>
              <a:gdLst/>
              <a:ahLst/>
              <a:cxnLst>
                <a:cxn ang="0">
                  <a:pos x="wd2" y="hd2"/>
                </a:cxn>
                <a:cxn ang="5400000">
                  <a:pos x="wd2" y="hd2"/>
                </a:cxn>
                <a:cxn ang="10800000">
                  <a:pos x="wd2" y="hd2"/>
                </a:cxn>
                <a:cxn ang="16200000">
                  <a:pos x="wd2" y="hd2"/>
                </a:cxn>
              </a:cxnLst>
              <a:rect l="0" t="0" r="r" b="b"/>
              <a:pathLst>
                <a:path w="10804" h="21600" extrusionOk="0">
                  <a:moveTo>
                    <a:pt x="734" y="0"/>
                  </a:moveTo>
                  <a:cubicBezTo>
                    <a:pt x="18659" y="7011"/>
                    <a:pt x="6708" y="14400"/>
                    <a:pt x="9007" y="21600"/>
                  </a:cubicBezTo>
                  <a:cubicBezTo>
                    <a:pt x="-2941" y="14495"/>
                    <a:pt x="275" y="7200"/>
                    <a:pt x="734" y="0"/>
                  </a:cubicBezTo>
                  <a:close/>
                </a:path>
              </a:pathLst>
            </a:custGeom>
            <a:solidFill>
              <a:srgbClr val="3F4043"/>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49" name="Freeform: Shape 255"/>
            <p:cNvSpPr/>
            <p:nvPr/>
          </p:nvSpPr>
          <p:spPr>
            <a:xfrm>
              <a:off x="3149699" y="764904"/>
              <a:ext cx="12701" cy="30037"/>
            </a:xfrm>
            <a:custGeom>
              <a:avLst/>
              <a:gdLst/>
              <a:ahLst/>
              <a:cxnLst>
                <a:cxn ang="0">
                  <a:pos x="wd2" y="hd2"/>
                </a:cxn>
                <a:cxn ang="5400000">
                  <a:pos x="wd2" y="hd2"/>
                </a:cxn>
                <a:cxn ang="10800000">
                  <a:pos x="wd2" y="hd2"/>
                </a:cxn>
                <a:cxn ang="16200000">
                  <a:pos x="wd2" y="hd2"/>
                </a:cxn>
              </a:cxnLst>
              <a:rect l="0" t="0" r="r" b="b"/>
              <a:pathLst>
                <a:path w="12735" h="21600" extrusionOk="0">
                  <a:moveTo>
                    <a:pt x="0" y="684"/>
                  </a:moveTo>
                  <a:cubicBezTo>
                    <a:pt x="3240" y="489"/>
                    <a:pt x="7019" y="293"/>
                    <a:pt x="10259" y="0"/>
                  </a:cubicBezTo>
                  <a:cubicBezTo>
                    <a:pt x="8100" y="7233"/>
                    <a:pt x="21600" y="14661"/>
                    <a:pt x="1620" y="21600"/>
                  </a:cubicBezTo>
                  <a:cubicBezTo>
                    <a:pt x="1620" y="14661"/>
                    <a:pt x="539" y="7721"/>
                    <a:pt x="0" y="684"/>
                  </a:cubicBezTo>
                  <a:close/>
                </a:path>
              </a:pathLst>
            </a:custGeom>
            <a:solidFill>
              <a:srgbClr val="FEFEF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50" name="Freeform: Shape 256"/>
            <p:cNvSpPr/>
            <p:nvPr/>
          </p:nvSpPr>
          <p:spPr>
            <a:xfrm>
              <a:off x="419337" y="5746571"/>
              <a:ext cx="12701" cy="30036"/>
            </a:xfrm>
            <a:custGeom>
              <a:avLst/>
              <a:gdLst/>
              <a:ahLst/>
              <a:cxnLst>
                <a:cxn ang="0">
                  <a:pos x="wd2" y="hd2"/>
                </a:cxn>
                <a:cxn ang="5400000">
                  <a:pos x="wd2" y="hd2"/>
                </a:cxn>
                <a:cxn ang="10800000">
                  <a:pos x="wd2" y="hd2"/>
                </a:cxn>
                <a:cxn ang="16200000">
                  <a:pos x="wd2" y="hd2"/>
                </a:cxn>
              </a:cxnLst>
              <a:rect l="0" t="0" r="r" b="b"/>
              <a:pathLst>
                <a:path w="10555" h="21600" extrusionOk="0">
                  <a:moveTo>
                    <a:pt x="843" y="0"/>
                  </a:moveTo>
                  <a:cubicBezTo>
                    <a:pt x="18393" y="6939"/>
                    <a:pt x="6244" y="14367"/>
                    <a:pt x="8942" y="21600"/>
                  </a:cubicBezTo>
                  <a:cubicBezTo>
                    <a:pt x="-3207" y="14563"/>
                    <a:pt x="392" y="7330"/>
                    <a:pt x="843" y="0"/>
                  </a:cubicBezTo>
                  <a:close/>
                </a:path>
              </a:pathLst>
            </a:custGeom>
            <a:solidFill>
              <a:srgbClr val="3F4043"/>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51" name="Freeform: Shape 257"/>
            <p:cNvSpPr/>
            <p:nvPr/>
          </p:nvSpPr>
          <p:spPr>
            <a:xfrm>
              <a:off x="3312570" y="1951099"/>
              <a:ext cx="12701" cy="27047"/>
            </a:xfrm>
            <a:custGeom>
              <a:avLst/>
              <a:gdLst/>
              <a:ahLst/>
              <a:cxnLst>
                <a:cxn ang="0">
                  <a:pos x="wd2" y="hd2"/>
                </a:cxn>
                <a:cxn ang="5400000">
                  <a:pos x="wd2" y="hd2"/>
                </a:cxn>
                <a:cxn ang="10800000">
                  <a:pos x="wd2" y="hd2"/>
                </a:cxn>
                <a:cxn ang="16200000">
                  <a:pos x="wd2" y="hd2"/>
                </a:cxn>
              </a:cxnLst>
              <a:rect l="0" t="0" r="r" b="b"/>
              <a:pathLst>
                <a:path w="9271" h="21600" extrusionOk="0">
                  <a:moveTo>
                    <a:pt x="1024" y="21600"/>
                  </a:moveTo>
                  <a:cubicBezTo>
                    <a:pt x="2989" y="14436"/>
                    <a:pt x="-5651" y="6946"/>
                    <a:pt x="7309" y="0"/>
                  </a:cubicBezTo>
                  <a:cubicBezTo>
                    <a:pt x="5737" y="7272"/>
                    <a:pt x="15949" y="14653"/>
                    <a:pt x="1024" y="21600"/>
                  </a:cubicBezTo>
                  <a:close/>
                </a:path>
              </a:pathLst>
            </a:custGeom>
            <a:solidFill>
              <a:srgbClr val="FEFEF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52" name="Freeform: Shape 258"/>
            <p:cNvSpPr/>
            <p:nvPr/>
          </p:nvSpPr>
          <p:spPr>
            <a:xfrm>
              <a:off x="3149816" y="717065"/>
              <a:ext cx="12701" cy="27182"/>
            </a:xfrm>
            <a:custGeom>
              <a:avLst/>
              <a:gdLst/>
              <a:ahLst/>
              <a:cxnLst>
                <a:cxn ang="0">
                  <a:pos x="wd2" y="hd2"/>
                </a:cxn>
                <a:cxn ang="5400000">
                  <a:pos x="wd2" y="hd2"/>
                </a:cxn>
                <a:cxn ang="10800000">
                  <a:pos x="wd2" y="hd2"/>
                </a:cxn>
                <a:cxn ang="16200000">
                  <a:pos x="wd2" y="hd2"/>
                </a:cxn>
              </a:cxnLst>
              <a:rect l="0" t="0" r="r" b="b"/>
              <a:pathLst>
                <a:path w="9056" h="21600" extrusionOk="0">
                  <a:moveTo>
                    <a:pt x="7216" y="21600"/>
                  </a:moveTo>
                  <a:cubicBezTo>
                    <a:pt x="-5913" y="14580"/>
                    <a:pt x="3404" y="7128"/>
                    <a:pt x="863" y="0"/>
                  </a:cubicBezTo>
                  <a:cubicBezTo>
                    <a:pt x="15687" y="7020"/>
                    <a:pt x="5522" y="14364"/>
                    <a:pt x="7216" y="21600"/>
                  </a:cubicBezTo>
                  <a:close/>
                </a:path>
              </a:pathLst>
            </a:custGeom>
            <a:solidFill>
              <a:srgbClr val="FEFEF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53" name="Freeform: Shape 259"/>
            <p:cNvSpPr/>
            <p:nvPr/>
          </p:nvSpPr>
          <p:spPr>
            <a:xfrm>
              <a:off x="422621" y="5802021"/>
              <a:ext cx="12701" cy="27182"/>
            </a:xfrm>
            <a:custGeom>
              <a:avLst/>
              <a:gdLst/>
              <a:ahLst/>
              <a:cxnLst>
                <a:cxn ang="0">
                  <a:pos x="wd2" y="hd2"/>
                </a:cxn>
                <a:cxn ang="5400000">
                  <a:pos x="wd2" y="hd2"/>
                </a:cxn>
                <a:cxn ang="10800000">
                  <a:pos x="wd2" y="hd2"/>
                </a:cxn>
                <a:cxn ang="16200000">
                  <a:pos x="wd2" y="hd2"/>
                </a:cxn>
              </a:cxnLst>
              <a:rect l="0" t="0" r="r" b="b"/>
              <a:pathLst>
                <a:path w="11315" h="21600" extrusionOk="0">
                  <a:moveTo>
                    <a:pt x="1517" y="0"/>
                  </a:moveTo>
                  <a:cubicBezTo>
                    <a:pt x="18980" y="6912"/>
                    <a:pt x="7491" y="14364"/>
                    <a:pt x="8869" y="21600"/>
                  </a:cubicBezTo>
                  <a:cubicBezTo>
                    <a:pt x="-2620" y="14580"/>
                    <a:pt x="-324" y="7236"/>
                    <a:pt x="1517" y="0"/>
                  </a:cubicBezTo>
                  <a:close/>
                </a:path>
              </a:pathLst>
            </a:custGeom>
            <a:solidFill>
              <a:srgbClr val="3F4043"/>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54" name="Freeform: Shape 260"/>
            <p:cNvSpPr/>
            <p:nvPr/>
          </p:nvSpPr>
          <p:spPr>
            <a:xfrm>
              <a:off x="2921616" y="1476648"/>
              <a:ext cx="12701" cy="23785"/>
            </a:xfrm>
            <a:custGeom>
              <a:avLst/>
              <a:gdLst/>
              <a:ahLst/>
              <a:cxnLst>
                <a:cxn ang="0">
                  <a:pos x="wd2" y="hd2"/>
                </a:cxn>
                <a:cxn ang="5400000">
                  <a:pos x="wd2" y="hd2"/>
                </a:cxn>
                <a:cxn ang="10800000">
                  <a:pos x="wd2" y="hd2"/>
                </a:cxn>
                <a:cxn ang="16200000">
                  <a:pos x="wd2" y="hd2"/>
                </a:cxn>
              </a:cxnLst>
              <a:rect l="0" t="0" r="r" b="b"/>
              <a:pathLst>
                <a:path w="10103" h="21600" extrusionOk="0">
                  <a:moveTo>
                    <a:pt x="8262" y="21600"/>
                  </a:moveTo>
                  <a:cubicBezTo>
                    <a:pt x="-5130" y="14688"/>
                    <a:pt x="1784" y="7282"/>
                    <a:pt x="1784" y="0"/>
                  </a:cubicBezTo>
                  <a:cubicBezTo>
                    <a:pt x="16470" y="6912"/>
                    <a:pt x="6966" y="14318"/>
                    <a:pt x="8262" y="21600"/>
                  </a:cubicBezTo>
                  <a:close/>
                </a:path>
              </a:pathLst>
            </a:custGeom>
            <a:solidFill>
              <a:srgbClr val="FEFEF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55" name="Freeform: Shape 261"/>
            <p:cNvSpPr/>
            <p:nvPr/>
          </p:nvSpPr>
          <p:spPr>
            <a:xfrm>
              <a:off x="2918318" y="1394833"/>
              <a:ext cx="12701" cy="23920"/>
            </a:xfrm>
            <a:custGeom>
              <a:avLst/>
              <a:gdLst/>
              <a:ahLst/>
              <a:cxnLst>
                <a:cxn ang="0">
                  <a:pos x="wd2" y="hd2"/>
                </a:cxn>
                <a:cxn ang="5400000">
                  <a:pos x="wd2" y="hd2"/>
                </a:cxn>
                <a:cxn ang="10800000">
                  <a:pos x="wd2" y="hd2"/>
                </a:cxn>
                <a:cxn ang="16200000">
                  <a:pos x="wd2" y="hd2"/>
                </a:cxn>
              </a:cxnLst>
              <a:rect l="0" t="0" r="r" b="b"/>
              <a:pathLst>
                <a:path w="13193" h="21600" extrusionOk="0">
                  <a:moveTo>
                    <a:pt x="0" y="19882"/>
                  </a:moveTo>
                  <a:cubicBezTo>
                    <a:pt x="583" y="13254"/>
                    <a:pt x="1169" y="6627"/>
                    <a:pt x="1751" y="0"/>
                  </a:cubicBezTo>
                  <a:cubicBezTo>
                    <a:pt x="21600" y="6873"/>
                    <a:pt x="9340" y="14359"/>
                    <a:pt x="10509" y="21600"/>
                  </a:cubicBezTo>
                  <a:cubicBezTo>
                    <a:pt x="7006" y="20987"/>
                    <a:pt x="3503" y="20495"/>
                    <a:pt x="0" y="19882"/>
                  </a:cubicBezTo>
                  <a:close/>
                </a:path>
              </a:pathLst>
            </a:custGeom>
            <a:solidFill>
              <a:srgbClr val="FEFEF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56" name="Freeform: Shape 262"/>
            <p:cNvSpPr/>
            <p:nvPr/>
          </p:nvSpPr>
          <p:spPr>
            <a:xfrm>
              <a:off x="3312526" y="1900406"/>
              <a:ext cx="12701" cy="23785"/>
            </a:xfrm>
            <a:custGeom>
              <a:avLst/>
              <a:gdLst/>
              <a:ahLst/>
              <a:cxnLst>
                <a:cxn ang="0">
                  <a:pos x="wd2" y="hd2"/>
                </a:cxn>
                <a:cxn ang="5400000">
                  <a:pos x="wd2" y="hd2"/>
                </a:cxn>
                <a:cxn ang="10800000">
                  <a:pos x="wd2" y="hd2"/>
                </a:cxn>
                <a:cxn ang="16200000">
                  <a:pos x="wd2" y="hd2"/>
                </a:cxn>
              </a:cxnLst>
              <a:rect l="0" t="0" r="r" b="b"/>
              <a:pathLst>
                <a:path w="9796" h="21600" extrusionOk="0">
                  <a:moveTo>
                    <a:pt x="7920" y="21600"/>
                  </a:moveTo>
                  <a:cubicBezTo>
                    <a:pt x="-5634" y="14688"/>
                    <a:pt x="2412" y="7282"/>
                    <a:pt x="1990" y="0"/>
                  </a:cubicBezTo>
                  <a:cubicBezTo>
                    <a:pt x="15966" y="6912"/>
                    <a:pt x="6649" y="14318"/>
                    <a:pt x="7920" y="21600"/>
                  </a:cubicBezTo>
                  <a:close/>
                </a:path>
              </a:pathLst>
            </a:custGeom>
            <a:solidFill>
              <a:srgbClr val="FEFEF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57" name="Freeform: Shape 263"/>
            <p:cNvSpPr/>
            <p:nvPr/>
          </p:nvSpPr>
          <p:spPr>
            <a:xfrm>
              <a:off x="580332" y="4226453"/>
              <a:ext cx="12701" cy="17940"/>
            </a:xfrm>
            <a:custGeom>
              <a:avLst/>
              <a:gdLst/>
              <a:ahLst/>
              <a:cxnLst>
                <a:cxn ang="0">
                  <a:pos x="wd2" y="hd2"/>
                </a:cxn>
                <a:cxn ang="5400000">
                  <a:pos x="wd2" y="hd2"/>
                </a:cxn>
                <a:cxn ang="10800000">
                  <a:pos x="wd2" y="hd2"/>
                </a:cxn>
                <a:cxn ang="16200000">
                  <a:pos x="wd2" y="hd2"/>
                </a:cxn>
              </a:cxnLst>
              <a:rect l="0" t="0" r="r" b="b"/>
              <a:pathLst>
                <a:path w="20032" h="21600" extrusionOk="0">
                  <a:moveTo>
                    <a:pt x="19458" y="5073"/>
                  </a:moveTo>
                  <a:cubicBezTo>
                    <a:pt x="20837" y="10800"/>
                    <a:pt x="20378" y="16527"/>
                    <a:pt x="10726" y="21600"/>
                  </a:cubicBezTo>
                  <a:cubicBezTo>
                    <a:pt x="6590" y="17672"/>
                    <a:pt x="12105" y="12600"/>
                    <a:pt x="616" y="9490"/>
                  </a:cubicBezTo>
                  <a:cubicBezTo>
                    <a:pt x="-763" y="6055"/>
                    <a:pt x="-304" y="2781"/>
                    <a:pt x="7051" y="0"/>
                  </a:cubicBezTo>
                  <a:cubicBezTo>
                    <a:pt x="14404" y="654"/>
                    <a:pt x="15322" y="3437"/>
                    <a:pt x="18999" y="5236"/>
                  </a:cubicBezTo>
                  <a:close/>
                </a:path>
              </a:pathLst>
            </a:custGeom>
            <a:solidFill>
              <a:srgbClr val="E2E0E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58" name="Freeform: Shape 264"/>
            <p:cNvSpPr/>
            <p:nvPr/>
          </p:nvSpPr>
          <p:spPr>
            <a:xfrm>
              <a:off x="3120442" y="4239500"/>
              <a:ext cx="12701" cy="20387"/>
            </a:xfrm>
            <a:custGeom>
              <a:avLst/>
              <a:gdLst/>
              <a:ahLst/>
              <a:cxnLst>
                <a:cxn ang="0">
                  <a:pos x="wd2" y="hd2"/>
                </a:cxn>
                <a:cxn ang="5400000">
                  <a:pos x="wd2" y="hd2"/>
                </a:cxn>
                <a:cxn ang="10800000">
                  <a:pos x="wd2" y="hd2"/>
                </a:cxn>
                <a:cxn ang="16200000">
                  <a:pos x="wd2" y="hd2"/>
                </a:cxn>
              </a:cxnLst>
              <a:rect l="0" t="0" r="r" b="b"/>
              <a:pathLst>
                <a:path w="10362" h="21600" extrusionOk="0">
                  <a:moveTo>
                    <a:pt x="1723" y="21600"/>
                  </a:moveTo>
                  <a:cubicBezTo>
                    <a:pt x="1723" y="14400"/>
                    <a:pt x="-5171" y="6913"/>
                    <a:pt x="8617" y="0"/>
                  </a:cubicBezTo>
                  <a:cubicBezTo>
                    <a:pt x="7697" y="7200"/>
                    <a:pt x="16429" y="14832"/>
                    <a:pt x="1723" y="21600"/>
                  </a:cubicBezTo>
                  <a:close/>
                </a:path>
              </a:pathLst>
            </a:custGeom>
            <a:solidFill>
              <a:srgbClr val="FEFEF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59" name="Freeform: Shape 265"/>
            <p:cNvSpPr/>
            <p:nvPr/>
          </p:nvSpPr>
          <p:spPr>
            <a:xfrm>
              <a:off x="3144303" y="658081"/>
              <a:ext cx="12701" cy="13049"/>
            </a:xfrm>
            <a:custGeom>
              <a:avLst/>
              <a:gdLst/>
              <a:ahLst/>
              <a:cxnLst>
                <a:cxn ang="0">
                  <a:pos x="wd2" y="hd2"/>
                </a:cxn>
                <a:cxn ang="5400000">
                  <a:pos x="wd2" y="hd2"/>
                </a:cxn>
                <a:cxn ang="10800000">
                  <a:pos x="wd2" y="hd2"/>
                </a:cxn>
                <a:cxn ang="16200000">
                  <a:pos x="wd2" y="hd2"/>
                </a:cxn>
              </a:cxnLst>
              <a:rect l="0" t="0" r="r" b="b"/>
              <a:pathLst>
                <a:path w="18119" h="21600" extrusionOk="0">
                  <a:moveTo>
                    <a:pt x="7508" y="21600"/>
                  </a:moveTo>
                  <a:cubicBezTo>
                    <a:pt x="-3481" y="15300"/>
                    <a:pt x="1067" y="7425"/>
                    <a:pt x="308" y="0"/>
                  </a:cubicBezTo>
                  <a:cubicBezTo>
                    <a:pt x="6371" y="1575"/>
                    <a:pt x="12434" y="3149"/>
                    <a:pt x="18119" y="4499"/>
                  </a:cubicBezTo>
                  <a:cubicBezTo>
                    <a:pt x="1823" y="7425"/>
                    <a:pt x="11297" y="15975"/>
                    <a:pt x="7508" y="21600"/>
                  </a:cubicBezTo>
                  <a:close/>
                </a:path>
              </a:pathLst>
            </a:custGeom>
            <a:solidFill>
              <a:srgbClr val="3B263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60" name="Freeform: Shape 266"/>
            <p:cNvSpPr/>
            <p:nvPr/>
          </p:nvSpPr>
          <p:spPr>
            <a:xfrm>
              <a:off x="3214220" y="4755674"/>
              <a:ext cx="12701" cy="16038"/>
            </a:xfrm>
            <a:custGeom>
              <a:avLst/>
              <a:gdLst/>
              <a:ahLst/>
              <a:cxnLst>
                <a:cxn ang="0">
                  <a:pos x="wd2" y="hd2"/>
                </a:cxn>
                <a:cxn ang="5400000">
                  <a:pos x="wd2" y="hd2"/>
                </a:cxn>
                <a:cxn ang="10800000">
                  <a:pos x="wd2" y="hd2"/>
                </a:cxn>
                <a:cxn ang="16200000">
                  <a:pos x="wd2" y="hd2"/>
                </a:cxn>
              </a:cxnLst>
              <a:rect l="0" t="0" r="r" b="b"/>
              <a:pathLst>
                <a:path w="10962" h="21600" extrusionOk="0">
                  <a:moveTo>
                    <a:pt x="308" y="21600"/>
                  </a:moveTo>
                  <a:cubicBezTo>
                    <a:pt x="2764" y="14461"/>
                    <a:pt x="-6073" y="6406"/>
                    <a:pt x="9636" y="0"/>
                  </a:cubicBezTo>
                  <a:cubicBezTo>
                    <a:pt x="10126" y="7322"/>
                    <a:pt x="15527" y="15010"/>
                    <a:pt x="308" y="21600"/>
                  </a:cubicBezTo>
                  <a:close/>
                </a:path>
              </a:pathLst>
            </a:custGeom>
            <a:solidFill>
              <a:srgbClr val="656C7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61" name="Freeform: Shape 267"/>
            <p:cNvSpPr/>
            <p:nvPr/>
          </p:nvSpPr>
          <p:spPr>
            <a:xfrm>
              <a:off x="3201738" y="3378801"/>
              <a:ext cx="12701" cy="17262"/>
            </a:xfrm>
            <a:custGeom>
              <a:avLst/>
              <a:gdLst/>
              <a:ahLst/>
              <a:cxnLst>
                <a:cxn ang="0">
                  <a:pos x="wd2" y="hd2"/>
                </a:cxn>
                <a:cxn ang="5400000">
                  <a:pos x="wd2" y="hd2"/>
                </a:cxn>
                <a:cxn ang="10800000">
                  <a:pos x="wd2" y="hd2"/>
                </a:cxn>
                <a:cxn ang="16200000">
                  <a:pos x="wd2" y="hd2"/>
                </a:cxn>
              </a:cxnLst>
              <a:rect l="0" t="0" r="r" b="b"/>
              <a:pathLst>
                <a:path w="10627" h="21600" extrusionOk="0">
                  <a:moveTo>
                    <a:pt x="1623" y="21600"/>
                  </a:moveTo>
                  <a:cubicBezTo>
                    <a:pt x="1623" y="14286"/>
                    <a:pt x="-5099" y="6632"/>
                    <a:pt x="8821" y="0"/>
                  </a:cubicBezTo>
                  <a:cubicBezTo>
                    <a:pt x="8342" y="7314"/>
                    <a:pt x="16501" y="14967"/>
                    <a:pt x="1623" y="21600"/>
                  </a:cubicBezTo>
                  <a:close/>
                </a:path>
              </a:pathLst>
            </a:custGeom>
            <a:solidFill>
              <a:srgbClr val="FEFEF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62" name="Freeform: Shape 268"/>
            <p:cNvSpPr/>
            <p:nvPr/>
          </p:nvSpPr>
          <p:spPr>
            <a:xfrm>
              <a:off x="2403526" y="2059077"/>
              <a:ext cx="667918" cy="158576"/>
            </a:xfrm>
            <a:custGeom>
              <a:avLst/>
              <a:gdLst/>
              <a:ahLst/>
              <a:cxnLst>
                <a:cxn ang="0">
                  <a:pos x="wd2" y="hd2"/>
                </a:cxn>
                <a:cxn ang="5400000">
                  <a:pos x="wd2" y="hd2"/>
                </a:cxn>
                <a:cxn ang="10800000">
                  <a:pos x="wd2" y="hd2"/>
                </a:cxn>
                <a:cxn ang="16200000">
                  <a:pos x="wd2" y="hd2"/>
                </a:cxn>
              </a:cxnLst>
              <a:rect l="0" t="0" r="r" b="b"/>
              <a:pathLst>
                <a:path w="21497" h="21322" extrusionOk="0">
                  <a:moveTo>
                    <a:pt x="141" y="21153"/>
                  </a:moveTo>
                  <a:cubicBezTo>
                    <a:pt x="-65" y="18613"/>
                    <a:pt x="-13" y="15963"/>
                    <a:pt x="88" y="13441"/>
                  </a:cubicBezTo>
                  <a:cubicBezTo>
                    <a:pt x="241" y="9731"/>
                    <a:pt x="499" y="6113"/>
                    <a:pt x="700" y="2440"/>
                  </a:cubicBezTo>
                  <a:cubicBezTo>
                    <a:pt x="788" y="832"/>
                    <a:pt x="954" y="28"/>
                    <a:pt x="1409" y="64"/>
                  </a:cubicBezTo>
                  <a:cubicBezTo>
                    <a:pt x="3049" y="192"/>
                    <a:pt x="4694" y="-228"/>
                    <a:pt x="6330" y="192"/>
                  </a:cubicBezTo>
                  <a:cubicBezTo>
                    <a:pt x="8736" y="832"/>
                    <a:pt x="11137" y="302"/>
                    <a:pt x="13543" y="540"/>
                  </a:cubicBezTo>
                  <a:cubicBezTo>
                    <a:pt x="13771" y="558"/>
                    <a:pt x="13998" y="613"/>
                    <a:pt x="14204" y="83"/>
                  </a:cubicBezTo>
                  <a:cubicBezTo>
                    <a:pt x="14580" y="211"/>
                    <a:pt x="14803" y="1380"/>
                    <a:pt x="15052" y="2330"/>
                  </a:cubicBezTo>
                  <a:cubicBezTo>
                    <a:pt x="15717" y="4889"/>
                    <a:pt x="15752" y="4870"/>
                    <a:pt x="16588" y="3317"/>
                  </a:cubicBezTo>
                  <a:cubicBezTo>
                    <a:pt x="17056" y="2458"/>
                    <a:pt x="17463" y="1088"/>
                    <a:pt x="17961" y="540"/>
                  </a:cubicBezTo>
                  <a:cubicBezTo>
                    <a:pt x="18661" y="1472"/>
                    <a:pt x="19378" y="868"/>
                    <a:pt x="20087" y="942"/>
                  </a:cubicBezTo>
                  <a:cubicBezTo>
                    <a:pt x="20533" y="978"/>
                    <a:pt x="20993" y="1398"/>
                    <a:pt x="21426" y="540"/>
                  </a:cubicBezTo>
                  <a:cubicBezTo>
                    <a:pt x="21535" y="1051"/>
                    <a:pt x="21496" y="1636"/>
                    <a:pt x="21456" y="2184"/>
                  </a:cubicBezTo>
                  <a:cubicBezTo>
                    <a:pt x="21045" y="8014"/>
                    <a:pt x="20686" y="13916"/>
                    <a:pt x="20192" y="19636"/>
                  </a:cubicBezTo>
                  <a:cubicBezTo>
                    <a:pt x="20157" y="20056"/>
                    <a:pt x="20113" y="20440"/>
                    <a:pt x="20030" y="20732"/>
                  </a:cubicBezTo>
                  <a:cubicBezTo>
                    <a:pt x="19851" y="21299"/>
                    <a:pt x="19641" y="21372"/>
                    <a:pt x="19431" y="21299"/>
                  </a:cubicBezTo>
                  <a:cubicBezTo>
                    <a:pt x="17065" y="20513"/>
                    <a:pt x="14689" y="21317"/>
                    <a:pt x="12323" y="20897"/>
                  </a:cubicBezTo>
                  <a:cubicBezTo>
                    <a:pt x="9396" y="20367"/>
                    <a:pt x="6466" y="20641"/>
                    <a:pt x="3539" y="20458"/>
                  </a:cubicBezTo>
                  <a:cubicBezTo>
                    <a:pt x="2844" y="20422"/>
                    <a:pt x="2153" y="20001"/>
                    <a:pt x="1453" y="20038"/>
                  </a:cubicBezTo>
                  <a:cubicBezTo>
                    <a:pt x="994" y="20038"/>
                    <a:pt x="552" y="20221"/>
                    <a:pt x="141" y="21134"/>
                  </a:cubicBezTo>
                  <a:close/>
                </a:path>
              </a:pathLst>
            </a:custGeom>
            <a:solidFill>
              <a:srgbClr val="656D76"/>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63" name="Freeform: Shape 269"/>
            <p:cNvSpPr/>
            <p:nvPr/>
          </p:nvSpPr>
          <p:spPr>
            <a:xfrm>
              <a:off x="2407910" y="2203425"/>
              <a:ext cx="620958" cy="132835"/>
            </a:xfrm>
            <a:custGeom>
              <a:avLst/>
              <a:gdLst/>
              <a:ahLst/>
              <a:cxnLst>
                <a:cxn ang="0">
                  <a:pos x="wd2" y="hd2"/>
                </a:cxn>
                <a:cxn ang="5400000">
                  <a:pos x="wd2" y="hd2"/>
                </a:cxn>
                <a:cxn ang="10800000">
                  <a:pos x="wd2" y="hd2"/>
                </a:cxn>
                <a:cxn ang="16200000">
                  <a:pos x="wd2" y="hd2"/>
                </a:cxn>
              </a:cxnLst>
              <a:rect l="0" t="0" r="r" b="b"/>
              <a:pathLst>
                <a:path w="21478" h="21565" extrusionOk="0">
                  <a:moveTo>
                    <a:pt x="0" y="2105"/>
                  </a:moveTo>
                  <a:cubicBezTo>
                    <a:pt x="94" y="9"/>
                    <a:pt x="447" y="-35"/>
                    <a:pt x="785" y="9"/>
                  </a:cubicBezTo>
                  <a:cubicBezTo>
                    <a:pt x="2280" y="142"/>
                    <a:pt x="3775" y="428"/>
                    <a:pt x="5270" y="495"/>
                  </a:cubicBezTo>
                  <a:cubicBezTo>
                    <a:pt x="6976" y="583"/>
                    <a:pt x="8682" y="208"/>
                    <a:pt x="10384" y="583"/>
                  </a:cubicBezTo>
                  <a:cubicBezTo>
                    <a:pt x="13585" y="1267"/>
                    <a:pt x="16782" y="914"/>
                    <a:pt x="19983" y="1046"/>
                  </a:cubicBezTo>
                  <a:cubicBezTo>
                    <a:pt x="20458" y="1046"/>
                    <a:pt x="20933" y="2304"/>
                    <a:pt x="21407" y="1046"/>
                  </a:cubicBezTo>
                  <a:cubicBezTo>
                    <a:pt x="21600" y="2679"/>
                    <a:pt x="21341" y="4069"/>
                    <a:pt x="21294" y="5547"/>
                  </a:cubicBezTo>
                  <a:cubicBezTo>
                    <a:pt x="21233" y="7356"/>
                    <a:pt x="21088" y="9077"/>
                    <a:pt x="20994" y="10842"/>
                  </a:cubicBezTo>
                  <a:cubicBezTo>
                    <a:pt x="20862" y="13578"/>
                    <a:pt x="20674" y="16248"/>
                    <a:pt x="20528" y="18984"/>
                  </a:cubicBezTo>
                  <a:cubicBezTo>
                    <a:pt x="20467" y="20175"/>
                    <a:pt x="20397" y="21433"/>
                    <a:pt x="20058" y="21565"/>
                  </a:cubicBezTo>
                  <a:cubicBezTo>
                    <a:pt x="16989" y="20660"/>
                    <a:pt x="13910" y="21322"/>
                    <a:pt x="10840" y="20837"/>
                  </a:cubicBezTo>
                  <a:cubicBezTo>
                    <a:pt x="7784" y="20352"/>
                    <a:pt x="4729" y="20528"/>
                    <a:pt x="1678" y="20396"/>
                  </a:cubicBezTo>
                  <a:cubicBezTo>
                    <a:pt x="1509" y="20396"/>
                    <a:pt x="1340" y="20396"/>
                    <a:pt x="1175" y="20153"/>
                  </a:cubicBezTo>
                  <a:cubicBezTo>
                    <a:pt x="823" y="19447"/>
                    <a:pt x="856" y="17616"/>
                    <a:pt x="677" y="16380"/>
                  </a:cubicBezTo>
                  <a:cubicBezTo>
                    <a:pt x="296" y="11791"/>
                    <a:pt x="127" y="6959"/>
                    <a:pt x="5" y="2105"/>
                  </a:cubicBezTo>
                  <a:close/>
                </a:path>
              </a:pathLst>
            </a:custGeom>
            <a:solidFill>
              <a:srgbClr val="626A72"/>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64" name="Freeform: Shape 270"/>
            <p:cNvSpPr/>
            <p:nvPr/>
          </p:nvSpPr>
          <p:spPr>
            <a:xfrm>
              <a:off x="2736532" y="3528246"/>
              <a:ext cx="237284" cy="90722"/>
            </a:xfrm>
            <a:custGeom>
              <a:avLst/>
              <a:gdLst/>
              <a:ahLst/>
              <a:cxnLst>
                <a:cxn ang="0">
                  <a:pos x="wd2" y="hd2"/>
                </a:cxn>
                <a:cxn ang="5400000">
                  <a:pos x="wd2" y="hd2"/>
                </a:cxn>
                <a:cxn ang="10800000">
                  <a:pos x="wd2" y="hd2"/>
                </a:cxn>
                <a:cxn ang="16200000">
                  <a:pos x="wd2" y="hd2"/>
                </a:cxn>
              </a:cxnLst>
              <a:rect l="0" t="0" r="r" b="b"/>
              <a:pathLst>
                <a:path w="21354" h="20776" extrusionOk="0">
                  <a:moveTo>
                    <a:pt x="0" y="10252"/>
                  </a:moveTo>
                  <a:cubicBezTo>
                    <a:pt x="1272" y="7731"/>
                    <a:pt x="1345" y="3280"/>
                    <a:pt x="2397" y="417"/>
                  </a:cubicBezTo>
                  <a:cubicBezTo>
                    <a:pt x="3021" y="-330"/>
                    <a:pt x="3645" y="106"/>
                    <a:pt x="4269" y="355"/>
                  </a:cubicBezTo>
                  <a:cubicBezTo>
                    <a:pt x="9320" y="2440"/>
                    <a:pt x="14347" y="4992"/>
                    <a:pt x="19398" y="7046"/>
                  </a:cubicBezTo>
                  <a:cubicBezTo>
                    <a:pt x="19973" y="7264"/>
                    <a:pt x="20560" y="7513"/>
                    <a:pt x="21001" y="8665"/>
                  </a:cubicBezTo>
                  <a:cubicBezTo>
                    <a:pt x="21429" y="12493"/>
                    <a:pt x="21600" y="16259"/>
                    <a:pt x="20744" y="19869"/>
                  </a:cubicBezTo>
                  <a:cubicBezTo>
                    <a:pt x="20047" y="21270"/>
                    <a:pt x="19264" y="20710"/>
                    <a:pt x="18493" y="20399"/>
                  </a:cubicBezTo>
                  <a:cubicBezTo>
                    <a:pt x="13393" y="18251"/>
                    <a:pt x="8305" y="15823"/>
                    <a:pt x="3217" y="13645"/>
                  </a:cubicBezTo>
                  <a:cubicBezTo>
                    <a:pt x="2446" y="13302"/>
                    <a:pt x="1676" y="12960"/>
                    <a:pt x="905" y="12835"/>
                  </a:cubicBezTo>
                  <a:cubicBezTo>
                    <a:pt x="391" y="12462"/>
                    <a:pt x="61" y="11684"/>
                    <a:pt x="0" y="10283"/>
                  </a:cubicBezTo>
                  <a:close/>
                </a:path>
              </a:pathLst>
            </a:custGeom>
            <a:solidFill>
              <a:srgbClr val="818DA1"/>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65" name="Freeform: Shape 271"/>
            <p:cNvSpPr/>
            <p:nvPr/>
          </p:nvSpPr>
          <p:spPr>
            <a:xfrm>
              <a:off x="2818077" y="3367888"/>
              <a:ext cx="166835" cy="84312"/>
            </a:xfrm>
            <a:custGeom>
              <a:avLst/>
              <a:gdLst/>
              <a:ahLst/>
              <a:cxnLst>
                <a:cxn ang="0">
                  <a:pos x="wd2" y="hd2"/>
                </a:cxn>
                <a:cxn ang="5400000">
                  <a:pos x="wd2" y="hd2"/>
                </a:cxn>
                <a:cxn ang="10800000">
                  <a:pos x="wd2" y="hd2"/>
                </a:cxn>
                <a:cxn ang="16200000">
                  <a:pos x="wd2" y="hd2"/>
                </a:cxn>
              </a:cxnLst>
              <a:rect l="0" t="0" r="r" b="b"/>
              <a:pathLst>
                <a:path w="21178" h="21135" extrusionOk="0">
                  <a:moveTo>
                    <a:pt x="17" y="12786"/>
                  </a:moveTo>
                  <a:cubicBezTo>
                    <a:pt x="983" y="8732"/>
                    <a:pt x="1967" y="4678"/>
                    <a:pt x="2933" y="590"/>
                  </a:cubicBezTo>
                  <a:cubicBezTo>
                    <a:pt x="3485" y="-262"/>
                    <a:pt x="4106" y="10"/>
                    <a:pt x="4710" y="181"/>
                  </a:cubicBezTo>
                  <a:cubicBezTo>
                    <a:pt x="9730" y="1816"/>
                    <a:pt x="14716" y="3792"/>
                    <a:pt x="19737" y="5257"/>
                  </a:cubicBezTo>
                  <a:cubicBezTo>
                    <a:pt x="20151" y="5393"/>
                    <a:pt x="20548" y="5632"/>
                    <a:pt x="20858" y="6211"/>
                  </a:cubicBezTo>
                  <a:cubicBezTo>
                    <a:pt x="21600" y="10640"/>
                    <a:pt x="20858" y="14933"/>
                    <a:pt x="20582" y="19260"/>
                  </a:cubicBezTo>
                  <a:cubicBezTo>
                    <a:pt x="20030" y="21031"/>
                    <a:pt x="19150" y="21338"/>
                    <a:pt x="18236" y="21031"/>
                  </a:cubicBezTo>
                  <a:cubicBezTo>
                    <a:pt x="12680" y="19192"/>
                    <a:pt x="7125" y="17182"/>
                    <a:pt x="1570" y="15274"/>
                  </a:cubicBezTo>
                  <a:cubicBezTo>
                    <a:pt x="897" y="15035"/>
                    <a:pt x="0" y="14865"/>
                    <a:pt x="0" y="12752"/>
                  </a:cubicBezTo>
                  <a:close/>
                </a:path>
              </a:pathLst>
            </a:custGeom>
            <a:solidFill>
              <a:srgbClr val="929CAC"/>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66" name="Freeform: Shape 272"/>
            <p:cNvSpPr/>
            <p:nvPr/>
          </p:nvSpPr>
          <p:spPr>
            <a:xfrm>
              <a:off x="2763170" y="3490789"/>
              <a:ext cx="213265" cy="75022"/>
            </a:xfrm>
            <a:custGeom>
              <a:avLst/>
              <a:gdLst/>
              <a:ahLst/>
              <a:cxnLst>
                <a:cxn ang="0">
                  <a:pos x="wd2" y="hd2"/>
                </a:cxn>
                <a:cxn ang="5400000">
                  <a:pos x="wd2" y="hd2"/>
                </a:cxn>
                <a:cxn ang="10800000">
                  <a:pos x="wd2" y="hd2"/>
                </a:cxn>
                <a:cxn ang="16200000">
                  <a:pos x="wd2" y="hd2"/>
                </a:cxn>
              </a:cxnLst>
              <a:rect l="0" t="0" r="r" b="b"/>
              <a:pathLst>
                <a:path w="21371" h="21600" extrusionOk="0">
                  <a:moveTo>
                    <a:pt x="20565" y="21600"/>
                  </a:moveTo>
                  <a:cubicBezTo>
                    <a:pt x="15812" y="19291"/>
                    <a:pt x="11059" y="17022"/>
                    <a:pt x="6306" y="14635"/>
                  </a:cubicBezTo>
                  <a:cubicBezTo>
                    <a:pt x="4195" y="13578"/>
                    <a:pt x="2097" y="12404"/>
                    <a:pt x="0" y="11269"/>
                  </a:cubicBezTo>
                  <a:cubicBezTo>
                    <a:pt x="463" y="7239"/>
                    <a:pt x="1117" y="3482"/>
                    <a:pt x="1961" y="0"/>
                  </a:cubicBezTo>
                  <a:cubicBezTo>
                    <a:pt x="5979" y="1526"/>
                    <a:pt x="9942" y="3991"/>
                    <a:pt x="13946" y="5830"/>
                  </a:cubicBezTo>
                  <a:cubicBezTo>
                    <a:pt x="15648" y="6613"/>
                    <a:pt x="17351" y="7513"/>
                    <a:pt x="19053" y="8374"/>
                  </a:cubicBezTo>
                  <a:cubicBezTo>
                    <a:pt x="19734" y="8726"/>
                    <a:pt x="20456" y="8804"/>
                    <a:pt x="21028" y="10252"/>
                  </a:cubicBezTo>
                  <a:cubicBezTo>
                    <a:pt x="21600" y="14283"/>
                    <a:pt x="21464" y="18039"/>
                    <a:pt x="20565" y="21561"/>
                  </a:cubicBezTo>
                  <a:close/>
                </a:path>
              </a:pathLst>
            </a:custGeom>
            <a:solidFill>
              <a:srgbClr val="8590A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67" name="Freeform: Shape 273"/>
            <p:cNvSpPr/>
            <p:nvPr/>
          </p:nvSpPr>
          <p:spPr>
            <a:xfrm>
              <a:off x="2782604" y="3451511"/>
              <a:ext cx="196932" cy="75158"/>
            </a:xfrm>
            <a:custGeom>
              <a:avLst/>
              <a:gdLst/>
              <a:ahLst/>
              <a:cxnLst>
                <a:cxn ang="0">
                  <a:pos x="wd2" y="hd2"/>
                </a:cxn>
                <a:cxn ang="5400000">
                  <a:pos x="wd2" y="hd2"/>
                </a:cxn>
                <a:cxn ang="10800000">
                  <a:pos x="wd2" y="hd2"/>
                </a:cxn>
                <a:cxn ang="16200000">
                  <a:pos x="wd2" y="hd2"/>
                </a:cxn>
              </a:cxnLst>
              <a:rect l="0" t="0" r="r" b="b"/>
              <a:pathLst>
                <a:path w="21335" h="21600" extrusionOk="0">
                  <a:moveTo>
                    <a:pt x="20466" y="21600"/>
                  </a:moveTo>
                  <a:cubicBezTo>
                    <a:pt x="16461" y="20741"/>
                    <a:pt x="12559" y="18007"/>
                    <a:pt x="8584" y="16522"/>
                  </a:cubicBezTo>
                  <a:cubicBezTo>
                    <a:pt x="6228" y="15624"/>
                    <a:pt x="3887" y="14257"/>
                    <a:pt x="1546" y="13202"/>
                  </a:cubicBezTo>
                  <a:cubicBezTo>
                    <a:pt x="942" y="12929"/>
                    <a:pt x="397" y="12577"/>
                    <a:pt x="0" y="11288"/>
                  </a:cubicBezTo>
                  <a:cubicBezTo>
                    <a:pt x="486" y="7226"/>
                    <a:pt x="1207" y="3515"/>
                    <a:pt x="2106" y="0"/>
                  </a:cubicBezTo>
                  <a:cubicBezTo>
                    <a:pt x="7023" y="1719"/>
                    <a:pt x="11882" y="4531"/>
                    <a:pt x="16771" y="6757"/>
                  </a:cubicBezTo>
                  <a:cubicBezTo>
                    <a:pt x="18184" y="7421"/>
                    <a:pt x="19701" y="7070"/>
                    <a:pt x="20982" y="9413"/>
                  </a:cubicBezTo>
                  <a:cubicBezTo>
                    <a:pt x="21600" y="13710"/>
                    <a:pt x="21394" y="17772"/>
                    <a:pt x="20466" y="21600"/>
                  </a:cubicBezTo>
                  <a:close/>
                </a:path>
              </a:pathLst>
            </a:custGeom>
            <a:solidFill>
              <a:srgbClr val="8994A6"/>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68" name="Freeform: Shape 274"/>
            <p:cNvSpPr/>
            <p:nvPr/>
          </p:nvSpPr>
          <p:spPr>
            <a:xfrm>
              <a:off x="2482930" y="2547234"/>
              <a:ext cx="72846" cy="311548"/>
            </a:xfrm>
            <a:custGeom>
              <a:avLst/>
              <a:gdLst/>
              <a:ahLst/>
              <a:cxnLst>
                <a:cxn ang="0">
                  <a:pos x="wd2" y="hd2"/>
                </a:cxn>
                <a:cxn ang="5400000">
                  <a:pos x="wd2" y="hd2"/>
                </a:cxn>
                <a:cxn ang="10800000">
                  <a:pos x="wd2" y="hd2"/>
                </a:cxn>
                <a:cxn ang="16200000">
                  <a:pos x="wd2" y="hd2"/>
                </a:cxn>
              </a:cxnLst>
              <a:rect l="0" t="0" r="r" b="b"/>
              <a:pathLst>
                <a:path w="21400" h="21389" extrusionOk="0">
                  <a:moveTo>
                    <a:pt x="20123" y="21372"/>
                  </a:moveTo>
                  <a:cubicBezTo>
                    <a:pt x="16170" y="21475"/>
                    <a:pt x="14813" y="21083"/>
                    <a:pt x="14214" y="20131"/>
                  </a:cubicBezTo>
                  <a:cubicBezTo>
                    <a:pt x="11060" y="15112"/>
                    <a:pt x="7227" y="10129"/>
                    <a:pt x="3274" y="5137"/>
                  </a:cubicBezTo>
                  <a:cubicBezTo>
                    <a:pt x="1996" y="3542"/>
                    <a:pt x="240" y="1956"/>
                    <a:pt x="0" y="323"/>
                  </a:cubicBezTo>
                  <a:cubicBezTo>
                    <a:pt x="2396" y="-125"/>
                    <a:pt x="4951" y="-50"/>
                    <a:pt x="7586" y="202"/>
                  </a:cubicBezTo>
                  <a:cubicBezTo>
                    <a:pt x="9383" y="575"/>
                    <a:pt x="9822" y="1097"/>
                    <a:pt x="10221" y="1601"/>
                  </a:cubicBezTo>
                  <a:cubicBezTo>
                    <a:pt x="12617" y="4885"/>
                    <a:pt x="15172" y="8170"/>
                    <a:pt x="16809" y="11482"/>
                  </a:cubicBezTo>
                  <a:cubicBezTo>
                    <a:pt x="18566" y="14319"/>
                    <a:pt x="19803" y="17164"/>
                    <a:pt x="21241" y="20010"/>
                  </a:cubicBezTo>
                  <a:cubicBezTo>
                    <a:pt x="21440" y="20421"/>
                    <a:pt x="21600" y="20831"/>
                    <a:pt x="20761" y="21214"/>
                  </a:cubicBezTo>
                  <a:cubicBezTo>
                    <a:pt x="20562" y="21260"/>
                    <a:pt x="20362" y="21307"/>
                    <a:pt x="20163" y="21363"/>
                  </a:cubicBezTo>
                  <a:close/>
                </a:path>
              </a:pathLst>
            </a:custGeom>
            <a:solidFill>
              <a:srgbClr val="525152"/>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69" name="Freeform: Shape 275"/>
            <p:cNvSpPr/>
            <p:nvPr/>
          </p:nvSpPr>
          <p:spPr>
            <a:xfrm>
              <a:off x="2866867" y="3259016"/>
              <a:ext cx="128602" cy="87192"/>
            </a:xfrm>
            <a:custGeom>
              <a:avLst/>
              <a:gdLst/>
              <a:ahLst/>
              <a:cxnLst>
                <a:cxn ang="0">
                  <a:pos x="wd2" y="hd2"/>
                </a:cxn>
                <a:cxn ang="5400000">
                  <a:pos x="wd2" y="hd2"/>
                </a:cxn>
                <a:cxn ang="10800000">
                  <a:pos x="wd2" y="hd2"/>
                </a:cxn>
                <a:cxn ang="16200000">
                  <a:pos x="wd2" y="hd2"/>
                </a:cxn>
              </a:cxnLst>
              <a:rect l="0" t="0" r="r" b="b"/>
              <a:pathLst>
                <a:path w="20899" h="20965" extrusionOk="0">
                  <a:moveTo>
                    <a:pt x="22" y="14096"/>
                  </a:moveTo>
                  <a:cubicBezTo>
                    <a:pt x="1126" y="9456"/>
                    <a:pt x="2496" y="5012"/>
                    <a:pt x="4218" y="796"/>
                  </a:cubicBezTo>
                  <a:cubicBezTo>
                    <a:pt x="6272" y="-184"/>
                    <a:pt x="8194" y="1156"/>
                    <a:pt x="10182" y="1483"/>
                  </a:cubicBezTo>
                  <a:cubicBezTo>
                    <a:pt x="11838" y="1744"/>
                    <a:pt x="13472" y="2365"/>
                    <a:pt x="15107" y="2855"/>
                  </a:cubicBezTo>
                  <a:cubicBezTo>
                    <a:pt x="16962" y="3411"/>
                    <a:pt x="18773" y="4064"/>
                    <a:pt x="19568" y="371"/>
                  </a:cubicBezTo>
                  <a:cubicBezTo>
                    <a:pt x="19679" y="-151"/>
                    <a:pt x="20120" y="-86"/>
                    <a:pt x="20429" y="339"/>
                  </a:cubicBezTo>
                  <a:cubicBezTo>
                    <a:pt x="21600" y="4979"/>
                    <a:pt x="20209" y="9587"/>
                    <a:pt x="20231" y="14194"/>
                  </a:cubicBezTo>
                  <a:cubicBezTo>
                    <a:pt x="20231" y="16188"/>
                    <a:pt x="20098" y="18377"/>
                    <a:pt x="19369" y="20240"/>
                  </a:cubicBezTo>
                  <a:cubicBezTo>
                    <a:pt x="18420" y="21416"/>
                    <a:pt x="17337" y="20861"/>
                    <a:pt x="16344" y="20632"/>
                  </a:cubicBezTo>
                  <a:cubicBezTo>
                    <a:pt x="11816" y="19619"/>
                    <a:pt x="7332" y="18410"/>
                    <a:pt x="2827" y="17135"/>
                  </a:cubicBezTo>
                  <a:cubicBezTo>
                    <a:pt x="1656" y="16808"/>
                    <a:pt x="22" y="16972"/>
                    <a:pt x="0" y="14096"/>
                  </a:cubicBezTo>
                  <a:close/>
                </a:path>
              </a:pathLst>
            </a:custGeom>
            <a:solidFill>
              <a:srgbClr val="9BA5B3"/>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70" name="Freeform: Shape 276"/>
            <p:cNvSpPr/>
            <p:nvPr/>
          </p:nvSpPr>
          <p:spPr>
            <a:xfrm>
              <a:off x="2841180" y="3317644"/>
              <a:ext cx="147672" cy="75429"/>
            </a:xfrm>
            <a:custGeom>
              <a:avLst/>
              <a:gdLst/>
              <a:ahLst/>
              <a:cxnLst>
                <a:cxn ang="0">
                  <a:pos x="wd2" y="hd2"/>
                </a:cxn>
                <a:cxn ang="5400000">
                  <a:pos x="wd2" y="hd2"/>
                </a:cxn>
                <a:cxn ang="10800000">
                  <a:pos x="wd2" y="hd2"/>
                </a:cxn>
                <a:cxn ang="16200000">
                  <a:pos x="wd2" y="hd2"/>
                </a:cxn>
              </a:cxnLst>
              <a:rect l="0" t="0" r="r" b="b"/>
              <a:pathLst>
                <a:path w="20974" h="21600" extrusionOk="0">
                  <a:moveTo>
                    <a:pt x="3668" y="0"/>
                  </a:moveTo>
                  <a:cubicBezTo>
                    <a:pt x="4671" y="3152"/>
                    <a:pt x="6389" y="2257"/>
                    <a:pt x="7798" y="2841"/>
                  </a:cubicBezTo>
                  <a:cubicBezTo>
                    <a:pt x="11968" y="4592"/>
                    <a:pt x="16157" y="6032"/>
                    <a:pt x="20326" y="7589"/>
                  </a:cubicBezTo>
                  <a:cubicBezTo>
                    <a:pt x="21600" y="12454"/>
                    <a:pt x="20751" y="17008"/>
                    <a:pt x="19863" y="21600"/>
                  </a:cubicBezTo>
                  <a:cubicBezTo>
                    <a:pt x="15172" y="21444"/>
                    <a:pt x="10675" y="18759"/>
                    <a:pt x="6061" y="17397"/>
                  </a:cubicBezTo>
                  <a:cubicBezTo>
                    <a:pt x="4034" y="16813"/>
                    <a:pt x="2007" y="15840"/>
                    <a:pt x="0" y="15062"/>
                  </a:cubicBezTo>
                  <a:cubicBezTo>
                    <a:pt x="946" y="9769"/>
                    <a:pt x="2220" y="4787"/>
                    <a:pt x="3668" y="0"/>
                  </a:cubicBezTo>
                  <a:close/>
                </a:path>
              </a:pathLst>
            </a:custGeom>
            <a:solidFill>
              <a:srgbClr val="96A0B0"/>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71" name="Freeform: Shape 277"/>
            <p:cNvSpPr/>
            <p:nvPr/>
          </p:nvSpPr>
          <p:spPr>
            <a:xfrm>
              <a:off x="2891059" y="2439820"/>
              <a:ext cx="93776" cy="237551"/>
            </a:xfrm>
            <a:custGeom>
              <a:avLst/>
              <a:gdLst/>
              <a:ahLst/>
              <a:cxnLst>
                <a:cxn ang="0">
                  <a:pos x="wd2" y="hd2"/>
                </a:cxn>
                <a:cxn ang="5400000">
                  <a:pos x="wd2" y="hd2"/>
                </a:cxn>
                <a:cxn ang="10800000">
                  <a:pos x="wd2" y="hd2"/>
                </a:cxn>
                <a:cxn ang="16200000">
                  <a:pos x="wd2" y="hd2"/>
                </a:cxn>
              </a:cxnLst>
              <a:rect l="0" t="0" r="r" b="b"/>
              <a:pathLst>
                <a:path w="20816" h="21068" extrusionOk="0">
                  <a:moveTo>
                    <a:pt x="20786" y="699"/>
                  </a:moveTo>
                  <a:cubicBezTo>
                    <a:pt x="17648" y="5496"/>
                    <a:pt x="14601" y="10293"/>
                    <a:pt x="11283" y="15067"/>
                  </a:cubicBezTo>
                  <a:cubicBezTo>
                    <a:pt x="9986" y="16935"/>
                    <a:pt x="9232" y="18876"/>
                    <a:pt x="7090" y="20647"/>
                  </a:cubicBezTo>
                  <a:cubicBezTo>
                    <a:pt x="5129" y="21214"/>
                    <a:pt x="3047" y="21130"/>
                    <a:pt x="936" y="20852"/>
                  </a:cubicBezTo>
                  <a:cubicBezTo>
                    <a:pt x="-784" y="20262"/>
                    <a:pt x="302" y="19611"/>
                    <a:pt x="785" y="19020"/>
                  </a:cubicBezTo>
                  <a:cubicBezTo>
                    <a:pt x="3198" y="16079"/>
                    <a:pt x="5250" y="13102"/>
                    <a:pt x="7542" y="10137"/>
                  </a:cubicBezTo>
                  <a:cubicBezTo>
                    <a:pt x="9503" y="7340"/>
                    <a:pt x="11645" y="4568"/>
                    <a:pt x="13727" y="1784"/>
                  </a:cubicBezTo>
                  <a:cubicBezTo>
                    <a:pt x="14179" y="1193"/>
                    <a:pt x="14541" y="578"/>
                    <a:pt x="15989" y="205"/>
                  </a:cubicBezTo>
                  <a:cubicBezTo>
                    <a:pt x="17769" y="84"/>
                    <a:pt x="19790" y="-386"/>
                    <a:pt x="20816" y="699"/>
                  </a:cubicBezTo>
                  <a:close/>
                </a:path>
              </a:pathLst>
            </a:custGeom>
            <a:solidFill>
              <a:srgbClr val="565556"/>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72" name="Freeform: Shape 278"/>
            <p:cNvSpPr/>
            <p:nvPr/>
          </p:nvSpPr>
          <p:spPr>
            <a:xfrm>
              <a:off x="2802039" y="3418894"/>
              <a:ext cx="179785" cy="65644"/>
            </a:xfrm>
            <a:custGeom>
              <a:avLst/>
              <a:gdLst/>
              <a:ahLst/>
              <a:cxnLst>
                <a:cxn ang="0">
                  <a:pos x="wd2" y="hd2"/>
                </a:cxn>
                <a:cxn ang="5400000">
                  <a:pos x="wd2" y="hd2"/>
                </a:cxn>
                <a:cxn ang="10800000">
                  <a:pos x="wd2" y="hd2"/>
                </a:cxn>
                <a:cxn ang="16200000">
                  <a:pos x="wd2" y="hd2"/>
                </a:cxn>
              </a:cxnLst>
              <a:rect l="0" t="0" r="r" b="b"/>
              <a:pathLst>
                <a:path w="21166" h="21600" extrusionOk="0">
                  <a:moveTo>
                    <a:pt x="20320" y="21510"/>
                  </a:moveTo>
                  <a:cubicBezTo>
                    <a:pt x="16912" y="20840"/>
                    <a:pt x="13584" y="18782"/>
                    <a:pt x="10224" y="17173"/>
                  </a:cubicBezTo>
                  <a:cubicBezTo>
                    <a:pt x="7312" y="15742"/>
                    <a:pt x="4384" y="14310"/>
                    <a:pt x="1472" y="12924"/>
                  </a:cubicBezTo>
                  <a:cubicBezTo>
                    <a:pt x="896" y="12656"/>
                    <a:pt x="368" y="12119"/>
                    <a:pt x="0" y="10733"/>
                  </a:cubicBezTo>
                  <a:cubicBezTo>
                    <a:pt x="448" y="6887"/>
                    <a:pt x="1056" y="3265"/>
                    <a:pt x="1904" y="0"/>
                  </a:cubicBezTo>
                  <a:cubicBezTo>
                    <a:pt x="3904" y="3578"/>
                    <a:pt x="6272" y="2862"/>
                    <a:pt x="8464" y="4248"/>
                  </a:cubicBezTo>
                  <a:cubicBezTo>
                    <a:pt x="11776" y="6350"/>
                    <a:pt x="15168" y="7602"/>
                    <a:pt x="18496" y="9391"/>
                  </a:cubicBezTo>
                  <a:cubicBezTo>
                    <a:pt x="19280" y="9794"/>
                    <a:pt x="20000" y="9883"/>
                    <a:pt x="20688" y="8720"/>
                  </a:cubicBezTo>
                  <a:cubicBezTo>
                    <a:pt x="21600" y="13237"/>
                    <a:pt x="21056" y="17441"/>
                    <a:pt x="20304" y="21600"/>
                  </a:cubicBezTo>
                  <a:close/>
                </a:path>
              </a:pathLst>
            </a:custGeom>
            <a:solidFill>
              <a:srgbClr val="8D98A9"/>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73" name="Freeform: Shape 279"/>
            <p:cNvSpPr/>
            <p:nvPr/>
          </p:nvSpPr>
          <p:spPr>
            <a:xfrm>
              <a:off x="2420956" y="3512750"/>
              <a:ext cx="104378" cy="80105"/>
            </a:xfrm>
            <a:custGeom>
              <a:avLst/>
              <a:gdLst/>
              <a:ahLst/>
              <a:cxnLst>
                <a:cxn ang="0">
                  <a:pos x="wd2" y="hd2"/>
                </a:cxn>
                <a:cxn ang="5400000">
                  <a:pos x="wd2" y="hd2"/>
                </a:cxn>
                <a:cxn ang="10800000">
                  <a:pos x="wd2" y="hd2"/>
                </a:cxn>
                <a:cxn ang="16200000">
                  <a:pos x="wd2" y="hd2"/>
                </a:cxn>
              </a:cxnLst>
              <a:rect l="0" t="0" r="r" b="b"/>
              <a:pathLst>
                <a:path w="21600" h="21505" extrusionOk="0">
                  <a:moveTo>
                    <a:pt x="0" y="16871"/>
                  </a:moveTo>
                  <a:cubicBezTo>
                    <a:pt x="0" y="11617"/>
                    <a:pt x="0" y="6363"/>
                    <a:pt x="0" y="1109"/>
                  </a:cubicBezTo>
                  <a:cubicBezTo>
                    <a:pt x="619" y="416"/>
                    <a:pt x="1322" y="-95"/>
                    <a:pt x="2109" y="14"/>
                  </a:cubicBezTo>
                  <a:cubicBezTo>
                    <a:pt x="8016" y="1000"/>
                    <a:pt x="14034" y="1401"/>
                    <a:pt x="19603" y="4575"/>
                  </a:cubicBezTo>
                  <a:cubicBezTo>
                    <a:pt x="20728" y="7640"/>
                    <a:pt x="21150" y="10924"/>
                    <a:pt x="21600" y="14208"/>
                  </a:cubicBezTo>
                  <a:cubicBezTo>
                    <a:pt x="21178" y="16689"/>
                    <a:pt x="21544" y="19425"/>
                    <a:pt x="20081" y="21505"/>
                  </a:cubicBezTo>
                  <a:cubicBezTo>
                    <a:pt x="13247" y="21031"/>
                    <a:pt x="6525" y="19754"/>
                    <a:pt x="28" y="16835"/>
                  </a:cubicBezTo>
                  <a:close/>
                </a:path>
              </a:pathLst>
            </a:custGeom>
            <a:solidFill>
              <a:srgbClr val="7D899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74" name="Freeform: Shape 280"/>
            <p:cNvSpPr/>
            <p:nvPr/>
          </p:nvSpPr>
          <p:spPr>
            <a:xfrm>
              <a:off x="2830391" y="2672493"/>
              <a:ext cx="92607" cy="192514"/>
            </a:xfrm>
            <a:custGeom>
              <a:avLst/>
              <a:gdLst/>
              <a:ahLst/>
              <a:cxnLst>
                <a:cxn ang="0">
                  <a:pos x="wd2" y="hd2"/>
                </a:cxn>
                <a:cxn ang="5400000">
                  <a:pos x="wd2" y="hd2"/>
                </a:cxn>
                <a:cxn ang="10800000">
                  <a:pos x="wd2" y="hd2"/>
                </a:cxn>
                <a:cxn ang="16200000">
                  <a:pos x="wd2" y="hd2"/>
                </a:cxn>
              </a:cxnLst>
              <a:rect l="0" t="0" r="r" b="b"/>
              <a:pathLst>
                <a:path w="20966" h="21471" extrusionOk="0">
                  <a:moveTo>
                    <a:pt x="14289" y="15"/>
                  </a:moveTo>
                  <a:cubicBezTo>
                    <a:pt x="16504" y="15"/>
                    <a:pt x="18720" y="15"/>
                    <a:pt x="20966" y="15"/>
                  </a:cubicBezTo>
                  <a:cubicBezTo>
                    <a:pt x="17858" y="6594"/>
                    <a:pt x="12874" y="12884"/>
                    <a:pt x="8781" y="19326"/>
                  </a:cubicBezTo>
                  <a:cubicBezTo>
                    <a:pt x="7951" y="20630"/>
                    <a:pt x="6720" y="21297"/>
                    <a:pt x="3920" y="21130"/>
                  </a:cubicBezTo>
                  <a:cubicBezTo>
                    <a:pt x="2812" y="21600"/>
                    <a:pt x="1674" y="21539"/>
                    <a:pt x="504" y="21221"/>
                  </a:cubicBezTo>
                  <a:cubicBezTo>
                    <a:pt x="-634" y="20372"/>
                    <a:pt x="443" y="19584"/>
                    <a:pt x="935" y="18811"/>
                  </a:cubicBezTo>
                  <a:cubicBezTo>
                    <a:pt x="3797" y="14445"/>
                    <a:pt x="6935" y="10125"/>
                    <a:pt x="9643" y="5730"/>
                  </a:cubicBezTo>
                  <a:cubicBezTo>
                    <a:pt x="11151" y="3820"/>
                    <a:pt x="11397" y="1652"/>
                    <a:pt x="14320" y="0"/>
                  </a:cubicBezTo>
                  <a:close/>
                </a:path>
              </a:pathLst>
            </a:custGeom>
            <a:solidFill>
              <a:srgbClr val="525151"/>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75" name="Freeform: Shape 281"/>
            <p:cNvSpPr/>
            <p:nvPr/>
          </p:nvSpPr>
          <p:spPr>
            <a:xfrm>
              <a:off x="2577562" y="3458161"/>
              <a:ext cx="117113" cy="114199"/>
            </a:xfrm>
            <a:custGeom>
              <a:avLst/>
              <a:gdLst/>
              <a:ahLst/>
              <a:cxnLst>
                <a:cxn ang="0">
                  <a:pos x="wd2" y="hd2"/>
                </a:cxn>
                <a:cxn ang="5400000">
                  <a:pos x="wd2" y="hd2"/>
                </a:cxn>
                <a:cxn ang="10800000">
                  <a:pos x="wd2" y="hd2"/>
                </a:cxn>
                <a:cxn ang="16200000">
                  <a:pos x="wd2" y="hd2"/>
                </a:cxn>
              </a:cxnLst>
              <a:rect l="0" t="0" r="r" b="b"/>
              <a:pathLst>
                <a:path w="21443" h="21454" extrusionOk="0">
                  <a:moveTo>
                    <a:pt x="21443" y="10419"/>
                  </a:moveTo>
                  <a:cubicBezTo>
                    <a:pt x="20846" y="12666"/>
                    <a:pt x="20248" y="14913"/>
                    <a:pt x="19676" y="17160"/>
                  </a:cubicBezTo>
                  <a:cubicBezTo>
                    <a:pt x="18332" y="18385"/>
                    <a:pt x="18357" y="20708"/>
                    <a:pt x="16416" y="21449"/>
                  </a:cubicBezTo>
                  <a:cubicBezTo>
                    <a:pt x="11738" y="21551"/>
                    <a:pt x="7259" y="20044"/>
                    <a:pt x="2655" y="19610"/>
                  </a:cubicBezTo>
                  <a:cubicBezTo>
                    <a:pt x="1834" y="19355"/>
                    <a:pt x="1013" y="19100"/>
                    <a:pt x="589" y="18232"/>
                  </a:cubicBezTo>
                  <a:cubicBezTo>
                    <a:pt x="1037" y="12130"/>
                    <a:pt x="-157" y="6104"/>
                    <a:pt x="17" y="2"/>
                  </a:cubicBezTo>
                  <a:cubicBezTo>
                    <a:pt x="1162" y="-49"/>
                    <a:pt x="1311" y="921"/>
                    <a:pt x="1286" y="1636"/>
                  </a:cubicBezTo>
                  <a:cubicBezTo>
                    <a:pt x="1212" y="4317"/>
                    <a:pt x="2804" y="5032"/>
                    <a:pt x="4969" y="5210"/>
                  </a:cubicBezTo>
                  <a:cubicBezTo>
                    <a:pt x="5840" y="5287"/>
                    <a:pt x="6736" y="5313"/>
                    <a:pt x="7532" y="5696"/>
                  </a:cubicBezTo>
                  <a:cubicBezTo>
                    <a:pt x="9025" y="6717"/>
                    <a:pt x="8976" y="8453"/>
                    <a:pt x="9349" y="9985"/>
                  </a:cubicBezTo>
                  <a:cubicBezTo>
                    <a:pt x="9797" y="11798"/>
                    <a:pt x="9672" y="13764"/>
                    <a:pt x="10668" y="15474"/>
                  </a:cubicBezTo>
                  <a:cubicBezTo>
                    <a:pt x="12385" y="13483"/>
                    <a:pt x="11165" y="10087"/>
                    <a:pt x="13928" y="8683"/>
                  </a:cubicBezTo>
                  <a:cubicBezTo>
                    <a:pt x="16516" y="8862"/>
                    <a:pt x="19129" y="8938"/>
                    <a:pt x="21443" y="10393"/>
                  </a:cubicBezTo>
                  <a:close/>
                </a:path>
              </a:pathLst>
            </a:custGeom>
            <a:solidFill>
              <a:srgbClr val="797881"/>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76" name="Freeform: Shape 282"/>
            <p:cNvSpPr/>
            <p:nvPr/>
          </p:nvSpPr>
          <p:spPr>
            <a:xfrm>
              <a:off x="2420813" y="3291821"/>
              <a:ext cx="81553" cy="181852"/>
            </a:xfrm>
            <a:custGeom>
              <a:avLst/>
              <a:gdLst/>
              <a:ahLst/>
              <a:cxnLst>
                <a:cxn ang="0">
                  <a:pos x="wd2" y="hd2"/>
                </a:cxn>
                <a:cxn ang="5400000">
                  <a:pos x="wd2" y="hd2"/>
                </a:cxn>
                <a:cxn ang="10800000">
                  <a:pos x="wd2" y="hd2"/>
                </a:cxn>
                <a:cxn ang="16200000">
                  <a:pos x="wd2" y="hd2"/>
                </a:cxn>
              </a:cxnLst>
              <a:rect l="0" t="0" r="r" b="b"/>
              <a:pathLst>
                <a:path w="21248" h="21585" extrusionOk="0">
                  <a:moveTo>
                    <a:pt x="73" y="19745"/>
                  </a:moveTo>
                  <a:cubicBezTo>
                    <a:pt x="73" y="13776"/>
                    <a:pt x="73" y="7792"/>
                    <a:pt x="73" y="1823"/>
                  </a:cubicBezTo>
                  <a:cubicBezTo>
                    <a:pt x="73" y="1210"/>
                    <a:pt x="-352" y="516"/>
                    <a:pt x="852" y="0"/>
                  </a:cubicBezTo>
                  <a:cubicBezTo>
                    <a:pt x="3260" y="1613"/>
                    <a:pt x="1808" y="3404"/>
                    <a:pt x="2127" y="5114"/>
                  </a:cubicBezTo>
                  <a:cubicBezTo>
                    <a:pt x="2091" y="6582"/>
                    <a:pt x="2091" y="8033"/>
                    <a:pt x="2091" y="9501"/>
                  </a:cubicBezTo>
                  <a:cubicBezTo>
                    <a:pt x="2091" y="10550"/>
                    <a:pt x="3118" y="11163"/>
                    <a:pt x="5420" y="11356"/>
                  </a:cubicBezTo>
                  <a:cubicBezTo>
                    <a:pt x="8996" y="11679"/>
                    <a:pt x="12537" y="12034"/>
                    <a:pt x="16184" y="12002"/>
                  </a:cubicBezTo>
                  <a:cubicBezTo>
                    <a:pt x="18592" y="14631"/>
                    <a:pt x="19017" y="17486"/>
                    <a:pt x="20469" y="20213"/>
                  </a:cubicBezTo>
                  <a:cubicBezTo>
                    <a:pt x="20646" y="20584"/>
                    <a:pt x="20965" y="20922"/>
                    <a:pt x="21248" y="21294"/>
                  </a:cubicBezTo>
                  <a:cubicBezTo>
                    <a:pt x="20894" y="21406"/>
                    <a:pt x="20540" y="21600"/>
                    <a:pt x="20150" y="21584"/>
                  </a:cubicBezTo>
                  <a:cubicBezTo>
                    <a:pt x="13316" y="21277"/>
                    <a:pt x="6411" y="21164"/>
                    <a:pt x="73" y="19745"/>
                  </a:cubicBezTo>
                  <a:close/>
                </a:path>
              </a:pathLst>
            </a:custGeom>
            <a:solidFill>
              <a:srgbClr val="8893A6"/>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77" name="Freeform: Shape 283"/>
            <p:cNvSpPr/>
            <p:nvPr/>
          </p:nvSpPr>
          <p:spPr>
            <a:xfrm>
              <a:off x="2770839" y="2860996"/>
              <a:ext cx="87669" cy="181115"/>
            </a:xfrm>
            <a:custGeom>
              <a:avLst/>
              <a:gdLst/>
              <a:ahLst/>
              <a:cxnLst>
                <a:cxn ang="0">
                  <a:pos x="wd2" y="hd2"/>
                </a:cxn>
                <a:cxn ang="5400000">
                  <a:pos x="wd2" y="hd2"/>
                </a:cxn>
                <a:cxn ang="10800000">
                  <a:pos x="wd2" y="hd2"/>
                </a:cxn>
                <a:cxn ang="16200000">
                  <a:pos x="wd2" y="hd2"/>
                </a:cxn>
              </a:cxnLst>
              <a:rect l="0" t="0" r="r" b="b"/>
              <a:pathLst>
                <a:path w="20311" h="20996" extrusionOk="0">
                  <a:moveTo>
                    <a:pt x="14061" y="0"/>
                  </a:moveTo>
                  <a:cubicBezTo>
                    <a:pt x="15289" y="47"/>
                    <a:pt x="16548" y="79"/>
                    <a:pt x="17776" y="126"/>
                  </a:cubicBezTo>
                  <a:cubicBezTo>
                    <a:pt x="20012" y="378"/>
                    <a:pt x="20862" y="851"/>
                    <a:pt x="19949" y="2127"/>
                  </a:cubicBezTo>
                  <a:cubicBezTo>
                    <a:pt x="15572" y="8224"/>
                    <a:pt x="11416" y="14368"/>
                    <a:pt x="7197" y="20497"/>
                  </a:cubicBezTo>
                  <a:cubicBezTo>
                    <a:pt x="4615" y="21600"/>
                    <a:pt x="2474" y="20592"/>
                    <a:pt x="207" y="20151"/>
                  </a:cubicBezTo>
                  <a:cubicBezTo>
                    <a:pt x="-738" y="18150"/>
                    <a:pt x="1812" y="16558"/>
                    <a:pt x="2599" y="14747"/>
                  </a:cubicBezTo>
                  <a:cubicBezTo>
                    <a:pt x="5843" y="10666"/>
                    <a:pt x="8803" y="6538"/>
                    <a:pt x="11605" y="2379"/>
                  </a:cubicBezTo>
                  <a:cubicBezTo>
                    <a:pt x="12109" y="1607"/>
                    <a:pt x="12455" y="804"/>
                    <a:pt x="13557" y="158"/>
                  </a:cubicBezTo>
                  <a:cubicBezTo>
                    <a:pt x="13715" y="110"/>
                    <a:pt x="13872" y="47"/>
                    <a:pt x="14061" y="0"/>
                  </a:cubicBezTo>
                  <a:close/>
                </a:path>
              </a:pathLst>
            </a:custGeom>
            <a:solidFill>
              <a:srgbClr val="A7A19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78" name="Freeform: Shape 284"/>
            <p:cNvSpPr/>
            <p:nvPr/>
          </p:nvSpPr>
          <p:spPr>
            <a:xfrm>
              <a:off x="2892961" y="3206413"/>
              <a:ext cx="105333" cy="72501"/>
            </a:xfrm>
            <a:custGeom>
              <a:avLst/>
              <a:gdLst/>
              <a:ahLst/>
              <a:cxnLst>
                <a:cxn ang="0">
                  <a:pos x="wd2" y="hd2"/>
                </a:cxn>
                <a:cxn ang="5400000">
                  <a:pos x="wd2" y="hd2"/>
                </a:cxn>
                <a:cxn ang="10800000">
                  <a:pos x="wd2" y="hd2"/>
                </a:cxn>
                <a:cxn ang="16200000">
                  <a:pos x="wd2" y="hd2"/>
                </a:cxn>
              </a:cxnLst>
              <a:rect l="0" t="0" r="r" b="b"/>
              <a:pathLst>
                <a:path w="21326" h="20988" extrusionOk="0">
                  <a:moveTo>
                    <a:pt x="19811" y="15322"/>
                  </a:moveTo>
                  <a:cubicBezTo>
                    <a:pt x="19151" y="16148"/>
                    <a:pt x="19206" y="17289"/>
                    <a:pt x="19234" y="18352"/>
                  </a:cubicBezTo>
                  <a:cubicBezTo>
                    <a:pt x="19289" y="20437"/>
                    <a:pt x="18518" y="21263"/>
                    <a:pt x="17197" y="20909"/>
                  </a:cubicBezTo>
                  <a:cubicBezTo>
                    <a:pt x="11447" y="19375"/>
                    <a:pt x="5723" y="17761"/>
                    <a:pt x="0" y="16188"/>
                  </a:cubicBezTo>
                  <a:cubicBezTo>
                    <a:pt x="1623" y="10719"/>
                    <a:pt x="3054" y="5093"/>
                    <a:pt x="5283" y="57"/>
                  </a:cubicBezTo>
                  <a:cubicBezTo>
                    <a:pt x="8585" y="-337"/>
                    <a:pt x="11667" y="1434"/>
                    <a:pt x="14859" y="2024"/>
                  </a:cubicBezTo>
                  <a:cubicBezTo>
                    <a:pt x="16702" y="2378"/>
                    <a:pt x="18491" y="2575"/>
                    <a:pt x="20307" y="1866"/>
                  </a:cubicBezTo>
                  <a:cubicBezTo>
                    <a:pt x="20664" y="2063"/>
                    <a:pt x="20912" y="2417"/>
                    <a:pt x="21077" y="2889"/>
                  </a:cubicBezTo>
                  <a:cubicBezTo>
                    <a:pt x="21600" y="7217"/>
                    <a:pt x="21352" y="11388"/>
                    <a:pt x="19811" y="15283"/>
                  </a:cubicBezTo>
                  <a:close/>
                </a:path>
              </a:pathLst>
            </a:custGeom>
            <a:solidFill>
              <a:srgbClr val="A0AAB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79" name="Freeform: Shape 285"/>
            <p:cNvSpPr/>
            <p:nvPr/>
          </p:nvSpPr>
          <p:spPr>
            <a:xfrm>
              <a:off x="2421093" y="3458035"/>
              <a:ext cx="94728" cy="71760"/>
            </a:xfrm>
            <a:custGeom>
              <a:avLst/>
              <a:gdLst/>
              <a:ahLst/>
              <a:cxnLst>
                <a:cxn ang="0">
                  <a:pos x="wd2" y="hd2"/>
                </a:cxn>
                <a:cxn ang="5400000">
                  <a:pos x="wd2" y="hd2"/>
                </a:cxn>
                <a:cxn ang="10800000">
                  <a:pos x="wd2" y="hd2"/>
                </a:cxn>
                <a:cxn ang="16200000">
                  <a:pos x="wd2" y="hd2"/>
                </a:cxn>
              </a:cxnLst>
              <a:rect l="0" t="0" r="r" b="b"/>
              <a:pathLst>
                <a:path w="21600" h="21600" extrusionOk="0">
                  <a:moveTo>
                    <a:pt x="0" y="41"/>
                  </a:moveTo>
                  <a:cubicBezTo>
                    <a:pt x="6167" y="1350"/>
                    <a:pt x="12365" y="2659"/>
                    <a:pt x="18532" y="3968"/>
                  </a:cubicBezTo>
                  <a:cubicBezTo>
                    <a:pt x="20206" y="9654"/>
                    <a:pt x="20577" y="15709"/>
                    <a:pt x="21600" y="21600"/>
                  </a:cubicBezTo>
                  <a:cubicBezTo>
                    <a:pt x="16208" y="20496"/>
                    <a:pt x="10816" y="19555"/>
                    <a:pt x="5454" y="18205"/>
                  </a:cubicBezTo>
                  <a:cubicBezTo>
                    <a:pt x="3626" y="17755"/>
                    <a:pt x="1828" y="17836"/>
                    <a:pt x="0" y="17673"/>
                  </a:cubicBezTo>
                  <a:cubicBezTo>
                    <a:pt x="0" y="11782"/>
                    <a:pt x="0" y="5891"/>
                    <a:pt x="0" y="0"/>
                  </a:cubicBezTo>
                  <a:close/>
                </a:path>
              </a:pathLst>
            </a:custGeom>
            <a:solidFill>
              <a:srgbClr val="828EA1"/>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80" name="Freeform: Shape 286"/>
            <p:cNvSpPr/>
            <p:nvPr/>
          </p:nvSpPr>
          <p:spPr>
            <a:xfrm>
              <a:off x="2427480" y="2304322"/>
              <a:ext cx="84807" cy="247759"/>
            </a:xfrm>
            <a:custGeom>
              <a:avLst/>
              <a:gdLst/>
              <a:ahLst/>
              <a:cxnLst>
                <a:cxn ang="0">
                  <a:pos x="wd2" y="hd2"/>
                </a:cxn>
                <a:cxn ang="5400000">
                  <a:pos x="wd2" y="hd2"/>
                </a:cxn>
                <a:cxn ang="10800000">
                  <a:pos x="wd2" y="hd2"/>
                </a:cxn>
                <a:cxn ang="16200000">
                  <a:pos x="wd2" y="hd2"/>
                </a:cxn>
              </a:cxnLst>
              <a:rect l="0" t="0" r="r" b="b"/>
              <a:pathLst>
                <a:path w="21600" h="21600" extrusionOk="0">
                  <a:moveTo>
                    <a:pt x="20735" y="21600"/>
                  </a:moveTo>
                  <a:cubicBezTo>
                    <a:pt x="18519" y="21600"/>
                    <a:pt x="16304" y="21600"/>
                    <a:pt x="14088" y="21600"/>
                  </a:cubicBezTo>
                  <a:cubicBezTo>
                    <a:pt x="11562" y="19017"/>
                    <a:pt x="10835" y="16316"/>
                    <a:pt x="9415" y="13661"/>
                  </a:cubicBezTo>
                  <a:cubicBezTo>
                    <a:pt x="6992" y="9230"/>
                    <a:pt x="3911" y="4870"/>
                    <a:pt x="173" y="557"/>
                  </a:cubicBezTo>
                  <a:cubicBezTo>
                    <a:pt x="35" y="379"/>
                    <a:pt x="69" y="190"/>
                    <a:pt x="0" y="0"/>
                  </a:cubicBezTo>
                  <a:cubicBezTo>
                    <a:pt x="1419" y="474"/>
                    <a:pt x="2112" y="1066"/>
                    <a:pt x="2527" y="1706"/>
                  </a:cubicBezTo>
                  <a:cubicBezTo>
                    <a:pt x="4258" y="2026"/>
                    <a:pt x="4742" y="2630"/>
                    <a:pt x="5400" y="3199"/>
                  </a:cubicBezTo>
                  <a:cubicBezTo>
                    <a:pt x="7996" y="5415"/>
                    <a:pt x="10419" y="7654"/>
                    <a:pt x="12635" y="9917"/>
                  </a:cubicBezTo>
                  <a:cubicBezTo>
                    <a:pt x="15923" y="13578"/>
                    <a:pt x="19592" y="17204"/>
                    <a:pt x="21600" y="20984"/>
                  </a:cubicBezTo>
                  <a:cubicBezTo>
                    <a:pt x="21531" y="21221"/>
                    <a:pt x="21323" y="21434"/>
                    <a:pt x="20769" y="21600"/>
                  </a:cubicBezTo>
                  <a:close/>
                </a:path>
              </a:pathLst>
            </a:custGeom>
            <a:solidFill>
              <a:srgbClr val="585759"/>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81" name="Freeform: Shape 287"/>
            <p:cNvSpPr/>
            <p:nvPr/>
          </p:nvSpPr>
          <p:spPr>
            <a:xfrm>
              <a:off x="2649025" y="3413079"/>
              <a:ext cx="65355" cy="100543"/>
            </a:xfrm>
            <a:custGeom>
              <a:avLst/>
              <a:gdLst/>
              <a:ahLst/>
              <a:cxnLst>
                <a:cxn ang="0">
                  <a:pos x="wd2" y="hd2"/>
                </a:cxn>
                <a:cxn ang="5400000">
                  <a:pos x="wd2" y="hd2"/>
                </a:cxn>
                <a:cxn ang="10800000">
                  <a:pos x="wd2" y="hd2"/>
                </a:cxn>
                <a:cxn ang="16200000">
                  <a:pos x="wd2" y="hd2"/>
                </a:cxn>
              </a:cxnLst>
              <a:rect l="0" t="0" r="r" b="b"/>
              <a:pathLst>
                <a:path w="20941" h="21193" extrusionOk="0">
                  <a:moveTo>
                    <a:pt x="14627" y="21193"/>
                  </a:moveTo>
                  <a:cubicBezTo>
                    <a:pt x="9967" y="21193"/>
                    <a:pt x="5481" y="20420"/>
                    <a:pt x="996" y="19789"/>
                  </a:cubicBezTo>
                  <a:cubicBezTo>
                    <a:pt x="-659" y="18586"/>
                    <a:pt x="168" y="17211"/>
                    <a:pt x="517" y="15893"/>
                  </a:cubicBezTo>
                  <a:cubicBezTo>
                    <a:pt x="1605" y="11625"/>
                    <a:pt x="3739" y="7528"/>
                    <a:pt x="4959" y="3288"/>
                  </a:cubicBezTo>
                  <a:cubicBezTo>
                    <a:pt x="5351" y="2114"/>
                    <a:pt x="5873" y="1025"/>
                    <a:pt x="7397" y="252"/>
                  </a:cubicBezTo>
                  <a:cubicBezTo>
                    <a:pt x="12275" y="-407"/>
                    <a:pt x="16761" y="252"/>
                    <a:pt x="20941" y="1942"/>
                  </a:cubicBezTo>
                  <a:cubicBezTo>
                    <a:pt x="19983" y="7929"/>
                    <a:pt x="16717" y="13601"/>
                    <a:pt x="14975" y="19474"/>
                  </a:cubicBezTo>
                  <a:cubicBezTo>
                    <a:pt x="14801" y="20018"/>
                    <a:pt x="14757" y="20592"/>
                    <a:pt x="14670" y="21164"/>
                  </a:cubicBezTo>
                  <a:close/>
                </a:path>
              </a:pathLst>
            </a:custGeom>
            <a:solidFill>
              <a:srgbClr val="7E7C8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82" name="Freeform: Shape 288"/>
            <p:cNvSpPr/>
            <p:nvPr/>
          </p:nvSpPr>
          <p:spPr>
            <a:xfrm>
              <a:off x="2669130" y="3321811"/>
              <a:ext cx="67811" cy="100753"/>
            </a:xfrm>
            <a:custGeom>
              <a:avLst/>
              <a:gdLst/>
              <a:ahLst/>
              <a:cxnLst>
                <a:cxn ang="0">
                  <a:pos x="wd2" y="hd2"/>
                </a:cxn>
                <a:cxn ang="5400000">
                  <a:pos x="wd2" y="hd2"/>
                </a:cxn>
                <a:cxn ang="10800000">
                  <a:pos x="wd2" y="hd2"/>
                </a:cxn>
                <a:cxn ang="16200000">
                  <a:pos x="wd2" y="hd2"/>
                </a:cxn>
              </a:cxnLst>
              <a:rect l="0" t="0" r="r" b="b"/>
              <a:pathLst>
                <a:path w="20489" h="21552" extrusionOk="0">
                  <a:moveTo>
                    <a:pt x="13631" y="21523"/>
                  </a:moveTo>
                  <a:cubicBezTo>
                    <a:pt x="9360" y="21058"/>
                    <a:pt x="5131" y="20593"/>
                    <a:pt x="860" y="20127"/>
                  </a:cubicBezTo>
                  <a:cubicBezTo>
                    <a:pt x="-1111" y="18122"/>
                    <a:pt x="860" y="16261"/>
                    <a:pt x="1312" y="14342"/>
                  </a:cubicBezTo>
                  <a:cubicBezTo>
                    <a:pt x="1599" y="13005"/>
                    <a:pt x="2174" y="11726"/>
                    <a:pt x="2503" y="10389"/>
                  </a:cubicBezTo>
                  <a:cubicBezTo>
                    <a:pt x="3611" y="7772"/>
                    <a:pt x="3611" y="4923"/>
                    <a:pt x="6075" y="2627"/>
                  </a:cubicBezTo>
                  <a:cubicBezTo>
                    <a:pt x="8087" y="1551"/>
                    <a:pt x="10182" y="592"/>
                    <a:pt x="12605" y="10"/>
                  </a:cubicBezTo>
                  <a:cubicBezTo>
                    <a:pt x="15274" y="-48"/>
                    <a:pt x="17902" y="155"/>
                    <a:pt x="20489" y="621"/>
                  </a:cubicBezTo>
                  <a:cubicBezTo>
                    <a:pt x="18189" y="7598"/>
                    <a:pt x="15931" y="14575"/>
                    <a:pt x="13631" y="21552"/>
                  </a:cubicBezTo>
                  <a:close/>
                </a:path>
              </a:pathLst>
            </a:custGeom>
            <a:solidFill>
              <a:srgbClr val="868389"/>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83" name="Freeform: Shape 289"/>
            <p:cNvSpPr/>
            <p:nvPr/>
          </p:nvSpPr>
          <p:spPr>
            <a:xfrm>
              <a:off x="2959969" y="2264461"/>
              <a:ext cx="70395" cy="183243"/>
            </a:xfrm>
            <a:custGeom>
              <a:avLst/>
              <a:gdLst/>
              <a:ahLst/>
              <a:cxnLst>
                <a:cxn ang="0">
                  <a:pos x="wd2" y="hd2"/>
                </a:cxn>
                <a:cxn ang="5400000">
                  <a:pos x="wd2" y="hd2"/>
                </a:cxn>
                <a:cxn ang="10800000">
                  <a:pos x="wd2" y="hd2"/>
                </a:cxn>
                <a:cxn ang="16200000">
                  <a:pos x="wd2" y="hd2"/>
                </a:cxn>
              </a:cxnLst>
              <a:rect l="0" t="0" r="r" b="b"/>
              <a:pathLst>
                <a:path w="20604" h="21398" extrusionOk="0">
                  <a:moveTo>
                    <a:pt x="7238" y="21398"/>
                  </a:moveTo>
                  <a:cubicBezTo>
                    <a:pt x="5249" y="20668"/>
                    <a:pt x="2783" y="21160"/>
                    <a:pt x="555" y="21017"/>
                  </a:cubicBezTo>
                  <a:cubicBezTo>
                    <a:pt x="-996" y="19986"/>
                    <a:pt x="1192" y="19113"/>
                    <a:pt x="1232" y="18145"/>
                  </a:cubicBezTo>
                  <a:cubicBezTo>
                    <a:pt x="2982" y="15335"/>
                    <a:pt x="5170" y="12558"/>
                    <a:pt x="7159" y="9765"/>
                  </a:cubicBezTo>
                  <a:cubicBezTo>
                    <a:pt x="7596" y="9162"/>
                    <a:pt x="7875" y="8527"/>
                    <a:pt x="9147" y="8083"/>
                  </a:cubicBezTo>
                  <a:cubicBezTo>
                    <a:pt x="12012" y="5654"/>
                    <a:pt x="12847" y="2988"/>
                    <a:pt x="14876" y="465"/>
                  </a:cubicBezTo>
                  <a:cubicBezTo>
                    <a:pt x="16785" y="-107"/>
                    <a:pt x="18694" y="-202"/>
                    <a:pt x="20604" y="465"/>
                  </a:cubicBezTo>
                  <a:cubicBezTo>
                    <a:pt x="18854" y="5004"/>
                    <a:pt x="15234" y="9368"/>
                    <a:pt x="12410" y="13812"/>
                  </a:cubicBezTo>
                  <a:cubicBezTo>
                    <a:pt x="10779" y="16351"/>
                    <a:pt x="9824" y="18970"/>
                    <a:pt x="7238" y="21398"/>
                  </a:cubicBezTo>
                  <a:close/>
                </a:path>
              </a:pathLst>
            </a:custGeom>
            <a:solidFill>
              <a:srgbClr val="5B5A5B"/>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84" name="Freeform: Shape 290"/>
            <p:cNvSpPr/>
            <p:nvPr/>
          </p:nvSpPr>
          <p:spPr>
            <a:xfrm>
              <a:off x="3010792" y="1989833"/>
              <a:ext cx="84943" cy="278610"/>
            </a:xfrm>
            <a:custGeom>
              <a:avLst/>
              <a:gdLst/>
              <a:ahLst/>
              <a:cxnLst>
                <a:cxn ang="0">
                  <a:pos x="wd2" y="hd2"/>
                </a:cxn>
                <a:cxn ang="5400000">
                  <a:pos x="wd2" y="hd2"/>
                </a:cxn>
                <a:cxn ang="10800000">
                  <a:pos x="wd2" y="hd2"/>
                </a:cxn>
                <a:cxn ang="16200000">
                  <a:pos x="wd2" y="hd2"/>
                </a:cxn>
              </a:cxnLst>
              <a:rect l="0" t="0" r="r" b="b"/>
              <a:pathLst>
                <a:path w="21600" h="21600" extrusionOk="0">
                  <a:moveTo>
                    <a:pt x="4977" y="21600"/>
                  </a:moveTo>
                  <a:cubicBezTo>
                    <a:pt x="3318" y="21600"/>
                    <a:pt x="1659" y="21600"/>
                    <a:pt x="0" y="21600"/>
                  </a:cubicBezTo>
                  <a:cubicBezTo>
                    <a:pt x="1382" y="20083"/>
                    <a:pt x="2730" y="18565"/>
                    <a:pt x="4078" y="17048"/>
                  </a:cubicBezTo>
                  <a:cubicBezTo>
                    <a:pt x="6014" y="14973"/>
                    <a:pt x="7983" y="12897"/>
                    <a:pt x="9919" y="10832"/>
                  </a:cubicBezTo>
                  <a:cubicBezTo>
                    <a:pt x="11543" y="9114"/>
                    <a:pt x="13202" y="7397"/>
                    <a:pt x="14861" y="5679"/>
                  </a:cubicBezTo>
                  <a:cubicBezTo>
                    <a:pt x="16727" y="3783"/>
                    <a:pt x="18559" y="1886"/>
                    <a:pt x="20425" y="0"/>
                  </a:cubicBezTo>
                  <a:cubicBezTo>
                    <a:pt x="20805" y="32"/>
                    <a:pt x="21220" y="63"/>
                    <a:pt x="21600" y="95"/>
                  </a:cubicBezTo>
                  <a:cubicBezTo>
                    <a:pt x="20183" y="1949"/>
                    <a:pt x="18766" y="3793"/>
                    <a:pt x="17384" y="5648"/>
                  </a:cubicBezTo>
                  <a:cubicBezTo>
                    <a:pt x="13513" y="10779"/>
                    <a:pt x="9677" y="15910"/>
                    <a:pt x="5771" y="21052"/>
                  </a:cubicBezTo>
                  <a:cubicBezTo>
                    <a:pt x="5633" y="21242"/>
                    <a:pt x="5253" y="21421"/>
                    <a:pt x="4977" y="21600"/>
                  </a:cubicBezTo>
                  <a:close/>
                </a:path>
              </a:pathLst>
            </a:custGeom>
            <a:solidFill>
              <a:srgbClr val="5E5E5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85" name="Freeform: Shape 291"/>
            <p:cNvSpPr/>
            <p:nvPr/>
          </p:nvSpPr>
          <p:spPr>
            <a:xfrm>
              <a:off x="2736940" y="3034060"/>
              <a:ext cx="65100" cy="112080"/>
            </a:xfrm>
            <a:custGeom>
              <a:avLst/>
              <a:gdLst/>
              <a:ahLst/>
              <a:cxnLst>
                <a:cxn ang="0">
                  <a:pos x="wd2" y="hd2"/>
                </a:cxn>
                <a:cxn ang="5400000">
                  <a:pos x="wd2" y="hd2"/>
                </a:cxn>
                <a:cxn ang="10800000">
                  <a:pos x="wd2" y="hd2"/>
                </a:cxn>
                <a:cxn ang="16200000">
                  <a:pos x="wd2" y="hd2"/>
                </a:cxn>
              </a:cxnLst>
              <a:rect l="0" t="0" r="r" b="b"/>
              <a:pathLst>
                <a:path w="21600" h="20593" extrusionOk="0">
                  <a:moveTo>
                    <a:pt x="11815" y="65"/>
                  </a:moveTo>
                  <a:cubicBezTo>
                    <a:pt x="15197" y="-359"/>
                    <a:pt x="18128" y="1464"/>
                    <a:pt x="21600" y="690"/>
                  </a:cubicBezTo>
                  <a:cubicBezTo>
                    <a:pt x="18353" y="7082"/>
                    <a:pt x="15152" y="13475"/>
                    <a:pt x="11905" y="19843"/>
                  </a:cubicBezTo>
                  <a:cubicBezTo>
                    <a:pt x="8207" y="21241"/>
                    <a:pt x="4735" y="20417"/>
                    <a:pt x="1217" y="19543"/>
                  </a:cubicBezTo>
                  <a:cubicBezTo>
                    <a:pt x="225" y="19043"/>
                    <a:pt x="0" y="18394"/>
                    <a:pt x="0" y="17720"/>
                  </a:cubicBezTo>
                  <a:cubicBezTo>
                    <a:pt x="1082" y="15173"/>
                    <a:pt x="2931" y="12726"/>
                    <a:pt x="3923" y="10154"/>
                  </a:cubicBezTo>
                  <a:cubicBezTo>
                    <a:pt x="5006" y="7332"/>
                    <a:pt x="7350" y="4735"/>
                    <a:pt x="8748" y="1963"/>
                  </a:cubicBezTo>
                  <a:cubicBezTo>
                    <a:pt x="9515" y="1214"/>
                    <a:pt x="9560" y="90"/>
                    <a:pt x="11770" y="65"/>
                  </a:cubicBezTo>
                  <a:close/>
                </a:path>
              </a:pathLst>
            </a:custGeom>
            <a:solidFill>
              <a:srgbClr val="9E9998"/>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86" name="Freeform: Shape 292"/>
            <p:cNvSpPr/>
            <p:nvPr/>
          </p:nvSpPr>
          <p:spPr>
            <a:xfrm>
              <a:off x="2711847" y="3138753"/>
              <a:ext cx="60973" cy="100749"/>
            </a:xfrm>
            <a:custGeom>
              <a:avLst/>
              <a:gdLst/>
              <a:ahLst/>
              <a:cxnLst>
                <a:cxn ang="0">
                  <a:pos x="wd2" y="hd2"/>
                </a:cxn>
                <a:cxn ang="5400000">
                  <a:pos x="wd2" y="hd2"/>
                </a:cxn>
                <a:cxn ang="10800000">
                  <a:pos x="wd2" y="hd2"/>
                </a:cxn>
                <a:cxn ang="16200000">
                  <a:pos x="wd2" y="hd2"/>
                </a:cxn>
              </a:cxnLst>
              <a:rect l="0" t="0" r="r" b="b"/>
              <a:pathLst>
                <a:path w="20885" h="20687" extrusionOk="0">
                  <a:moveTo>
                    <a:pt x="9759" y="8"/>
                  </a:moveTo>
                  <a:cubicBezTo>
                    <a:pt x="13530" y="-104"/>
                    <a:pt x="17068" y="1068"/>
                    <a:pt x="20885" y="677"/>
                  </a:cubicBezTo>
                  <a:cubicBezTo>
                    <a:pt x="18650" y="7152"/>
                    <a:pt x="16416" y="13626"/>
                    <a:pt x="14182" y="20101"/>
                  </a:cubicBezTo>
                  <a:cubicBezTo>
                    <a:pt x="9387" y="21496"/>
                    <a:pt x="5011" y="20045"/>
                    <a:pt x="496" y="19431"/>
                  </a:cubicBezTo>
                  <a:cubicBezTo>
                    <a:pt x="-715" y="17729"/>
                    <a:pt x="588" y="16166"/>
                    <a:pt x="1287" y="14603"/>
                  </a:cubicBezTo>
                  <a:cubicBezTo>
                    <a:pt x="2870" y="11087"/>
                    <a:pt x="4359" y="7542"/>
                    <a:pt x="6082" y="4026"/>
                  </a:cubicBezTo>
                  <a:cubicBezTo>
                    <a:pt x="7152" y="2659"/>
                    <a:pt x="6826" y="817"/>
                    <a:pt x="9713" y="35"/>
                  </a:cubicBezTo>
                  <a:close/>
                </a:path>
              </a:pathLst>
            </a:custGeom>
            <a:solidFill>
              <a:srgbClr val="949092"/>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87" name="Freeform: Shape 293"/>
            <p:cNvSpPr/>
            <p:nvPr/>
          </p:nvSpPr>
          <p:spPr>
            <a:xfrm>
              <a:off x="2573741" y="3386548"/>
              <a:ext cx="49926" cy="104377"/>
            </a:xfrm>
            <a:custGeom>
              <a:avLst/>
              <a:gdLst/>
              <a:ahLst/>
              <a:cxnLst>
                <a:cxn ang="0">
                  <a:pos x="wd2" y="hd2"/>
                </a:cxn>
                <a:cxn ang="5400000">
                  <a:pos x="wd2" y="hd2"/>
                </a:cxn>
                <a:cxn ang="10800000">
                  <a:pos x="wd2" y="hd2"/>
                </a:cxn>
                <a:cxn ang="16200000">
                  <a:pos x="wd2" y="hd2"/>
                </a:cxn>
              </a:cxnLst>
              <a:rect l="0" t="0" r="r" b="b"/>
              <a:pathLst>
                <a:path w="20398" h="21600" extrusionOk="0">
                  <a:moveTo>
                    <a:pt x="18757" y="21600"/>
                  </a:moveTo>
                  <a:cubicBezTo>
                    <a:pt x="17647" y="21600"/>
                    <a:pt x="16592" y="21600"/>
                    <a:pt x="15481" y="21600"/>
                  </a:cubicBezTo>
                  <a:cubicBezTo>
                    <a:pt x="4709" y="21544"/>
                    <a:pt x="4043" y="21206"/>
                    <a:pt x="2655" y="15975"/>
                  </a:cubicBezTo>
                  <a:cubicBezTo>
                    <a:pt x="2544" y="15581"/>
                    <a:pt x="1877" y="15244"/>
                    <a:pt x="1433" y="14850"/>
                  </a:cubicBezTo>
                  <a:cubicBezTo>
                    <a:pt x="2321" y="9872"/>
                    <a:pt x="-566" y="4978"/>
                    <a:pt x="100" y="0"/>
                  </a:cubicBezTo>
                  <a:cubicBezTo>
                    <a:pt x="4931" y="281"/>
                    <a:pt x="9540" y="1013"/>
                    <a:pt x="14093" y="1856"/>
                  </a:cubicBezTo>
                  <a:cubicBezTo>
                    <a:pt x="17647" y="3684"/>
                    <a:pt x="16037" y="6216"/>
                    <a:pt x="17480" y="8325"/>
                  </a:cubicBezTo>
                  <a:cubicBezTo>
                    <a:pt x="18091" y="11419"/>
                    <a:pt x="18979" y="14456"/>
                    <a:pt x="19979" y="17522"/>
                  </a:cubicBezTo>
                  <a:cubicBezTo>
                    <a:pt x="20423" y="18928"/>
                    <a:pt x="21034" y="20391"/>
                    <a:pt x="18702" y="21600"/>
                  </a:cubicBezTo>
                  <a:close/>
                </a:path>
              </a:pathLst>
            </a:custGeom>
            <a:solidFill>
              <a:srgbClr val="7F7E8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88" name="Freeform: Shape 294"/>
            <p:cNvSpPr/>
            <p:nvPr/>
          </p:nvSpPr>
          <p:spPr>
            <a:xfrm>
              <a:off x="2989461" y="3002204"/>
              <a:ext cx="34530" cy="213435"/>
            </a:xfrm>
            <a:custGeom>
              <a:avLst/>
              <a:gdLst/>
              <a:ahLst/>
              <a:cxnLst>
                <a:cxn ang="0">
                  <a:pos x="wd2" y="hd2"/>
                </a:cxn>
                <a:cxn ang="5400000">
                  <a:pos x="wd2" y="hd2"/>
                </a:cxn>
                <a:cxn ang="10800000">
                  <a:pos x="wd2" y="hd2"/>
                </a:cxn>
                <a:cxn ang="16200000">
                  <a:pos x="wd2" y="hd2"/>
                </a:cxn>
              </a:cxnLst>
              <a:rect l="0" t="0" r="r" b="b"/>
              <a:pathLst>
                <a:path w="18111" h="21361" extrusionOk="0">
                  <a:moveTo>
                    <a:pt x="11402" y="0"/>
                  </a:moveTo>
                  <a:cubicBezTo>
                    <a:pt x="18959" y="1605"/>
                    <a:pt x="19101" y="3441"/>
                    <a:pt x="16820" y="5427"/>
                  </a:cubicBezTo>
                  <a:cubicBezTo>
                    <a:pt x="14967" y="7046"/>
                    <a:pt x="15751" y="8746"/>
                    <a:pt x="15038" y="10406"/>
                  </a:cubicBezTo>
                  <a:cubicBezTo>
                    <a:pt x="13612" y="13779"/>
                    <a:pt x="12614" y="17152"/>
                    <a:pt x="11188" y="20525"/>
                  </a:cubicBezTo>
                  <a:cubicBezTo>
                    <a:pt x="11117" y="20607"/>
                    <a:pt x="11046" y="20702"/>
                    <a:pt x="10974" y="20784"/>
                  </a:cubicBezTo>
                  <a:cubicBezTo>
                    <a:pt x="8693" y="21260"/>
                    <a:pt x="6198" y="21600"/>
                    <a:pt x="2705" y="21151"/>
                  </a:cubicBezTo>
                  <a:lnTo>
                    <a:pt x="2349" y="21205"/>
                  </a:lnTo>
                  <a:cubicBezTo>
                    <a:pt x="-2499" y="19682"/>
                    <a:pt x="1636" y="18131"/>
                    <a:pt x="1779" y="16594"/>
                  </a:cubicBezTo>
                  <a:cubicBezTo>
                    <a:pt x="1066" y="14826"/>
                    <a:pt x="3133" y="13099"/>
                    <a:pt x="3561" y="11330"/>
                  </a:cubicBezTo>
                  <a:cubicBezTo>
                    <a:pt x="4274" y="8460"/>
                    <a:pt x="4986" y="5604"/>
                    <a:pt x="6982" y="2761"/>
                  </a:cubicBezTo>
                  <a:cubicBezTo>
                    <a:pt x="7267" y="2326"/>
                    <a:pt x="7624" y="1891"/>
                    <a:pt x="9691" y="1619"/>
                  </a:cubicBezTo>
                  <a:cubicBezTo>
                    <a:pt x="11972" y="1143"/>
                    <a:pt x="10689" y="531"/>
                    <a:pt x="11402" y="0"/>
                  </a:cubicBezTo>
                  <a:close/>
                </a:path>
              </a:pathLst>
            </a:custGeom>
            <a:solidFill>
              <a:srgbClr val="515051"/>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89" name="Freeform: Shape 295"/>
            <p:cNvSpPr/>
            <p:nvPr/>
          </p:nvSpPr>
          <p:spPr>
            <a:xfrm>
              <a:off x="2919191" y="3160734"/>
              <a:ext cx="77876" cy="59622"/>
            </a:xfrm>
            <a:custGeom>
              <a:avLst/>
              <a:gdLst/>
              <a:ahLst/>
              <a:cxnLst>
                <a:cxn ang="0">
                  <a:pos x="wd2" y="hd2"/>
                </a:cxn>
                <a:cxn ang="5400000">
                  <a:pos x="wd2" y="hd2"/>
                </a:cxn>
                <a:cxn ang="10800000">
                  <a:pos x="wd2" y="hd2"/>
                </a:cxn>
                <a:cxn ang="16200000">
                  <a:pos x="wd2" y="hd2"/>
                </a:cxn>
              </a:cxnLst>
              <a:rect l="0" t="0" r="r" b="b"/>
              <a:pathLst>
                <a:path w="21600" h="20510" extrusionOk="0">
                  <a:moveTo>
                    <a:pt x="21562" y="2597"/>
                  </a:moveTo>
                  <a:cubicBezTo>
                    <a:pt x="21298" y="7833"/>
                    <a:pt x="20997" y="13116"/>
                    <a:pt x="20733" y="18353"/>
                  </a:cubicBezTo>
                  <a:cubicBezTo>
                    <a:pt x="19074" y="21111"/>
                    <a:pt x="16926" y="20690"/>
                    <a:pt x="14664" y="19989"/>
                  </a:cubicBezTo>
                  <a:cubicBezTo>
                    <a:pt x="9801" y="18493"/>
                    <a:pt x="4637" y="18633"/>
                    <a:pt x="0" y="15781"/>
                  </a:cubicBezTo>
                  <a:cubicBezTo>
                    <a:pt x="1244" y="10685"/>
                    <a:pt x="3053" y="5870"/>
                    <a:pt x="5315" y="1288"/>
                  </a:cubicBezTo>
                  <a:cubicBezTo>
                    <a:pt x="7200" y="-489"/>
                    <a:pt x="9311" y="-68"/>
                    <a:pt x="11384" y="446"/>
                  </a:cubicBezTo>
                  <a:cubicBezTo>
                    <a:pt x="14777" y="1288"/>
                    <a:pt x="18245" y="1521"/>
                    <a:pt x="21600" y="2550"/>
                  </a:cubicBezTo>
                  <a:close/>
                </a:path>
              </a:pathLst>
            </a:custGeom>
            <a:solidFill>
              <a:srgbClr val="A5AEB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90" name="Freeform: Shape 296"/>
            <p:cNvSpPr/>
            <p:nvPr/>
          </p:nvSpPr>
          <p:spPr>
            <a:xfrm>
              <a:off x="2662101" y="3549296"/>
              <a:ext cx="82064" cy="65580"/>
            </a:xfrm>
            <a:custGeom>
              <a:avLst/>
              <a:gdLst/>
              <a:ahLst/>
              <a:cxnLst>
                <a:cxn ang="0">
                  <a:pos x="wd2" y="hd2"/>
                </a:cxn>
                <a:cxn ang="5400000">
                  <a:pos x="wd2" y="hd2"/>
                </a:cxn>
                <a:cxn ang="10800000">
                  <a:pos x="wd2" y="hd2"/>
                </a:cxn>
                <a:cxn ang="16200000">
                  <a:pos x="wd2" y="hd2"/>
                </a:cxn>
              </a:cxnLst>
              <a:rect l="0" t="0" r="r" b="b"/>
              <a:pathLst>
                <a:path w="21070" h="20845" extrusionOk="0">
                  <a:moveTo>
                    <a:pt x="1908" y="6372"/>
                  </a:moveTo>
                  <a:cubicBezTo>
                    <a:pt x="3513" y="4558"/>
                    <a:pt x="1908" y="-367"/>
                    <a:pt x="5851" y="22"/>
                  </a:cubicBezTo>
                  <a:cubicBezTo>
                    <a:pt x="10108" y="2959"/>
                    <a:pt x="14575" y="5292"/>
                    <a:pt x="19076" y="7495"/>
                  </a:cubicBezTo>
                  <a:cubicBezTo>
                    <a:pt x="19739" y="8446"/>
                    <a:pt x="21170" y="8575"/>
                    <a:pt x="21065" y="10390"/>
                  </a:cubicBezTo>
                  <a:cubicBezTo>
                    <a:pt x="20891" y="14580"/>
                    <a:pt x="20123" y="18425"/>
                    <a:pt x="16808" y="20628"/>
                  </a:cubicBezTo>
                  <a:cubicBezTo>
                    <a:pt x="14749" y="21233"/>
                    <a:pt x="12970" y="20542"/>
                    <a:pt x="11364" y="18943"/>
                  </a:cubicBezTo>
                  <a:cubicBezTo>
                    <a:pt x="10178" y="17475"/>
                    <a:pt x="8713" y="16827"/>
                    <a:pt x="7107" y="16395"/>
                  </a:cubicBezTo>
                  <a:cubicBezTo>
                    <a:pt x="4595" y="15703"/>
                    <a:pt x="2117" y="14926"/>
                    <a:pt x="373" y="12290"/>
                  </a:cubicBezTo>
                  <a:cubicBezTo>
                    <a:pt x="-430" y="9785"/>
                    <a:pt x="58" y="7798"/>
                    <a:pt x="1908" y="6329"/>
                  </a:cubicBezTo>
                  <a:close/>
                </a:path>
              </a:pathLst>
            </a:custGeom>
            <a:solidFill>
              <a:srgbClr val="F4F3F3"/>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91" name="Freeform: Shape 297"/>
            <p:cNvSpPr/>
            <p:nvPr/>
          </p:nvSpPr>
          <p:spPr>
            <a:xfrm>
              <a:off x="2424172" y="3334218"/>
              <a:ext cx="58759" cy="63887"/>
            </a:xfrm>
            <a:custGeom>
              <a:avLst/>
              <a:gdLst/>
              <a:ahLst/>
              <a:cxnLst>
                <a:cxn ang="0">
                  <a:pos x="wd2" y="hd2"/>
                </a:cxn>
                <a:cxn ang="5400000">
                  <a:pos x="wd2" y="hd2"/>
                </a:cxn>
                <a:cxn ang="10800000">
                  <a:pos x="wd2" y="hd2"/>
                </a:cxn>
                <a:cxn ang="16200000">
                  <a:pos x="wd2" y="hd2"/>
                </a:cxn>
              </a:cxnLst>
              <a:rect l="0" t="0" r="r" b="b"/>
              <a:pathLst>
                <a:path w="21128" h="20106" extrusionOk="0">
                  <a:moveTo>
                    <a:pt x="21128" y="18479"/>
                  </a:moveTo>
                  <a:cubicBezTo>
                    <a:pt x="20786" y="19035"/>
                    <a:pt x="20395" y="20147"/>
                    <a:pt x="20102" y="20104"/>
                  </a:cubicBezTo>
                  <a:cubicBezTo>
                    <a:pt x="13798" y="19676"/>
                    <a:pt x="7591" y="18693"/>
                    <a:pt x="1532" y="17196"/>
                  </a:cubicBezTo>
                  <a:cubicBezTo>
                    <a:pt x="-472" y="16725"/>
                    <a:pt x="66" y="15014"/>
                    <a:pt x="66" y="13731"/>
                  </a:cubicBezTo>
                  <a:cubicBezTo>
                    <a:pt x="17" y="9497"/>
                    <a:pt x="66" y="5262"/>
                    <a:pt x="66" y="1028"/>
                  </a:cubicBezTo>
                  <a:cubicBezTo>
                    <a:pt x="5783" y="-1453"/>
                    <a:pt x="11061" y="1242"/>
                    <a:pt x="16534" y="1969"/>
                  </a:cubicBezTo>
                  <a:cubicBezTo>
                    <a:pt x="18929" y="7272"/>
                    <a:pt x="20346" y="12790"/>
                    <a:pt x="21128" y="18436"/>
                  </a:cubicBezTo>
                  <a:close/>
                </a:path>
              </a:pathLst>
            </a:custGeom>
            <a:solidFill>
              <a:srgbClr val="8D98A9"/>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92" name="Freeform: Shape 298"/>
            <p:cNvSpPr/>
            <p:nvPr/>
          </p:nvSpPr>
          <p:spPr>
            <a:xfrm>
              <a:off x="2516059" y="3555209"/>
              <a:ext cx="82992" cy="53684"/>
            </a:xfrm>
            <a:custGeom>
              <a:avLst/>
              <a:gdLst/>
              <a:ahLst/>
              <a:cxnLst>
                <a:cxn ang="0">
                  <a:pos x="wd2" y="hd2"/>
                </a:cxn>
                <a:cxn ang="5400000">
                  <a:pos x="wd2" y="hd2"/>
                </a:cxn>
                <a:cxn ang="10800000">
                  <a:pos x="wd2" y="hd2"/>
                </a:cxn>
                <a:cxn ang="16200000">
                  <a:pos x="wd2" y="hd2"/>
                </a:cxn>
              </a:cxnLst>
              <a:rect l="0" t="0" r="r" b="b"/>
              <a:pathLst>
                <a:path w="20168" h="21491" extrusionOk="0">
                  <a:moveTo>
                    <a:pt x="15696" y="0"/>
                  </a:moveTo>
                  <a:cubicBezTo>
                    <a:pt x="16654" y="54"/>
                    <a:pt x="17644" y="-109"/>
                    <a:pt x="18173" y="1632"/>
                  </a:cubicBezTo>
                  <a:cubicBezTo>
                    <a:pt x="20782" y="8705"/>
                    <a:pt x="20815" y="12459"/>
                    <a:pt x="18371" y="16268"/>
                  </a:cubicBezTo>
                  <a:cubicBezTo>
                    <a:pt x="13153" y="18226"/>
                    <a:pt x="8033" y="20892"/>
                    <a:pt x="2617" y="21491"/>
                  </a:cubicBezTo>
                  <a:cubicBezTo>
                    <a:pt x="140" y="20675"/>
                    <a:pt x="-686" y="18553"/>
                    <a:pt x="602" y="14690"/>
                  </a:cubicBezTo>
                  <a:cubicBezTo>
                    <a:pt x="1263" y="11262"/>
                    <a:pt x="-785" y="6692"/>
                    <a:pt x="2254" y="4243"/>
                  </a:cubicBezTo>
                  <a:cubicBezTo>
                    <a:pt x="6811" y="3645"/>
                    <a:pt x="11237" y="1686"/>
                    <a:pt x="15696" y="0"/>
                  </a:cubicBezTo>
                  <a:close/>
                </a:path>
              </a:pathLst>
            </a:custGeom>
            <a:solidFill>
              <a:srgbClr val="F4F4F3"/>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93" name="Freeform: Shape 299"/>
            <p:cNvSpPr/>
            <p:nvPr/>
          </p:nvSpPr>
          <p:spPr>
            <a:xfrm>
              <a:off x="2938218" y="3105357"/>
              <a:ext cx="62247" cy="66332"/>
            </a:xfrm>
            <a:custGeom>
              <a:avLst/>
              <a:gdLst/>
              <a:ahLst/>
              <a:cxnLst>
                <a:cxn ang="0">
                  <a:pos x="wd2" y="hd2"/>
                </a:cxn>
                <a:cxn ang="5400000">
                  <a:pos x="wd2" y="hd2"/>
                </a:cxn>
                <a:cxn ang="10800000">
                  <a:pos x="wd2" y="hd2"/>
                </a:cxn>
                <a:cxn ang="16200000">
                  <a:pos x="wd2" y="hd2"/>
                </a:cxn>
              </a:cxnLst>
              <a:rect l="0" t="0" r="r" b="b"/>
              <a:pathLst>
                <a:path w="21600" h="20196" extrusionOk="0">
                  <a:moveTo>
                    <a:pt x="20374" y="19159"/>
                  </a:moveTo>
                  <a:cubicBezTo>
                    <a:pt x="16318" y="21600"/>
                    <a:pt x="12309" y="18993"/>
                    <a:pt x="8348" y="18786"/>
                  </a:cubicBezTo>
                  <a:cubicBezTo>
                    <a:pt x="5612" y="18621"/>
                    <a:pt x="2783" y="18207"/>
                    <a:pt x="0" y="18042"/>
                  </a:cubicBezTo>
                  <a:cubicBezTo>
                    <a:pt x="2500" y="11835"/>
                    <a:pt x="5471" y="5793"/>
                    <a:pt x="9149" y="0"/>
                  </a:cubicBezTo>
                  <a:cubicBezTo>
                    <a:pt x="13347" y="952"/>
                    <a:pt x="18063" y="331"/>
                    <a:pt x="21600" y="3228"/>
                  </a:cubicBezTo>
                  <a:cubicBezTo>
                    <a:pt x="21176" y="8524"/>
                    <a:pt x="20798" y="13862"/>
                    <a:pt x="20374" y="19159"/>
                  </a:cubicBezTo>
                  <a:close/>
                </a:path>
              </a:pathLst>
            </a:custGeom>
            <a:solidFill>
              <a:srgbClr val="AAB4B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94" name="Freeform: Shape 300"/>
            <p:cNvSpPr/>
            <p:nvPr/>
          </p:nvSpPr>
          <p:spPr>
            <a:xfrm>
              <a:off x="2564474" y="3194240"/>
              <a:ext cx="38895" cy="127074"/>
            </a:xfrm>
            <a:custGeom>
              <a:avLst/>
              <a:gdLst/>
              <a:ahLst/>
              <a:cxnLst>
                <a:cxn ang="0">
                  <a:pos x="wd2" y="hd2"/>
                </a:cxn>
                <a:cxn ang="5400000">
                  <a:pos x="wd2" y="hd2"/>
                </a:cxn>
                <a:cxn ang="10800000">
                  <a:pos x="wd2" y="hd2"/>
                </a:cxn>
                <a:cxn ang="16200000">
                  <a:pos x="wd2" y="hd2"/>
                </a:cxn>
              </a:cxnLst>
              <a:rect l="0" t="0" r="r" b="b"/>
              <a:pathLst>
                <a:path w="19813" h="21600" extrusionOk="0">
                  <a:moveTo>
                    <a:pt x="3323" y="19937"/>
                  </a:moveTo>
                  <a:cubicBezTo>
                    <a:pt x="2215" y="13283"/>
                    <a:pt x="1108" y="6653"/>
                    <a:pt x="0" y="0"/>
                  </a:cubicBezTo>
                  <a:cubicBezTo>
                    <a:pt x="4292" y="947"/>
                    <a:pt x="8654" y="1848"/>
                    <a:pt x="12738" y="2888"/>
                  </a:cubicBezTo>
                  <a:cubicBezTo>
                    <a:pt x="16546" y="5706"/>
                    <a:pt x="16061" y="8756"/>
                    <a:pt x="17169" y="11712"/>
                  </a:cubicBezTo>
                  <a:cubicBezTo>
                    <a:pt x="17169" y="12706"/>
                    <a:pt x="16754" y="13722"/>
                    <a:pt x="17792" y="14693"/>
                  </a:cubicBezTo>
                  <a:cubicBezTo>
                    <a:pt x="18069" y="14970"/>
                    <a:pt x="18277" y="15247"/>
                    <a:pt x="18415" y="15547"/>
                  </a:cubicBezTo>
                  <a:cubicBezTo>
                    <a:pt x="18000" y="17557"/>
                    <a:pt x="21600" y="19567"/>
                    <a:pt x="18623" y="21600"/>
                  </a:cubicBezTo>
                  <a:cubicBezTo>
                    <a:pt x="13500" y="21046"/>
                    <a:pt x="8169" y="20791"/>
                    <a:pt x="3392" y="19937"/>
                  </a:cubicBezTo>
                  <a:close/>
                </a:path>
              </a:pathLst>
            </a:custGeom>
            <a:solidFill>
              <a:srgbClr val="8E8A8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95" name="Freeform: Shape 301"/>
            <p:cNvSpPr/>
            <p:nvPr/>
          </p:nvSpPr>
          <p:spPr>
            <a:xfrm>
              <a:off x="2570998" y="3311295"/>
              <a:ext cx="40560" cy="85039"/>
            </a:xfrm>
            <a:custGeom>
              <a:avLst/>
              <a:gdLst/>
              <a:ahLst/>
              <a:cxnLst>
                <a:cxn ang="0">
                  <a:pos x="wd2" y="hd2"/>
                </a:cxn>
                <a:cxn ang="5400000">
                  <a:pos x="wd2" y="hd2"/>
                </a:cxn>
                <a:cxn ang="10800000">
                  <a:pos x="wd2" y="hd2"/>
                </a:cxn>
                <a:cxn ang="16200000">
                  <a:pos x="wd2" y="hd2"/>
                </a:cxn>
              </a:cxnLst>
              <a:rect l="0" t="0" r="r" b="b"/>
              <a:pathLst>
                <a:path w="19416" h="20447" extrusionOk="0">
                  <a:moveTo>
                    <a:pt x="0" y="56"/>
                  </a:moveTo>
                  <a:cubicBezTo>
                    <a:pt x="4944" y="383"/>
                    <a:pt x="11125" y="-1153"/>
                    <a:pt x="13858" y="2442"/>
                  </a:cubicBezTo>
                  <a:cubicBezTo>
                    <a:pt x="17501" y="5023"/>
                    <a:pt x="17176" y="8062"/>
                    <a:pt x="17892" y="11003"/>
                  </a:cubicBezTo>
                  <a:cubicBezTo>
                    <a:pt x="18152" y="14173"/>
                    <a:pt x="21600" y="17375"/>
                    <a:pt x="17176" y="20447"/>
                  </a:cubicBezTo>
                  <a:cubicBezTo>
                    <a:pt x="11516" y="20447"/>
                    <a:pt x="5920" y="20284"/>
                    <a:pt x="1562" y="18094"/>
                  </a:cubicBezTo>
                  <a:cubicBezTo>
                    <a:pt x="1041" y="12081"/>
                    <a:pt x="521" y="6069"/>
                    <a:pt x="0" y="56"/>
                  </a:cubicBezTo>
                  <a:close/>
                </a:path>
              </a:pathLst>
            </a:custGeom>
            <a:solidFill>
              <a:srgbClr val="868388"/>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96" name="Freeform: Shape 302"/>
            <p:cNvSpPr/>
            <p:nvPr/>
          </p:nvSpPr>
          <p:spPr>
            <a:xfrm>
              <a:off x="2423810" y="3149119"/>
              <a:ext cx="33435" cy="138564"/>
            </a:xfrm>
            <a:custGeom>
              <a:avLst/>
              <a:gdLst/>
              <a:ahLst/>
              <a:cxnLst>
                <a:cxn ang="0">
                  <a:pos x="wd2" y="hd2"/>
                </a:cxn>
                <a:cxn ang="5400000">
                  <a:pos x="wd2" y="hd2"/>
                </a:cxn>
                <a:cxn ang="10800000">
                  <a:pos x="wd2" y="hd2"/>
                </a:cxn>
                <a:cxn ang="16200000">
                  <a:pos x="wd2" y="hd2"/>
                </a:cxn>
              </a:cxnLst>
              <a:rect l="0" t="0" r="r" b="b"/>
              <a:pathLst>
                <a:path w="21600" h="21339" extrusionOk="0">
                  <a:moveTo>
                    <a:pt x="0" y="15907"/>
                  </a:moveTo>
                  <a:cubicBezTo>
                    <a:pt x="176" y="10612"/>
                    <a:pt x="351" y="5316"/>
                    <a:pt x="527" y="0"/>
                  </a:cubicBezTo>
                  <a:cubicBezTo>
                    <a:pt x="8517" y="4207"/>
                    <a:pt x="9483" y="8833"/>
                    <a:pt x="14751" y="13207"/>
                  </a:cubicBezTo>
                  <a:cubicBezTo>
                    <a:pt x="17824" y="15760"/>
                    <a:pt x="19317" y="18398"/>
                    <a:pt x="21600" y="20993"/>
                  </a:cubicBezTo>
                  <a:cubicBezTo>
                    <a:pt x="13785" y="21537"/>
                    <a:pt x="6410" y="21600"/>
                    <a:pt x="351" y="19988"/>
                  </a:cubicBezTo>
                  <a:cubicBezTo>
                    <a:pt x="263" y="18628"/>
                    <a:pt x="88" y="17267"/>
                    <a:pt x="0" y="15907"/>
                  </a:cubicBezTo>
                  <a:close/>
                </a:path>
              </a:pathLst>
            </a:custGeom>
            <a:solidFill>
              <a:srgbClr val="99A3B1"/>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97" name="Freeform: Shape 303"/>
            <p:cNvSpPr/>
            <p:nvPr/>
          </p:nvSpPr>
          <p:spPr>
            <a:xfrm>
              <a:off x="2964584" y="2999893"/>
              <a:ext cx="43491" cy="116066"/>
            </a:xfrm>
            <a:custGeom>
              <a:avLst/>
              <a:gdLst/>
              <a:ahLst/>
              <a:cxnLst>
                <a:cxn ang="0">
                  <a:pos x="wd2" y="hd2"/>
                </a:cxn>
                <a:cxn ang="5400000">
                  <a:pos x="wd2" y="hd2"/>
                </a:cxn>
                <a:cxn ang="10800000">
                  <a:pos x="wd2" y="hd2"/>
                </a:cxn>
                <a:cxn ang="16200000">
                  <a:pos x="wd2" y="hd2"/>
                </a:cxn>
              </a:cxnLst>
              <a:rect l="0" t="0" r="r" b="b"/>
              <a:pathLst>
                <a:path w="21600" h="21449" extrusionOk="0">
                  <a:moveTo>
                    <a:pt x="17820" y="21449"/>
                  </a:moveTo>
                  <a:cubicBezTo>
                    <a:pt x="12082" y="20570"/>
                    <a:pt x="4793" y="21600"/>
                    <a:pt x="0" y="19490"/>
                  </a:cubicBezTo>
                  <a:cubicBezTo>
                    <a:pt x="6683" y="13236"/>
                    <a:pt x="13365" y="6957"/>
                    <a:pt x="20858" y="0"/>
                  </a:cubicBezTo>
                  <a:cubicBezTo>
                    <a:pt x="21195" y="1683"/>
                    <a:pt x="21397" y="2537"/>
                    <a:pt x="21600" y="3416"/>
                  </a:cubicBezTo>
                  <a:cubicBezTo>
                    <a:pt x="20318" y="9419"/>
                    <a:pt x="19103" y="15447"/>
                    <a:pt x="17820" y="21449"/>
                  </a:cubicBezTo>
                  <a:close/>
                </a:path>
              </a:pathLst>
            </a:custGeom>
            <a:solidFill>
              <a:srgbClr val="AFB8C1"/>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98" name="Freeform: Shape 304"/>
            <p:cNvSpPr/>
            <p:nvPr/>
          </p:nvSpPr>
          <p:spPr>
            <a:xfrm>
              <a:off x="2424083" y="3278910"/>
              <a:ext cx="45937" cy="64330"/>
            </a:xfrm>
            <a:custGeom>
              <a:avLst/>
              <a:gdLst/>
              <a:ahLst/>
              <a:cxnLst>
                <a:cxn ang="0">
                  <a:pos x="wd2" y="hd2"/>
                </a:cxn>
                <a:cxn ang="5400000">
                  <a:pos x="wd2" y="hd2"/>
                </a:cxn>
                <a:cxn ang="10800000">
                  <a:pos x="wd2" y="hd2"/>
                </a:cxn>
                <a:cxn ang="16200000">
                  <a:pos x="wd2" y="hd2"/>
                </a:cxn>
              </a:cxnLst>
              <a:rect l="0" t="0" r="r" b="b"/>
              <a:pathLst>
                <a:path w="21600" h="20407" extrusionOk="0">
                  <a:moveTo>
                    <a:pt x="64" y="0"/>
                  </a:moveTo>
                  <a:cubicBezTo>
                    <a:pt x="4921" y="1768"/>
                    <a:pt x="10608" y="560"/>
                    <a:pt x="15529" y="2070"/>
                  </a:cubicBezTo>
                  <a:cubicBezTo>
                    <a:pt x="19108" y="7674"/>
                    <a:pt x="19875" y="13667"/>
                    <a:pt x="21600" y="19574"/>
                  </a:cubicBezTo>
                  <a:cubicBezTo>
                    <a:pt x="16999" y="21600"/>
                    <a:pt x="12653" y="19315"/>
                    <a:pt x="8180" y="19142"/>
                  </a:cubicBezTo>
                  <a:cubicBezTo>
                    <a:pt x="5496" y="19013"/>
                    <a:pt x="2812" y="18711"/>
                    <a:pt x="64" y="18625"/>
                  </a:cubicBezTo>
                  <a:cubicBezTo>
                    <a:pt x="64" y="13796"/>
                    <a:pt x="64" y="8968"/>
                    <a:pt x="0" y="4096"/>
                  </a:cubicBezTo>
                  <a:cubicBezTo>
                    <a:pt x="0" y="2716"/>
                    <a:pt x="0" y="1380"/>
                    <a:pt x="64" y="0"/>
                  </a:cubicBezTo>
                  <a:close/>
                </a:path>
              </a:pathLst>
            </a:custGeom>
            <a:solidFill>
              <a:srgbClr val="939DA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399" name="Freeform: Shape 305"/>
            <p:cNvSpPr/>
            <p:nvPr/>
          </p:nvSpPr>
          <p:spPr>
            <a:xfrm>
              <a:off x="2536631" y="2860908"/>
              <a:ext cx="34077" cy="145781"/>
            </a:xfrm>
            <a:custGeom>
              <a:avLst/>
              <a:gdLst/>
              <a:ahLst/>
              <a:cxnLst>
                <a:cxn ang="0">
                  <a:pos x="wd2" y="hd2"/>
                </a:cxn>
                <a:cxn ang="5400000">
                  <a:pos x="wd2" y="hd2"/>
                </a:cxn>
                <a:cxn ang="10800000">
                  <a:pos x="wd2" y="hd2"/>
                </a:cxn>
                <a:cxn ang="16200000">
                  <a:pos x="wd2" y="hd2"/>
                </a:cxn>
              </a:cxnLst>
              <a:rect l="0" t="0" r="r" b="b"/>
              <a:pathLst>
                <a:path w="19138" h="21178" extrusionOk="0">
                  <a:moveTo>
                    <a:pt x="8386" y="20468"/>
                  </a:moveTo>
                  <a:cubicBezTo>
                    <a:pt x="5791" y="14367"/>
                    <a:pt x="3883" y="8227"/>
                    <a:pt x="295" y="2165"/>
                  </a:cubicBezTo>
                  <a:cubicBezTo>
                    <a:pt x="-1002" y="13"/>
                    <a:pt x="2051" y="-46"/>
                    <a:pt x="7928" y="13"/>
                  </a:cubicBezTo>
                  <a:cubicBezTo>
                    <a:pt x="8386" y="92"/>
                    <a:pt x="8844" y="171"/>
                    <a:pt x="9226" y="250"/>
                  </a:cubicBezTo>
                  <a:cubicBezTo>
                    <a:pt x="12660" y="1395"/>
                    <a:pt x="12278" y="2758"/>
                    <a:pt x="12889" y="4081"/>
                  </a:cubicBezTo>
                  <a:cubicBezTo>
                    <a:pt x="14263" y="6963"/>
                    <a:pt x="15255" y="9866"/>
                    <a:pt x="16400" y="12768"/>
                  </a:cubicBezTo>
                  <a:cubicBezTo>
                    <a:pt x="17316" y="15433"/>
                    <a:pt x="20598" y="18059"/>
                    <a:pt x="18385" y="20784"/>
                  </a:cubicBezTo>
                  <a:cubicBezTo>
                    <a:pt x="14645" y="21554"/>
                    <a:pt x="11515" y="21060"/>
                    <a:pt x="8462" y="20468"/>
                  </a:cubicBezTo>
                  <a:close/>
                </a:path>
              </a:pathLst>
            </a:custGeom>
            <a:solidFill>
              <a:srgbClr val="A6A09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00" name="Freeform: Shape 306"/>
            <p:cNvSpPr/>
            <p:nvPr/>
          </p:nvSpPr>
          <p:spPr>
            <a:xfrm>
              <a:off x="2558223" y="3089999"/>
              <a:ext cx="33354" cy="120687"/>
            </a:xfrm>
            <a:custGeom>
              <a:avLst/>
              <a:gdLst/>
              <a:ahLst/>
              <a:cxnLst>
                <a:cxn ang="0">
                  <a:pos x="wd2" y="hd2"/>
                </a:cxn>
                <a:cxn ang="5400000">
                  <a:pos x="wd2" y="hd2"/>
                </a:cxn>
                <a:cxn ang="10800000">
                  <a:pos x="wd2" y="hd2"/>
                </a:cxn>
                <a:cxn ang="16200000">
                  <a:pos x="wd2" y="hd2"/>
                </a:cxn>
              </a:cxnLst>
              <a:rect l="0" t="0" r="r" b="b"/>
              <a:pathLst>
                <a:path w="20870" h="21600" extrusionOk="0">
                  <a:moveTo>
                    <a:pt x="18113" y="21576"/>
                  </a:moveTo>
                  <a:cubicBezTo>
                    <a:pt x="11566" y="21333"/>
                    <a:pt x="5953" y="20724"/>
                    <a:pt x="3997" y="18657"/>
                  </a:cubicBezTo>
                  <a:cubicBezTo>
                    <a:pt x="2636" y="12430"/>
                    <a:pt x="1276" y="6203"/>
                    <a:pt x="0" y="0"/>
                  </a:cubicBezTo>
                  <a:cubicBezTo>
                    <a:pt x="5697" y="778"/>
                    <a:pt x="6038" y="3187"/>
                    <a:pt x="13181" y="3551"/>
                  </a:cubicBezTo>
                  <a:cubicBezTo>
                    <a:pt x="16243" y="5181"/>
                    <a:pt x="17008" y="6957"/>
                    <a:pt x="17008" y="8781"/>
                  </a:cubicBezTo>
                  <a:cubicBezTo>
                    <a:pt x="17689" y="12624"/>
                    <a:pt x="21600" y="16370"/>
                    <a:pt x="20750" y="20262"/>
                  </a:cubicBezTo>
                  <a:cubicBezTo>
                    <a:pt x="20410" y="20773"/>
                    <a:pt x="19729" y="21260"/>
                    <a:pt x="18199" y="21600"/>
                  </a:cubicBezTo>
                  <a:close/>
                </a:path>
              </a:pathLst>
            </a:custGeom>
            <a:solidFill>
              <a:srgbClr val="959192"/>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01" name="Freeform: Shape 307"/>
            <p:cNvSpPr/>
            <p:nvPr/>
          </p:nvSpPr>
          <p:spPr>
            <a:xfrm>
              <a:off x="2710639" y="3231756"/>
              <a:ext cx="42747" cy="95948"/>
            </a:xfrm>
            <a:custGeom>
              <a:avLst/>
              <a:gdLst/>
              <a:ahLst/>
              <a:cxnLst>
                <a:cxn ang="0">
                  <a:pos x="wd2" y="hd2"/>
                </a:cxn>
                <a:cxn ang="5400000">
                  <a:pos x="wd2" y="hd2"/>
                </a:cxn>
                <a:cxn ang="10800000">
                  <a:pos x="wd2" y="hd2"/>
                </a:cxn>
                <a:cxn ang="16200000">
                  <a:pos x="wd2" y="hd2"/>
                </a:cxn>
              </a:cxnLst>
              <a:rect l="0" t="0" r="r" b="b"/>
              <a:pathLst>
                <a:path w="20904" h="19986" extrusionOk="0">
                  <a:moveTo>
                    <a:pt x="1896" y="338"/>
                  </a:moveTo>
                  <a:cubicBezTo>
                    <a:pt x="8476" y="-794"/>
                    <a:pt x="14457" y="1301"/>
                    <a:pt x="20904" y="1018"/>
                  </a:cubicBezTo>
                  <a:cubicBezTo>
                    <a:pt x="19907" y="7246"/>
                    <a:pt x="15388" y="13219"/>
                    <a:pt x="12862" y="19362"/>
                  </a:cubicBezTo>
                  <a:cubicBezTo>
                    <a:pt x="8675" y="20806"/>
                    <a:pt x="4488" y="19277"/>
                    <a:pt x="301" y="19362"/>
                  </a:cubicBezTo>
                  <a:cubicBezTo>
                    <a:pt x="-696" y="18456"/>
                    <a:pt x="1032" y="17919"/>
                    <a:pt x="1896" y="17296"/>
                  </a:cubicBezTo>
                  <a:cubicBezTo>
                    <a:pt x="10204" y="11690"/>
                    <a:pt x="10137" y="7586"/>
                    <a:pt x="1431" y="2235"/>
                  </a:cubicBezTo>
                  <a:cubicBezTo>
                    <a:pt x="1032" y="1924"/>
                    <a:pt x="832" y="1612"/>
                    <a:pt x="832" y="1244"/>
                  </a:cubicBezTo>
                  <a:cubicBezTo>
                    <a:pt x="899" y="876"/>
                    <a:pt x="1231" y="593"/>
                    <a:pt x="1896" y="338"/>
                  </a:cubicBezTo>
                  <a:close/>
                </a:path>
              </a:pathLst>
            </a:custGeom>
            <a:solidFill>
              <a:srgbClr val="8E8B8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02" name="Freeform: Shape 308"/>
            <p:cNvSpPr/>
            <p:nvPr/>
          </p:nvSpPr>
          <p:spPr>
            <a:xfrm>
              <a:off x="2551563" y="3001763"/>
              <a:ext cx="30037" cy="108582"/>
            </a:xfrm>
            <a:custGeom>
              <a:avLst/>
              <a:gdLst/>
              <a:ahLst/>
              <a:cxnLst>
                <a:cxn ang="0">
                  <a:pos x="wd2" y="hd2"/>
                </a:cxn>
                <a:cxn ang="5400000">
                  <a:pos x="wd2" y="hd2"/>
                </a:cxn>
                <a:cxn ang="10800000">
                  <a:pos x="wd2" y="hd2"/>
                </a:cxn>
                <a:cxn ang="16200000">
                  <a:pos x="wd2" y="hd2"/>
                </a:cxn>
              </a:cxnLst>
              <a:rect l="0" t="0" r="r" b="b"/>
              <a:pathLst>
                <a:path w="21600" h="20817" extrusionOk="0">
                  <a:moveTo>
                    <a:pt x="18473" y="20642"/>
                  </a:moveTo>
                  <a:cubicBezTo>
                    <a:pt x="5473" y="21580"/>
                    <a:pt x="7917" y="18505"/>
                    <a:pt x="4594" y="16890"/>
                  </a:cubicBezTo>
                  <a:cubicBezTo>
                    <a:pt x="3030" y="11262"/>
                    <a:pt x="1466" y="5634"/>
                    <a:pt x="0" y="6"/>
                  </a:cubicBezTo>
                  <a:cubicBezTo>
                    <a:pt x="4007" y="-20"/>
                    <a:pt x="7917" y="6"/>
                    <a:pt x="11337" y="657"/>
                  </a:cubicBezTo>
                  <a:cubicBezTo>
                    <a:pt x="13097" y="970"/>
                    <a:pt x="13878" y="1439"/>
                    <a:pt x="14465" y="1960"/>
                  </a:cubicBezTo>
                  <a:cubicBezTo>
                    <a:pt x="17984" y="4800"/>
                    <a:pt x="16224" y="7823"/>
                    <a:pt x="18961" y="10715"/>
                  </a:cubicBezTo>
                  <a:cubicBezTo>
                    <a:pt x="19157" y="13372"/>
                    <a:pt x="21014" y="16004"/>
                    <a:pt x="21600" y="18688"/>
                  </a:cubicBezTo>
                  <a:cubicBezTo>
                    <a:pt x="21404" y="19443"/>
                    <a:pt x="20818" y="20147"/>
                    <a:pt x="18473" y="20668"/>
                  </a:cubicBezTo>
                  <a:close/>
                </a:path>
              </a:pathLst>
            </a:custGeom>
            <a:solidFill>
              <a:srgbClr val="9D9998"/>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03" name="Freeform: Shape 309"/>
            <p:cNvSpPr/>
            <p:nvPr/>
          </p:nvSpPr>
          <p:spPr>
            <a:xfrm>
              <a:off x="2827391" y="1981135"/>
              <a:ext cx="151984" cy="116838"/>
            </a:xfrm>
            <a:custGeom>
              <a:avLst/>
              <a:gdLst/>
              <a:ahLst/>
              <a:cxnLst>
                <a:cxn ang="0">
                  <a:pos x="wd2" y="hd2"/>
                </a:cxn>
                <a:cxn ang="5400000">
                  <a:pos x="wd2" y="hd2"/>
                </a:cxn>
                <a:cxn ang="10800000">
                  <a:pos x="wd2" y="hd2"/>
                </a:cxn>
                <a:cxn ang="16200000">
                  <a:pos x="wd2" y="hd2"/>
                </a:cxn>
              </a:cxnLst>
              <a:rect l="0" t="0" r="r" b="b"/>
              <a:pathLst>
                <a:path w="20913" h="21246" extrusionOk="0">
                  <a:moveTo>
                    <a:pt x="18485" y="14902"/>
                  </a:moveTo>
                  <a:cubicBezTo>
                    <a:pt x="15961" y="17992"/>
                    <a:pt x="12651" y="19079"/>
                    <a:pt x="9677" y="21056"/>
                  </a:cubicBezTo>
                  <a:cubicBezTo>
                    <a:pt x="8873" y="21600"/>
                    <a:pt x="8424" y="20859"/>
                    <a:pt x="7919" y="20315"/>
                  </a:cubicBezTo>
                  <a:cubicBezTo>
                    <a:pt x="6086" y="18313"/>
                    <a:pt x="4254" y="16311"/>
                    <a:pt x="2421" y="14285"/>
                  </a:cubicBezTo>
                  <a:cubicBezTo>
                    <a:pt x="196" y="9886"/>
                    <a:pt x="-646" y="5190"/>
                    <a:pt x="532" y="0"/>
                  </a:cubicBezTo>
                  <a:cubicBezTo>
                    <a:pt x="887" y="99"/>
                    <a:pt x="1112" y="371"/>
                    <a:pt x="1280" y="766"/>
                  </a:cubicBezTo>
                  <a:cubicBezTo>
                    <a:pt x="1411" y="1162"/>
                    <a:pt x="1486" y="1582"/>
                    <a:pt x="1486" y="2027"/>
                  </a:cubicBezTo>
                  <a:cubicBezTo>
                    <a:pt x="887" y="7612"/>
                    <a:pt x="2365" y="12085"/>
                    <a:pt x="5750" y="15446"/>
                  </a:cubicBezTo>
                  <a:cubicBezTo>
                    <a:pt x="6760" y="16459"/>
                    <a:pt x="7639" y="17670"/>
                    <a:pt x="8555" y="18832"/>
                  </a:cubicBezTo>
                  <a:cubicBezTo>
                    <a:pt x="8929" y="19302"/>
                    <a:pt x="9340" y="19277"/>
                    <a:pt x="9789" y="18980"/>
                  </a:cubicBezTo>
                  <a:cubicBezTo>
                    <a:pt x="10930" y="18264"/>
                    <a:pt x="12033" y="17448"/>
                    <a:pt x="13174" y="16756"/>
                  </a:cubicBezTo>
                  <a:cubicBezTo>
                    <a:pt x="15792" y="15150"/>
                    <a:pt x="18111" y="13148"/>
                    <a:pt x="19140" y="9317"/>
                  </a:cubicBezTo>
                  <a:cubicBezTo>
                    <a:pt x="19327" y="8600"/>
                    <a:pt x="19701" y="7933"/>
                    <a:pt x="20299" y="7612"/>
                  </a:cubicBezTo>
                  <a:cubicBezTo>
                    <a:pt x="20524" y="7587"/>
                    <a:pt x="20730" y="7686"/>
                    <a:pt x="20879" y="7908"/>
                  </a:cubicBezTo>
                  <a:cubicBezTo>
                    <a:pt x="20954" y="8353"/>
                    <a:pt x="20898" y="8773"/>
                    <a:pt x="20786" y="9218"/>
                  </a:cubicBezTo>
                  <a:cubicBezTo>
                    <a:pt x="20524" y="11492"/>
                    <a:pt x="19439" y="13173"/>
                    <a:pt x="18448" y="14902"/>
                  </a:cubicBezTo>
                  <a:close/>
                </a:path>
              </a:pathLst>
            </a:custGeom>
            <a:solidFill>
              <a:srgbClr val="F1F1F2"/>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04" name="Freeform: Shape 310"/>
            <p:cNvSpPr/>
            <p:nvPr/>
          </p:nvSpPr>
          <p:spPr>
            <a:xfrm>
              <a:off x="2835335" y="1907103"/>
              <a:ext cx="156166" cy="65199"/>
            </a:xfrm>
            <a:custGeom>
              <a:avLst/>
              <a:gdLst/>
              <a:ahLst/>
              <a:cxnLst>
                <a:cxn ang="0">
                  <a:pos x="wd2" y="hd2"/>
                </a:cxn>
                <a:cxn ang="5400000">
                  <a:pos x="wd2" y="hd2"/>
                </a:cxn>
                <a:cxn ang="10800000">
                  <a:pos x="wd2" y="hd2"/>
                </a:cxn>
                <a:cxn ang="16200000">
                  <a:pos x="wd2" y="hd2"/>
                </a:cxn>
              </a:cxnLst>
              <a:rect l="0" t="0" r="r" b="b"/>
              <a:pathLst>
                <a:path w="21051" h="18738" extrusionOk="0">
                  <a:moveTo>
                    <a:pt x="19" y="11160"/>
                  </a:moveTo>
                  <a:cubicBezTo>
                    <a:pt x="-128" y="7958"/>
                    <a:pt x="605" y="6083"/>
                    <a:pt x="1906" y="4520"/>
                  </a:cubicBezTo>
                  <a:cubicBezTo>
                    <a:pt x="8061" y="-2862"/>
                    <a:pt x="14455" y="-1143"/>
                    <a:pt x="19603" y="9247"/>
                  </a:cubicBezTo>
                  <a:cubicBezTo>
                    <a:pt x="21014" y="12098"/>
                    <a:pt x="21472" y="14988"/>
                    <a:pt x="20629" y="18738"/>
                  </a:cubicBezTo>
                  <a:cubicBezTo>
                    <a:pt x="20281" y="18582"/>
                    <a:pt x="20043" y="18152"/>
                    <a:pt x="19878" y="17527"/>
                  </a:cubicBezTo>
                  <a:cubicBezTo>
                    <a:pt x="19109" y="10692"/>
                    <a:pt x="16690" y="7411"/>
                    <a:pt x="13906" y="4950"/>
                  </a:cubicBezTo>
                  <a:cubicBezTo>
                    <a:pt x="13155" y="4286"/>
                    <a:pt x="12385" y="3895"/>
                    <a:pt x="11597" y="3427"/>
                  </a:cubicBezTo>
                  <a:cubicBezTo>
                    <a:pt x="10132" y="2724"/>
                    <a:pt x="8684" y="2724"/>
                    <a:pt x="7237" y="3427"/>
                  </a:cubicBezTo>
                  <a:cubicBezTo>
                    <a:pt x="5955" y="4442"/>
                    <a:pt x="4654" y="5301"/>
                    <a:pt x="3390" y="6356"/>
                  </a:cubicBezTo>
                  <a:cubicBezTo>
                    <a:pt x="2254" y="7294"/>
                    <a:pt x="1411" y="8778"/>
                    <a:pt x="1155" y="11434"/>
                  </a:cubicBezTo>
                  <a:cubicBezTo>
                    <a:pt x="1045" y="11825"/>
                    <a:pt x="898" y="12137"/>
                    <a:pt x="696" y="12293"/>
                  </a:cubicBezTo>
                  <a:cubicBezTo>
                    <a:pt x="293" y="12332"/>
                    <a:pt x="165" y="11746"/>
                    <a:pt x="37" y="11082"/>
                  </a:cubicBezTo>
                  <a:close/>
                </a:path>
              </a:pathLst>
            </a:custGeom>
            <a:solidFill>
              <a:srgbClr val="F1F0F2"/>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05" name="Freeform: Shape 311"/>
            <p:cNvSpPr/>
            <p:nvPr/>
          </p:nvSpPr>
          <p:spPr>
            <a:xfrm>
              <a:off x="2550747" y="2853095"/>
              <a:ext cx="108456" cy="14851"/>
            </a:xfrm>
            <a:custGeom>
              <a:avLst/>
              <a:gdLst/>
              <a:ahLst/>
              <a:cxnLst>
                <a:cxn ang="0">
                  <a:pos x="wd2" y="hd2"/>
                </a:cxn>
                <a:cxn ang="5400000">
                  <a:pos x="wd2" y="hd2"/>
                </a:cxn>
                <a:cxn ang="10800000">
                  <a:pos x="wd2" y="hd2"/>
                </a:cxn>
                <a:cxn ang="16200000">
                  <a:pos x="wd2" y="hd2"/>
                </a:cxn>
              </a:cxnLst>
              <a:rect l="0" t="0" r="r" b="b"/>
              <a:pathLst>
                <a:path w="21600" h="17880" extrusionOk="0">
                  <a:moveTo>
                    <a:pt x="0" y="9678"/>
                  </a:moveTo>
                  <a:cubicBezTo>
                    <a:pt x="54" y="8696"/>
                    <a:pt x="108" y="7714"/>
                    <a:pt x="135" y="6569"/>
                  </a:cubicBezTo>
                  <a:cubicBezTo>
                    <a:pt x="135" y="6569"/>
                    <a:pt x="81" y="6241"/>
                    <a:pt x="81" y="6241"/>
                  </a:cubicBezTo>
                  <a:cubicBezTo>
                    <a:pt x="1029" y="1168"/>
                    <a:pt x="2220" y="350"/>
                    <a:pt x="3411" y="350"/>
                  </a:cubicBezTo>
                  <a:cubicBezTo>
                    <a:pt x="8337" y="23"/>
                    <a:pt x="13290" y="-304"/>
                    <a:pt x="18217" y="514"/>
                  </a:cubicBezTo>
                  <a:cubicBezTo>
                    <a:pt x="19489" y="678"/>
                    <a:pt x="21140" y="-1122"/>
                    <a:pt x="21600" y="10496"/>
                  </a:cubicBezTo>
                  <a:cubicBezTo>
                    <a:pt x="14454" y="20478"/>
                    <a:pt x="7335" y="20150"/>
                    <a:pt x="189" y="10660"/>
                  </a:cubicBezTo>
                  <a:lnTo>
                    <a:pt x="0" y="9514"/>
                  </a:lnTo>
                  <a:close/>
                </a:path>
              </a:pathLst>
            </a:custGeom>
            <a:solidFill>
              <a:srgbClr val="A6A09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06" name="Freeform: Shape 312"/>
            <p:cNvSpPr/>
            <p:nvPr/>
          </p:nvSpPr>
          <p:spPr>
            <a:xfrm>
              <a:off x="2974413" y="1977465"/>
              <a:ext cx="12869" cy="54228"/>
            </a:xfrm>
            <a:custGeom>
              <a:avLst/>
              <a:gdLst/>
              <a:ahLst/>
              <a:cxnLst>
                <a:cxn ang="0">
                  <a:pos x="wd2" y="hd2"/>
                </a:cxn>
                <a:cxn ang="5400000">
                  <a:pos x="wd2" y="hd2"/>
                </a:cxn>
                <a:cxn ang="10800000">
                  <a:pos x="wd2" y="hd2"/>
                </a:cxn>
                <a:cxn ang="16200000">
                  <a:pos x="wd2" y="hd2"/>
                </a:cxn>
              </a:cxnLst>
              <a:rect l="0" t="0" r="r" b="b"/>
              <a:pathLst>
                <a:path w="19855" h="21600" extrusionOk="0">
                  <a:moveTo>
                    <a:pt x="6433" y="21600"/>
                  </a:moveTo>
                  <a:cubicBezTo>
                    <a:pt x="5805" y="20409"/>
                    <a:pt x="5385" y="19218"/>
                    <a:pt x="4756" y="18081"/>
                  </a:cubicBezTo>
                  <a:cubicBezTo>
                    <a:pt x="-1536" y="16241"/>
                    <a:pt x="-67" y="14021"/>
                    <a:pt x="771" y="11856"/>
                  </a:cubicBezTo>
                  <a:cubicBezTo>
                    <a:pt x="1190" y="11260"/>
                    <a:pt x="1610" y="10665"/>
                    <a:pt x="2448" y="10069"/>
                  </a:cubicBezTo>
                  <a:cubicBezTo>
                    <a:pt x="5176" y="8066"/>
                    <a:pt x="4546" y="5955"/>
                    <a:pt x="4965" y="3898"/>
                  </a:cubicBezTo>
                  <a:cubicBezTo>
                    <a:pt x="5594" y="2328"/>
                    <a:pt x="6433" y="812"/>
                    <a:pt x="12934" y="0"/>
                  </a:cubicBezTo>
                  <a:cubicBezTo>
                    <a:pt x="20064" y="108"/>
                    <a:pt x="17129" y="1949"/>
                    <a:pt x="19855" y="2761"/>
                  </a:cubicBezTo>
                  <a:cubicBezTo>
                    <a:pt x="16709" y="9095"/>
                    <a:pt x="17338" y="15591"/>
                    <a:pt x="6433" y="21546"/>
                  </a:cubicBezTo>
                  <a:close/>
                </a:path>
              </a:pathLst>
            </a:custGeom>
            <a:solidFill>
              <a:srgbClr val="E8E8E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07" name="Freeform: Shape 313"/>
            <p:cNvSpPr/>
            <p:nvPr/>
          </p:nvSpPr>
          <p:spPr>
            <a:xfrm>
              <a:off x="2829406" y="1960904"/>
              <a:ext cx="12701" cy="23902"/>
            </a:xfrm>
            <a:custGeom>
              <a:avLst/>
              <a:gdLst/>
              <a:ahLst/>
              <a:cxnLst>
                <a:cxn ang="0">
                  <a:pos x="wd2" y="hd2"/>
                </a:cxn>
                <a:cxn ang="5400000">
                  <a:pos x="wd2" y="hd2"/>
                </a:cxn>
                <a:cxn ang="10800000">
                  <a:pos x="wd2" y="hd2"/>
                </a:cxn>
                <a:cxn ang="16200000">
                  <a:pos x="wd2" y="hd2"/>
                </a:cxn>
              </a:cxnLst>
              <a:rect l="0" t="0" r="r" b="b"/>
              <a:pathLst>
                <a:path w="19853" h="21340" extrusionOk="0">
                  <a:moveTo>
                    <a:pt x="6899" y="21340"/>
                  </a:moveTo>
                  <a:cubicBezTo>
                    <a:pt x="4500" y="20248"/>
                    <a:pt x="2399" y="19156"/>
                    <a:pt x="0" y="18063"/>
                  </a:cubicBezTo>
                  <a:cubicBezTo>
                    <a:pt x="299" y="12239"/>
                    <a:pt x="-1501" y="6172"/>
                    <a:pt x="6300" y="833"/>
                  </a:cubicBezTo>
                  <a:cubicBezTo>
                    <a:pt x="9300" y="-138"/>
                    <a:pt x="12300" y="-260"/>
                    <a:pt x="15599" y="469"/>
                  </a:cubicBezTo>
                  <a:cubicBezTo>
                    <a:pt x="19199" y="2167"/>
                    <a:pt x="20099" y="4109"/>
                    <a:pt x="19800" y="6293"/>
                  </a:cubicBezTo>
                  <a:cubicBezTo>
                    <a:pt x="18600" y="9691"/>
                    <a:pt x="16800" y="12967"/>
                    <a:pt x="15000" y="16365"/>
                  </a:cubicBezTo>
                  <a:cubicBezTo>
                    <a:pt x="13800" y="18428"/>
                    <a:pt x="11699" y="20248"/>
                    <a:pt x="6899" y="21340"/>
                  </a:cubicBezTo>
                  <a:close/>
                </a:path>
              </a:pathLst>
            </a:custGeom>
            <a:solidFill>
              <a:srgbClr val="FCFCFC"/>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08" name="Freeform: Shape 314"/>
            <p:cNvSpPr/>
            <p:nvPr/>
          </p:nvSpPr>
          <p:spPr>
            <a:xfrm>
              <a:off x="2979080" y="1968767"/>
              <a:ext cx="12701" cy="15902"/>
            </a:xfrm>
            <a:custGeom>
              <a:avLst/>
              <a:gdLst/>
              <a:ahLst/>
              <a:cxnLst>
                <a:cxn ang="0">
                  <a:pos x="wd2" y="hd2"/>
                </a:cxn>
                <a:cxn ang="5400000">
                  <a:pos x="wd2" y="hd2"/>
                </a:cxn>
                <a:cxn ang="10800000">
                  <a:pos x="wd2" y="hd2"/>
                </a:cxn>
                <a:cxn ang="16200000">
                  <a:pos x="wd2" y="hd2"/>
                </a:cxn>
              </a:cxnLst>
              <a:rect l="0" t="0" r="r" b="b"/>
              <a:pathLst>
                <a:path w="19366" h="21600" extrusionOk="0">
                  <a:moveTo>
                    <a:pt x="16079" y="21600"/>
                  </a:moveTo>
                  <a:cubicBezTo>
                    <a:pt x="12321" y="18462"/>
                    <a:pt x="9035" y="15324"/>
                    <a:pt x="5279" y="12185"/>
                  </a:cubicBezTo>
                  <a:cubicBezTo>
                    <a:pt x="-2234" y="7754"/>
                    <a:pt x="-2234" y="3692"/>
                    <a:pt x="8566" y="0"/>
                  </a:cubicBezTo>
                  <a:cubicBezTo>
                    <a:pt x="12321" y="1662"/>
                    <a:pt x="15611" y="3323"/>
                    <a:pt x="19366" y="4985"/>
                  </a:cubicBezTo>
                  <a:cubicBezTo>
                    <a:pt x="18429" y="10523"/>
                    <a:pt x="17020" y="16062"/>
                    <a:pt x="16079" y="2160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09" name="Freeform: Shape 315"/>
            <p:cNvSpPr/>
            <p:nvPr/>
          </p:nvSpPr>
          <p:spPr>
            <a:xfrm>
              <a:off x="2831124" y="1945935"/>
              <a:ext cx="12701" cy="16174"/>
            </a:xfrm>
            <a:custGeom>
              <a:avLst/>
              <a:gdLst/>
              <a:ahLst/>
              <a:cxnLst>
                <a:cxn ang="0">
                  <a:pos x="wd2" y="hd2"/>
                </a:cxn>
                <a:cxn ang="5400000">
                  <a:pos x="wd2" y="hd2"/>
                </a:cxn>
                <a:cxn ang="10800000">
                  <a:pos x="wd2" y="hd2"/>
                </a:cxn>
                <a:cxn ang="16200000">
                  <a:pos x="wd2" y="hd2"/>
                </a:cxn>
              </a:cxnLst>
              <a:rect l="0" t="0" r="r" b="b"/>
              <a:pathLst>
                <a:path w="18742" h="21600" extrusionOk="0">
                  <a:moveTo>
                    <a:pt x="9096" y="21600"/>
                  </a:moveTo>
                  <a:cubicBezTo>
                    <a:pt x="6063" y="21600"/>
                    <a:pt x="3033" y="21600"/>
                    <a:pt x="0" y="21237"/>
                  </a:cubicBezTo>
                  <a:cubicBezTo>
                    <a:pt x="1137" y="14158"/>
                    <a:pt x="2652" y="7079"/>
                    <a:pt x="3789" y="0"/>
                  </a:cubicBezTo>
                  <a:cubicBezTo>
                    <a:pt x="6441" y="1634"/>
                    <a:pt x="9474" y="3449"/>
                    <a:pt x="12126" y="5082"/>
                  </a:cubicBezTo>
                  <a:cubicBezTo>
                    <a:pt x="21222" y="11073"/>
                    <a:pt x="21600" y="16518"/>
                    <a:pt x="9096" y="21600"/>
                  </a:cubicBezTo>
                  <a:close/>
                </a:path>
              </a:pathLst>
            </a:custGeom>
            <a:solidFill>
              <a:srgbClr val="FCFCF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10" name="Freeform: Shape 316"/>
            <p:cNvSpPr/>
            <p:nvPr/>
          </p:nvSpPr>
          <p:spPr>
            <a:xfrm>
              <a:off x="1273494" y="1981678"/>
              <a:ext cx="159692" cy="276359"/>
            </a:xfrm>
            <a:custGeom>
              <a:avLst/>
              <a:gdLst/>
              <a:ahLst/>
              <a:cxnLst>
                <a:cxn ang="0">
                  <a:pos x="wd2" y="hd2"/>
                </a:cxn>
                <a:cxn ang="5400000">
                  <a:pos x="wd2" y="hd2"/>
                </a:cxn>
                <a:cxn ang="10800000">
                  <a:pos x="wd2" y="hd2"/>
                </a:cxn>
                <a:cxn ang="16200000">
                  <a:pos x="wd2" y="hd2"/>
                </a:cxn>
              </a:cxnLst>
              <a:rect l="0" t="0" r="r" b="b"/>
              <a:pathLst>
                <a:path w="21472" h="21478" extrusionOk="0">
                  <a:moveTo>
                    <a:pt x="18037" y="1257"/>
                  </a:moveTo>
                  <a:lnTo>
                    <a:pt x="18457" y="1796"/>
                  </a:lnTo>
                  <a:cubicBezTo>
                    <a:pt x="18128" y="2208"/>
                    <a:pt x="18128" y="2619"/>
                    <a:pt x="18457" y="3031"/>
                  </a:cubicBezTo>
                  <a:lnTo>
                    <a:pt x="18457" y="3560"/>
                  </a:lnTo>
                  <a:cubicBezTo>
                    <a:pt x="19005" y="4024"/>
                    <a:pt x="18347" y="4595"/>
                    <a:pt x="18895" y="5059"/>
                  </a:cubicBezTo>
                  <a:cubicBezTo>
                    <a:pt x="18895" y="5228"/>
                    <a:pt x="18895" y="5408"/>
                    <a:pt x="18895" y="5577"/>
                  </a:cubicBezTo>
                  <a:cubicBezTo>
                    <a:pt x="19444" y="6042"/>
                    <a:pt x="18768" y="6623"/>
                    <a:pt x="19316" y="7087"/>
                  </a:cubicBezTo>
                  <a:cubicBezTo>
                    <a:pt x="19316" y="7267"/>
                    <a:pt x="19316" y="7436"/>
                    <a:pt x="19316" y="7615"/>
                  </a:cubicBezTo>
                  <a:cubicBezTo>
                    <a:pt x="19864" y="8165"/>
                    <a:pt x="19170" y="8820"/>
                    <a:pt x="19736" y="9369"/>
                  </a:cubicBezTo>
                  <a:cubicBezTo>
                    <a:pt x="19882" y="9548"/>
                    <a:pt x="20028" y="9728"/>
                    <a:pt x="20175" y="9907"/>
                  </a:cubicBezTo>
                  <a:cubicBezTo>
                    <a:pt x="19846" y="10488"/>
                    <a:pt x="19846" y="11069"/>
                    <a:pt x="20175" y="11640"/>
                  </a:cubicBezTo>
                  <a:cubicBezTo>
                    <a:pt x="20321" y="11819"/>
                    <a:pt x="20467" y="11999"/>
                    <a:pt x="20613" y="12189"/>
                  </a:cubicBezTo>
                  <a:cubicBezTo>
                    <a:pt x="20284" y="12770"/>
                    <a:pt x="20266" y="13351"/>
                    <a:pt x="20613" y="13932"/>
                  </a:cubicBezTo>
                  <a:cubicBezTo>
                    <a:pt x="20613" y="14111"/>
                    <a:pt x="20613" y="14291"/>
                    <a:pt x="20613" y="14470"/>
                  </a:cubicBezTo>
                  <a:cubicBezTo>
                    <a:pt x="21180" y="15104"/>
                    <a:pt x="20449" y="15833"/>
                    <a:pt x="21034" y="16467"/>
                  </a:cubicBezTo>
                  <a:cubicBezTo>
                    <a:pt x="21034" y="16646"/>
                    <a:pt x="21034" y="16826"/>
                    <a:pt x="21034" y="16995"/>
                  </a:cubicBezTo>
                  <a:cubicBezTo>
                    <a:pt x="21600" y="17713"/>
                    <a:pt x="20869" y="18516"/>
                    <a:pt x="21454" y="19245"/>
                  </a:cubicBezTo>
                  <a:cubicBezTo>
                    <a:pt x="21454" y="19424"/>
                    <a:pt x="21454" y="19593"/>
                    <a:pt x="21472" y="19773"/>
                  </a:cubicBezTo>
                  <a:cubicBezTo>
                    <a:pt x="19389" y="20480"/>
                    <a:pt x="16995" y="20385"/>
                    <a:pt x="14747" y="20649"/>
                  </a:cubicBezTo>
                  <a:cubicBezTo>
                    <a:pt x="12116" y="20956"/>
                    <a:pt x="9429" y="21135"/>
                    <a:pt x="6780" y="21378"/>
                  </a:cubicBezTo>
                  <a:cubicBezTo>
                    <a:pt x="6012" y="21452"/>
                    <a:pt x="5208" y="21600"/>
                    <a:pt x="4459" y="21283"/>
                  </a:cubicBezTo>
                  <a:cubicBezTo>
                    <a:pt x="3125" y="15484"/>
                    <a:pt x="1791" y="9696"/>
                    <a:pt x="457" y="3897"/>
                  </a:cubicBezTo>
                  <a:cubicBezTo>
                    <a:pt x="274" y="3105"/>
                    <a:pt x="146" y="2313"/>
                    <a:pt x="0" y="1521"/>
                  </a:cubicBezTo>
                  <a:cubicBezTo>
                    <a:pt x="5866" y="1109"/>
                    <a:pt x="11622" y="264"/>
                    <a:pt x="17525" y="0"/>
                  </a:cubicBezTo>
                  <a:cubicBezTo>
                    <a:pt x="18037" y="380"/>
                    <a:pt x="17415" y="877"/>
                    <a:pt x="17945" y="1257"/>
                  </a:cubicBezTo>
                  <a:close/>
                </a:path>
              </a:pathLst>
            </a:custGeom>
            <a:solidFill>
              <a:srgbClr val="656C7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11" name="Freeform: Shape 317"/>
            <p:cNvSpPr/>
            <p:nvPr/>
          </p:nvSpPr>
          <p:spPr>
            <a:xfrm>
              <a:off x="1236654" y="1610517"/>
              <a:ext cx="85959" cy="98090"/>
            </a:xfrm>
            <a:custGeom>
              <a:avLst/>
              <a:gdLst/>
              <a:ahLst/>
              <a:cxnLst>
                <a:cxn ang="0">
                  <a:pos x="wd2" y="hd2"/>
                </a:cxn>
                <a:cxn ang="5400000">
                  <a:pos x="wd2" y="hd2"/>
                </a:cxn>
                <a:cxn ang="10800000">
                  <a:pos x="wd2" y="hd2"/>
                </a:cxn>
                <a:cxn ang="16200000">
                  <a:pos x="wd2" y="hd2"/>
                </a:cxn>
              </a:cxnLst>
              <a:rect l="0" t="0" r="r" b="b"/>
              <a:pathLst>
                <a:path w="21050" h="21124" extrusionOk="0">
                  <a:moveTo>
                    <a:pt x="1068" y="11620"/>
                  </a:moveTo>
                  <a:lnTo>
                    <a:pt x="1068" y="11298"/>
                  </a:lnTo>
                  <a:cubicBezTo>
                    <a:pt x="-164" y="10127"/>
                    <a:pt x="-430" y="8898"/>
                    <a:pt x="801" y="7581"/>
                  </a:cubicBezTo>
                  <a:cubicBezTo>
                    <a:pt x="4230" y="3834"/>
                    <a:pt x="7924" y="439"/>
                    <a:pt x="13848" y="0"/>
                  </a:cubicBezTo>
                  <a:cubicBezTo>
                    <a:pt x="14713" y="117"/>
                    <a:pt x="15379" y="497"/>
                    <a:pt x="15911" y="1141"/>
                  </a:cubicBezTo>
                  <a:cubicBezTo>
                    <a:pt x="16510" y="2078"/>
                    <a:pt x="16677" y="3161"/>
                    <a:pt x="17043" y="4156"/>
                  </a:cubicBezTo>
                  <a:cubicBezTo>
                    <a:pt x="17409" y="5854"/>
                    <a:pt x="18042" y="7522"/>
                    <a:pt x="18674" y="9161"/>
                  </a:cubicBezTo>
                  <a:cubicBezTo>
                    <a:pt x="19406" y="11766"/>
                    <a:pt x="20704" y="14254"/>
                    <a:pt x="21037" y="16976"/>
                  </a:cubicBezTo>
                  <a:cubicBezTo>
                    <a:pt x="21170" y="18527"/>
                    <a:pt x="20305" y="19434"/>
                    <a:pt x="18607" y="19639"/>
                  </a:cubicBezTo>
                  <a:cubicBezTo>
                    <a:pt x="17309" y="19815"/>
                    <a:pt x="15978" y="20020"/>
                    <a:pt x="14747" y="20400"/>
                  </a:cubicBezTo>
                  <a:cubicBezTo>
                    <a:pt x="13715" y="20634"/>
                    <a:pt x="12683" y="20868"/>
                    <a:pt x="11618" y="20868"/>
                  </a:cubicBezTo>
                  <a:cubicBezTo>
                    <a:pt x="9122" y="20780"/>
                    <a:pt x="6593" y="21600"/>
                    <a:pt x="4096" y="20693"/>
                  </a:cubicBezTo>
                  <a:cubicBezTo>
                    <a:pt x="2432" y="17824"/>
                    <a:pt x="1500" y="14781"/>
                    <a:pt x="1101" y="11590"/>
                  </a:cubicBezTo>
                  <a:close/>
                </a:path>
              </a:pathLst>
            </a:custGeom>
            <a:solidFill>
              <a:srgbClr val="E61C7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12" name="Freeform: Shape 318"/>
            <p:cNvSpPr/>
            <p:nvPr/>
          </p:nvSpPr>
          <p:spPr>
            <a:xfrm>
              <a:off x="1233853" y="1603051"/>
              <a:ext cx="144777" cy="59926"/>
            </a:xfrm>
            <a:custGeom>
              <a:avLst/>
              <a:gdLst/>
              <a:ahLst/>
              <a:cxnLst>
                <a:cxn ang="0">
                  <a:pos x="wd2" y="hd2"/>
                </a:cxn>
                <a:cxn ang="5400000">
                  <a:pos x="wd2" y="hd2"/>
                </a:cxn>
                <a:cxn ang="10800000">
                  <a:pos x="wd2" y="hd2"/>
                </a:cxn>
                <a:cxn ang="16200000">
                  <a:pos x="wd2" y="hd2"/>
                </a:cxn>
              </a:cxnLst>
              <a:rect l="0" t="0" r="r" b="b"/>
              <a:pathLst>
                <a:path w="20823" h="18897" extrusionOk="0">
                  <a:moveTo>
                    <a:pt x="8360" y="3254"/>
                  </a:moveTo>
                  <a:cubicBezTo>
                    <a:pt x="5467" y="4583"/>
                    <a:pt x="3415" y="8568"/>
                    <a:pt x="1460" y="13154"/>
                  </a:cubicBezTo>
                  <a:cubicBezTo>
                    <a:pt x="620" y="15126"/>
                    <a:pt x="580" y="16797"/>
                    <a:pt x="1030" y="18897"/>
                  </a:cubicBezTo>
                  <a:cubicBezTo>
                    <a:pt x="-651" y="16925"/>
                    <a:pt x="72" y="14440"/>
                    <a:pt x="776" y="12168"/>
                  </a:cubicBezTo>
                  <a:cubicBezTo>
                    <a:pt x="4079" y="1326"/>
                    <a:pt x="9787" y="-2703"/>
                    <a:pt x="15612" y="1840"/>
                  </a:cubicBezTo>
                  <a:cubicBezTo>
                    <a:pt x="17509" y="3297"/>
                    <a:pt x="19444" y="4754"/>
                    <a:pt x="20773" y="8354"/>
                  </a:cubicBezTo>
                  <a:cubicBezTo>
                    <a:pt x="20949" y="9468"/>
                    <a:pt x="20636" y="9640"/>
                    <a:pt x="20265" y="9768"/>
                  </a:cubicBezTo>
                  <a:cubicBezTo>
                    <a:pt x="17900" y="8397"/>
                    <a:pt x="15964" y="4583"/>
                    <a:pt x="13443" y="4026"/>
                  </a:cubicBezTo>
                  <a:cubicBezTo>
                    <a:pt x="11742" y="3511"/>
                    <a:pt x="10061" y="3297"/>
                    <a:pt x="8341" y="3254"/>
                  </a:cubicBezTo>
                  <a:close/>
                </a:path>
              </a:pathLst>
            </a:custGeom>
            <a:solidFill>
              <a:srgbClr val="F3F3F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13" name="Freeform: Shape 319"/>
            <p:cNvSpPr/>
            <p:nvPr/>
          </p:nvSpPr>
          <p:spPr>
            <a:xfrm>
              <a:off x="1250426" y="1707010"/>
              <a:ext cx="115953" cy="92628"/>
            </a:xfrm>
            <a:custGeom>
              <a:avLst/>
              <a:gdLst/>
              <a:ahLst/>
              <a:cxnLst>
                <a:cxn ang="0">
                  <a:pos x="wd2" y="hd2"/>
                </a:cxn>
                <a:cxn ang="5400000">
                  <a:pos x="wd2" y="hd2"/>
                </a:cxn>
                <a:cxn ang="10800000">
                  <a:pos x="wd2" y="hd2"/>
                </a:cxn>
                <a:cxn ang="16200000">
                  <a:pos x="wd2" y="hd2"/>
                </a:cxn>
              </a:cxnLst>
              <a:rect l="0" t="0" r="r" b="b"/>
              <a:pathLst>
                <a:path w="21207" h="20971" extrusionOk="0">
                  <a:moveTo>
                    <a:pt x="21072" y="18031"/>
                  </a:moveTo>
                  <a:cubicBezTo>
                    <a:pt x="19506" y="21477"/>
                    <a:pt x="17592" y="21600"/>
                    <a:pt x="14783" y="19908"/>
                  </a:cubicBezTo>
                  <a:cubicBezTo>
                    <a:pt x="9563" y="16769"/>
                    <a:pt x="4244" y="14061"/>
                    <a:pt x="1684" y="6954"/>
                  </a:cubicBezTo>
                  <a:cubicBezTo>
                    <a:pt x="988" y="5046"/>
                    <a:pt x="193" y="3200"/>
                    <a:pt x="118" y="1077"/>
                  </a:cubicBezTo>
                  <a:cubicBezTo>
                    <a:pt x="-205" y="339"/>
                    <a:pt x="193" y="123"/>
                    <a:pt x="640" y="0"/>
                  </a:cubicBezTo>
                  <a:cubicBezTo>
                    <a:pt x="1212" y="308"/>
                    <a:pt x="1510" y="923"/>
                    <a:pt x="1759" y="1600"/>
                  </a:cubicBezTo>
                  <a:cubicBezTo>
                    <a:pt x="3946" y="11231"/>
                    <a:pt x="10085" y="15323"/>
                    <a:pt x="17020" y="18308"/>
                  </a:cubicBezTo>
                  <a:cubicBezTo>
                    <a:pt x="17393" y="18461"/>
                    <a:pt x="17791" y="18308"/>
                    <a:pt x="18139" y="18000"/>
                  </a:cubicBezTo>
                  <a:cubicBezTo>
                    <a:pt x="18934" y="17415"/>
                    <a:pt x="19406" y="16154"/>
                    <a:pt x="20550" y="16338"/>
                  </a:cubicBezTo>
                  <a:cubicBezTo>
                    <a:pt x="21047" y="16769"/>
                    <a:pt x="21395" y="17292"/>
                    <a:pt x="21097" y="18092"/>
                  </a:cubicBezTo>
                  <a:close/>
                </a:path>
              </a:pathLst>
            </a:custGeom>
            <a:solidFill>
              <a:srgbClr val="EFEFF0"/>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14" name="Freeform: Shape 320"/>
            <p:cNvSpPr/>
            <p:nvPr/>
          </p:nvSpPr>
          <p:spPr>
            <a:xfrm>
              <a:off x="1375832" y="1723455"/>
              <a:ext cx="23768" cy="46461"/>
            </a:xfrm>
            <a:custGeom>
              <a:avLst/>
              <a:gdLst/>
              <a:ahLst/>
              <a:cxnLst>
                <a:cxn ang="0">
                  <a:pos x="wd2" y="hd2"/>
                </a:cxn>
                <a:cxn ang="5400000">
                  <a:pos x="wd2" y="hd2"/>
                </a:cxn>
                <a:cxn ang="10800000">
                  <a:pos x="wd2" y="hd2"/>
                </a:cxn>
                <a:cxn ang="16200000">
                  <a:pos x="wd2" y="hd2"/>
                </a:cxn>
              </a:cxnLst>
              <a:rect l="0" t="0" r="r" b="b"/>
              <a:pathLst>
                <a:path w="20092" h="21279" extrusionOk="0">
                  <a:moveTo>
                    <a:pt x="19187" y="5291"/>
                  </a:moveTo>
                  <a:cubicBezTo>
                    <a:pt x="18498" y="11703"/>
                    <a:pt x="14017" y="17056"/>
                    <a:pt x="4825" y="21226"/>
                  </a:cubicBezTo>
                  <a:cubicBezTo>
                    <a:pt x="689" y="21600"/>
                    <a:pt x="459" y="19919"/>
                    <a:pt x="0" y="18425"/>
                  </a:cubicBezTo>
                  <a:cubicBezTo>
                    <a:pt x="1608" y="13570"/>
                    <a:pt x="6434" y="9524"/>
                    <a:pt x="10225" y="5167"/>
                  </a:cubicBezTo>
                  <a:cubicBezTo>
                    <a:pt x="12868" y="3548"/>
                    <a:pt x="12408" y="622"/>
                    <a:pt x="17464" y="0"/>
                  </a:cubicBezTo>
                  <a:cubicBezTo>
                    <a:pt x="21600" y="1432"/>
                    <a:pt x="19762" y="3361"/>
                    <a:pt x="19187" y="5229"/>
                  </a:cubicBezTo>
                  <a:close/>
                </a:path>
              </a:pathLst>
            </a:custGeom>
            <a:solidFill>
              <a:srgbClr val="F0EFF1"/>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15" name="Freeform: Shape 321"/>
            <p:cNvSpPr/>
            <p:nvPr/>
          </p:nvSpPr>
          <p:spPr>
            <a:xfrm>
              <a:off x="1240306" y="1664336"/>
              <a:ext cx="14893" cy="47296"/>
            </a:xfrm>
            <a:custGeom>
              <a:avLst/>
              <a:gdLst/>
              <a:ahLst/>
              <a:cxnLst>
                <a:cxn ang="0">
                  <a:pos x="wd2" y="hd2"/>
                </a:cxn>
                <a:cxn ang="5400000">
                  <a:pos x="wd2" y="hd2"/>
                </a:cxn>
                <a:cxn ang="10800000">
                  <a:pos x="wd2" y="hd2"/>
                </a:cxn>
                <a:cxn ang="16200000">
                  <a:pos x="wd2" y="hd2"/>
                </a:cxn>
              </a:cxnLst>
              <a:rect l="0" t="0" r="r" b="b"/>
              <a:pathLst>
                <a:path w="17931" h="21600" extrusionOk="0">
                  <a:moveTo>
                    <a:pt x="16396" y="19862"/>
                  </a:moveTo>
                  <a:cubicBezTo>
                    <a:pt x="15251" y="20421"/>
                    <a:pt x="14105" y="21042"/>
                    <a:pt x="12960" y="21600"/>
                  </a:cubicBezTo>
                  <a:cubicBezTo>
                    <a:pt x="7724" y="14524"/>
                    <a:pt x="-3404" y="7883"/>
                    <a:pt x="1015" y="0"/>
                  </a:cubicBezTo>
                  <a:cubicBezTo>
                    <a:pt x="6251" y="6207"/>
                    <a:pt x="11651" y="12352"/>
                    <a:pt x="16887" y="18559"/>
                  </a:cubicBezTo>
                  <a:cubicBezTo>
                    <a:pt x="17869" y="18931"/>
                    <a:pt x="18196" y="19179"/>
                    <a:pt x="17705" y="19490"/>
                  </a:cubicBezTo>
                  <a:cubicBezTo>
                    <a:pt x="17214" y="19738"/>
                    <a:pt x="16887" y="19862"/>
                    <a:pt x="16396" y="19862"/>
                  </a:cubicBezTo>
                  <a:close/>
                </a:path>
              </a:pathLst>
            </a:custGeom>
            <a:solidFill>
              <a:srgbClr val="E8E7E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16" name="Freeform: Shape 322"/>
            <p:cNvSpPr/>
            <p:nvPr/>
          </p:nvSpPr>
          <p:spPr>
            <a:xfrm>
              <a:off x="1361698" y="1762461"/>
              <a:ext cx="19844" cy="24192"/>
            </a:xfrm>
            <a:custGeom>
              <a:avLst/>
              <a:gdLst/>
              <a:ahLst/>
              <a:cxnLst>
                <a:cxn ang="0">
                  <a:pos x="wd2" y="hd2"/>
                </a:cxn>
                <a:cxn ang="5400000">
                  <a:pos x="wd2" y="hd2"/>
                </a:cxn>
                <a:cxn ang="10800000">
                  <a:pos x="wd2" y="hd2"/>
                </a:cxn>
                <a:cxn ang="16200000">
                  <a:pos x="wd2" y="hd2"/>
                </a:cxn>
              </a:cxnLst>
              <a:rect l="0" t="0" r="r" b="b"/>
              <a:pathLst>
                <a:path w="21600" h="21600" extrusionOk="0">
                  <a:moveTo>
                    <a:pt x="17901" y="121"/>
                  </a:moveTo>
                  <a:cubicBezTo>
                    <a:pt x="18049" y="2670"/>
                    <a:pt x="18493" y="5096"/>
                    <a:pt x="21600" y="6431"/>
                  </a:cubicBezTo>
                  <a:cubicBezTo>
                    <a:pt x="15830" y="11528"/>
                    <a:pt x="10060" y="16504"/>
                    <a:pt x="4290" y="21600"/>
                  </a:cubicBezTo>
                  <a:cubicBezTo>
                    <a:pt x="2811" y="19659"/>
                    <a:pt x="1332" y="17717"/>
                    <a:pt x="0" y="15654"/>
                  </a:cubicBezTo>
                  <a:cubicBezTo>
                    <a:pt x="0" y="5824"/>
                    <a:pt x="7101" y="1456"/>
                    <a:pt x="17901" y="0"/>
                  </a:cubicBezTo>
                  <a:close/>
                </a:path>
              </a:pathLst>
            </a:custGeom>
            <a:solidFill>
              <a:srgbClr val="E4E4E6"/>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17" name="Freeform: Shape 323"/>
            <p:cNvSpPr/>
            <p:nvPr/>
          </p:nvSpPr>
          <p:spPr>
            <a:xfrm>
              <a:off x="1373498" y="1629544"/>
              <a:ext cx="14159" cy="36346"/>
            </a:xfrm>
            <a:custGeom>
              <a:avLst/>
              <a:gdLst/>
              <a:ahLst/>
              <a:cxnLst>
                <a:cxn ang="0">
                  <a:pos x="wd2" y="hd2"/>
                </a:cxn>
                <a:cxn ang="5400000">
                  <a:pos x="wd2" y="hd2"/>
                </a:cxn>
                <a:cxn ang="10800000">
                  <a:pos x="wd2" y="hd2"/>
                </a:cxn>
                <a:cxn ang="16200000">
                  <a:pos x="wd2" y="hd2"/>
                </a:cxn>
              </a:cxnLst>
              <a:rect l="0" t="0" r="r" b="b"/>
              <a:pathLst>
                <a:path w="18002" h="21237" extrusionOk="0">
                  <a:moveTo>
                    <a:pt x="2105" y="1826"/>
                  </a:moveTo>
                  <a:lnTo>
                    <a:pt x="6251" y="0"/>
                  </a:lnTo>
                  <a:cubicBezTo>
                    <a:pt x="13510" y="5241"/>
                    <a:pt x="13856" y="11515"/>
                    <a:pt x="18002" y="17232"/>
                  </a:cubicBezTo>
                  <a:cubicBezTo>
                    <a:pt x="15410" y="18423"/>
                    <a:pt x="18348" y="21600"/>
                    <a:pt x="11263" y="21203"/>
                  </a:cubicBezTo>
                  <a:cubicBezTo>
                    <a:pt x="2277" y="15327"/>
                    <a:pt x="-3252" y="9132"/>
                    <a:pt x="2105" y="1826"/>
                  </a:cubicBezTo>
                  <a:close/>
                </a:path>
              </a:pathLst>
            </a:custGeom>
            <a:solidFill>
              <a:srgbClr val="DAD8DB"/>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18" name="Freeform: Shape 324"/>
            <p:cNvSpPr/>
            <p:nvPr/>
          </p:nvSpPr>
          <p:spPr>
            <a:xfrm>
              <a:off x="1382010" y="1659172"/>
              <a:ext cx="12701" cy="30308"/>
            </a:xfrm>
            <a:custGeom>
              <a:avLst/>
              <a:gdLst/>
              <a:ahLst/>
              <a:cxnLst>
                <a:cxn ang="0">
                  <a:pos x="wd2" y="hd2"/>
                </a:cxn>
                <a:cxn ang="5400000">
                  <a:pos x="wd2" y="hd2"/>
                </a:cxn>
                <a:cxn ang="10800000">
                  <a:pos x="wd2" y="hd2"/>
                </a:cxn>
                <a:cxn ang="16200000">
                  <a:pos x="wd2" y="hd2"/>
                </a:cxn>
              </a:cxnLst>
              <a:rect l="0" t="0" r="r" b="b"/>
              <a:pathLst>
                <a:path w="17857" h="21600" extrusionOk="0">
                  <a:moveTo>
                    <a:pt x="2982" y="5037"/>
                  </a:moveTo>
                  <a:cubicBezTo>
                    <a:pt x="4612" y="3390"/>
                    <a:pt x="6242" y="1646"/>
                    <a:pt x="7668" y="0"/>
                  </a:cubicBezTo>
                  <a:cubicBezTo>
                    <a:pt x="11133" y="6199"/>
                    <a:pt x="14393" y="12398"/>
                    <a:pt x="17857" y="18501"/>
                  </a:cubicBezTo>
                  <a:cubicBezTo>
                    <a:pt x="16023" y="19857"/>
                    <a:pt x="14800" y="21600"/>
                    <a:pt x="10522" y="21600"/>
                  </a:cubicBezTo>
                  <a:cubicBezTo>
                    <a:pt x="8280" y="21213"/>
                    <a:pt x="6446" y="20535"/>
                    <a:pt x="5223" y="19566"/>
                  </a:cubicBezTo>
                  <a:cubicBezTo>
                    <a:pt x="2371" y="14820"/>
                    <a:pt x="-3743" y="10171"/>
                    <a:pt x="3185" y="5037"/>
                  </a:cubicBezTo>
                  <a:close/>
                </a:path>
              </a:pathLst>
            </a:custGeom>
            <a:solidFill>
              <a:srgbClr val="DBD9DC"/>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19" name="Freeform: Shape 325"/>
            <p:cNvSpPr/>
            <p:nvPr/>
          </p:nvSpPr>
          <p:spPr>
            <a:xfrm>
              <a:off x="1390247" y="1703749"/>
              <a:ext cx="12701" cy="31260"/>
            </a:xfrm>
            <a:custGeom>
              <a:avLst/>
              <a:gdLst/>
              <a:ahLst/>
              <a:cxnLst>
                <a:cxn ang="0">
                  <a:pos x="wd2" y="hd2"/>
                </a:cxn>
                <a:cxn ang="5400000">
                  <a:pos x="wd2" y="hd2"/>
                </a:cxn>
                <a:cxn ang="10800000">
                  <a:pos x="wd2" y="hd2"/>
                </a:cxn>
                <a:cxn ang="16200000">
                  <a:pos x="wd2" y="hd2"/>
                </a:cxn>
              </a:cxnLst>
              <a:rect l="0" t="0" r="r" b="b"/>
              <a:pathLst>
                <a:path w="18213" h="21600" extrusionOk="0">
                  <a:moveTo>
                    <a:pt x="12594" y="21600"/>
                  </a:moveTo>
                  <a:cubicBezTo>
                    <a:pt x="10631" y="19064"/>
                    <a:pt x="13330" y="16059"/>
                    <a:pt x="6458" y="14087"/>
                  </a:cubicBezTo>
                  <a:cubicBezTo>
                    <a:pt x="-1151" y="11833"/>
                    <a:pt x="-660" y="8828"/>
                    <a:pt x="1058" y="5635"/>
                  </a:cubicBezTo>
                  <a:cubicBezTo>
                    <a:pt x="3022" y="3193"/>
                    <a:pt x="6213" y="1127"/>
                    <a:pt x="12594" y="0"/>
                  </a:cubicBezTo>
                  <a:cubicBezTo>
                    <a:pt x="19713" y="7137"/>
                    <a:pt x="20449" y="14369"/>
                    <a:pt x="12594" y="21600"/>
                  </a:cubicBezTo>
                  <a:close/>
                </a:path>
              </a:pathLst>
            </a:custGeom>
            <a:solidFill>
              <a:srgbClr val="D6D6D9"/>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20" name="Freeform: Shape 326"/>
            <p:cNvSpPr/>
            <p:nvPr/>
          </p:nvSpPr>
          <p:spPr>
            <a:xfrm>
              <a:off x="1386517" y="1685130"/>
              <a:ext cx="12701" cy="25959"/>
            </a:xfrm>
            <a:custGeom>
              <a:avLst/>
              <a:gdLst/>
              <a:ahLst/>
              <a:cxnLst>
                <a:cxn ang="0">
                  <a:pos x="wd2" y="hd2"/>
                </a:cxn>
                <a:cxn ang="5400000">
                  <a:pos x="wd2" y="hd2"/>
                </a:cxn>
                <a:cxn ang="10800000">
                  <a:pos x="wd2" y="hd2"/>
                </a:cxn>
                <a:cxn ang="16200000">
                  <a:pos x="wd2" y="hd2"/>
                </a:cxn>
              </a:cxnLst>
              <a:rect l="0" t="0" r="r" b="b"/>
              <a:pathLst>
                <a:path w="17921" h="21600" extrusionOk="0">
                  <a:moveTo>
                    <a:pt x="17921" y="15493"/>
                  </a:moveTo>
                  <a:lnTo>
                    <a:pt x="12631" y="21600"/>
                  </a:lnTo>
                  <a:cubicBezTo>
                    <a:pt x="5798" y="19564"/>
                    <a:pt x="6240" y="15493"/>
                    <a:pt x="2934" y="12440"/>
                  </a:cubicBezTo>
                  <a:cubicBezTo>
                    <a:pt x="730" y="9047"/>
                    <a:pt x="-3679" y="5428"/>
                    <a:pt x="6018" y="3167"/>
                  </a:cubicBezTo>
                  <a:cubicBezTo>
                    <a:pt x="7782" y="2149"/>
                    <a:pt x="9546" y="1018"/>
                    <a:pt x="11308" y="0"/>
                  </a:cubicBezTo>
                  <a:cubicBezTo>
                    <a:pt x="13512" y="5202"/>
                    <a:pt x="15717" y="10291"/>
                    <a:pt x="17921" y="15493"/>
                  </a:cubicBezTo>
                  <a:close/>
                </a:path>
              </a:pathLst>
            </a:custGeom>
            <a:solidFill>
              <a:srgbClr val="E9E8E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21" name="Freeform: Shape 327"/>
            <p:cNvSpPr/>
            <p:nvPr/>
          </p:nvSpPr>
          <p:spPr>
            <a:xfrm>
              <a:off x="1396290" y="1958982"/>
              <a:ext cx="12701" cy="16038"/>
            </a:xfrm>
            <a:custGeom>
              <a:avLst/>
              <a:gdLst/>
              <a:ahLst/>
              <a:cxnLst>
                <a:cxn ang="0">
                  <a:pos x="wd2" y="hd2"/>
                </a:cxn>
                <a:cxn ang="5400000">
                  <a:pos x="wd2" y="hd2"/>
                </a:cxn>
                <a:cxn ang="10800000">
                  <a:pos x="wd2" y="hd2"/>
                </a:cxn>
                <a:cxn ang="16200000">
                  <a:pos x="wd2" y="hd2"/>
                </a:cxn>
              </a:cxnLst>
              <a:rect l="0" t="0" r="r" b="b"/>
              <a:pathLst>
                <a:path w="16200" h="21600" extrusionOk="0">
                  <a:moveTo>
                    <a:pt x="16200" y="0"/>
                  </a:moveTo>
                  <a:cubicBezTo>
                    <a:pt x="16200" y="7138"/>
                    <a:pt x="16200" y="14278"/>
                    <a:pt x="16200" y="21600"/>
                  </a:cubicBezTo>
                  <a:cubicBezTo>
                    <a:pt x="-5400" y="14461"/>
                    <a:pt x="-5400" y="7322"/>
                    <a:pt x="16200" y="0"/>
                  </a:cubicBezTo>
                  <a:close/>
                </a:path>
              </a:pathLst>
            </a:custGeom>
            <a:solidFill>
              <a:srgbClr val="7E7F8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22" name="Freeform: Shape 328"/>
            <p:cNvSpPr/>
            <p:nvPr/>
          </p:nvSpPr>
          <p:spPr>
            <a:xfrm>
              <a:off x="1381811" y="1842004"/>
              <a:ext cx="12701" cy="12701"/>
            </a:xfrm>
            <a:custGeom>
              <a:avLst/>
              <a:gdLst/>
              <a:ahLst/>
              <a:cxnLst>
                <a:cxn ang="0">
                  <a:pos x="wd2" y="hd2"/>
                </a:cxn>
                <a:cxn ang="5400000">
                  <a:pos x="wd2" y="hd2"/>
                </a:cxn>
                <a:cxn ang="10800000">
                  <a:pos x="wd2" y="hd2"/>
                </a:cxn>
                <a:cxn ang="16200000">
                  <a:pos x="wd2" y="hd2"/>
                </a:cxn>
              </a:cxnLst>
              <a:rect l="0" t="0" r="r" b="b"/>
              <a:pathLst>
                <a:path w="19344" h="21600" extrusionOk="0">
                  <a:moveTo>
                    <a:pt x="19344" y="21600"/>
                  </a:moveTo>
                  <a:cubicBezTo>
                    <a:pt x="16022" y="21600"/>
                    <a:pt x="12698" y="21600"/>
                    <a:pt x="9376" y="21600"/>
                  </a:cubicBezTo>
                  <a:cubicBezTo>
                    <a:pt x="-2256" y="17375"/>
                    <a:pt x="-595" y="11035"/>
                    <a:pt x="1483" y="0"/>
                  </a:cubicBezTo>
                  <a:cubicBezTo>
                    <a:pt x="9790" y="9861"/>
                    <a:pt x="14361" y="15730"/>
                    <a:pt x="19344" y="21600"/>
                  </a:cubicBezTo>
                  <a:close/>
                </a:path>
              </a:pathLst>
            </a:custGeom>
            <a:solidFill>
              <a:srgbClr val="656C7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23" name="Freeform: Shape 329"/>
            <p:cNvSpPr/>
            <p:nvPr/>
          </p:nvSpPr>
          <p:spPr>
            <a:xfrm>
              <a:off x="1399610" y="1981678"/>
              <a:ext cx="12701" cy="16174"/>
            </a:xfrm>
            <a:custGeom>
              <a:avLst/>
              <a:gdLst/>
              <a:ahLst/>
              <a:cxnLst>
                <a:cxn ang="0">
                  <a:pos x="wd2" y="hd2"/>
                </a:cxn>
                <a:cxn ang="5400000">
                  <a:pos x="wd2" y="hd2"/>
                </a:cxn>
                <a:cxn ang="10800000">
                  <a:pos x="wd2" y="hd2"/>
                </a:cxn>
                <a:cxn ang="16200000">
                  <a:pos x="wd2" y="hd2"/>
                </a:cxn>
              </a:cxnLst>
              <a:rect l="0" t="0" r="r" b="b"/>
              <a:pathLst>
                <a:path w="13299" h="21600" extrusionOk="0">
                  <a:moveTo>
                    <a:pt x="13299" y="21600"/>
                  </a:moveTo>
                  <a:cubicBezTo>
                    <a:pt x="-8301" y="15611"/>
                    <a:pt x="3580" y="7261"/>
                    <a:pt x="879" y="0"/>
                  </a:cubicBezTo>
                  <a:cubicBezTo>
                    <a:pt x="5201" y="0"/>
                    <a:pt x="8980" y="0"/>
                    <a:pt x="13299" y="0"/>
                  </a:cubicBezTo>
                  <a:cubicBezTo>
                    <a:pt x="13299" y="7079"/>
                    <a:pt x="13299" y="14339"/>
                    <a:pt x="13299" y="21419"/>
                  </a:cubicBezTo>
                  <a:close/>
                </a:path>
              </a:pathLst>
            </a:custGeom>
            <a:solidFill>
              <a:srgbClr val="7F8086"/>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24" name="Freeform: Shape 330"/>
            <p:cNvSpPr/>
            <p:nvPr/>
          </p:nvSpPr>
          <p:spPr>
            <a:xfrm>
              <a:off x="814267" y="93792"/>
              <a:ext cx="150311" cy="89222"/>
            </a:xfrm>
            <a:custGeom>
              <a:avLst/>
              <a:gdLst/>
              <a:ahLst/>
              <a:cxnLst>
                <a:cxn ang="0">
                  <a:pos x="wd2" y="hd2"/>
                </a:cxn>
                <a:cxn ang="5400000">
                  <a:pos x="wd2" y="hd2"/>
                </a:cxn>
                <a:cxn ang="10800000">
                  <a:pos x="wd2" y="hd2"/>
                </a:cxn>
                <a:cxn ang="16200000">
                  <a:pos x="wd2" y="hd2"/>
                </a:cxn>
              </a:cxnLst>
              <a:rect l="0" t="0" r="r" b="b"/>
              <a:pathLst>
                <a:path w="21464" h="20792" extrusionOk="0">
                  <a:moveTo>
                    <a:pt x="58" y="856"/>
                  </a:moveTo>
                  <a:cubicBezTo>
                    <a:pt x="2853" y="-474"/>
                    <a:pt x="5647" y="33"/>
                    <a:pt x="8481" y="476"/>
                  </a:cubicBezTo>
                  <a:cubicBezTo>
                    <a:pt x="12342" y="1110"/>
                    <a:pt x="16204" y="856"/>
                    <a:pt x="20066" y="856"/>
                  </a:cubicBezTo>
                  <a:cubicBezTo>
                    <a:pt x="21522" y="5100"/>
                    <a:pt x="21503" y="9756"/>
                    <a:pt x="21444" y="14412"/>
                  </a:cubicBezTo>
                  <a:cubicBezTo>
                    <a:pt x="17602" y="16502"/>
                    <a:pt x="13759" y="18624"/>
                    <a:pt x="9917" y="20714"/>
                  </a:cubicBezTo>
                  <a:cubicBezTo>
                    <a:pt x="8830" y="21126"/>
                    <a:pt x="8325" y="19827"/>
                    <a:pt x="7976" y="18656"/>
                  </a:cubicBezTo>
                  <a:cubicBezTo>
                    <a:pt x="6093" y="12321"/>
                    <a:pt x="3474" y="6937"/>
                    <a:pt x="271" y="2218"/>
                  </a:cubicBezTo>
                  <a:cubicBezTo>
                    <a:pt x="38" y="1870"/>
                    <a:pt x="-78" y="1395"/>
                    <a:pt x="58" y="856"/>
                  </a:cubicBezTo>
                  <a:close/>
                </a:path>
              </a:pathLst>
            </a:custGeom>
            <a:solidFill>
              <a:srgbClr val="6F594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25" name="Freeform: Shape 331"/>
            <p:cNvSpPr/>
            <p:nvPr/>
          </p:nvSpPr>
          <p:spPr>
            <a:xfrm>
              <a:off x="778697" y="430674"/>
              <a:ext cx="268503" cy="69757"/>
            </a:xfrm>
            <a:custGeom>
              <a:avLst/>
              <a:gdLst/>
              <a:ahLst/>
              <a:cxnLst>
                <a:cxn ang="0">
                  <a:pos x="wd2" y="hd2"/>
                </a:cxn>
                <a:cxn ang="5400000">
                  <a:pos x="wd2" y="hd2"/>
                </a:cxn>
                <a:cxn ang="10800000">
                  <a:pos x="wd2" y="hd2"/>
                </a:cxn>
                <a:cxn ang="16200000">
                  <a:pos x="wd2" y="hd2"/>
                </a:cxn>
              </a:cxnLst>
              <a:rect l="0" t="0" r="r" b="b"/>
              <a:pathLst>
                <a:path w="21188" h="20839" extrusionOk="0">
                  <a:moveTo>
                    <a:pt x="20074" y="782"/>
                  </a:moveTo>
                  <a:cubicBezTo>
                    <a:pt x="20653" y="3299"/>
                    <a:pt x="20814" y="6547"/>
                    <a:pt x="21104" y="9552"/>
                  </a:cubicBezTo>
                  <a:cubicBezTo>
                    <a:pt x="21436" y="12678"/>
                    <a:pt x="20717" y="13328"/>
                    <a:pt x="20256" y="14424"/>
                  </a:cubicBezTo>
                  <a:cubicBezTo>
                    <a:pt x="19034" y="17388"/>
                    <a:pt x="17543" y="17956"/>
                    <a:pt x="16277" y="20636"/>
                  </a:cubicBezTo>
                  <a:cubicBezTo>
                    <a:pt x="15795" y="20961"/>
                    <a:pt x="15387" y="19905"/>
                    <a:pt x="14937" y="19499"/>
                  </a:cubicBezTo>
                  <a:cubicBezTo>
                    <a:pt x="13639" y="17632"/>
                    <a:pt x="12320" y="17063"/>
                    <a:pt x="10947" y="18200"/>
                  </a:cubicBezTo>
                  <a:cubicBezTo>
                    <a:pt x="10207" y="19012"/>
                    <a:pt x="9521" y="20596"/>
                    <a:pt x="8738" y="20839"/>
                  </a:cubicBezTo>
                  <a:cubicBezTo>
                    <a:pt x="5585" y="19053"/>
                    <a:pt x="2624" y="15399"/>
                    <a:pt x="29" y="8090"/>
                  </a:cubicBezTo>
                  <a:cubicBezTo>
                    <a:pt x="-164" y="4517"/>
                    <a:pt x="651" y="3502"/>
                    <a:pt x="1155" y="1675"/>
                  </a:cubicBezTo>
                  <a:cubicBezTo>
                    <a:pt x="1563" y="701"/>
                    <a:pt x="1949" y="-314"/>
                    <a:pt x="2474" y="92"/>
                  </a:cubicBezTo>
                  <a:cubicBezTo>
                    <a:pt x="4405" y="4517"/>
                    <a:pt x="6496" y="7481"/>
                    <a:pt x="8727" y="8374"/>
                  </a:cubicBezTo>
                  <a:cubicBezTo>
                    <a:pt x="12180" y="9714"/>
                    <a:pt x="15548" y="8253"/>
                    <a:pt x="18669" y="1797"/>
                  </a:cubicBezTo>
                  <a:cubicBezTo>
                    <a:pt x="19098" y="904"/>
                    <a:pt x="19516" y="-639"/>
                    <a:pt x="20074" y="782"/>
                  </a:cubicBezTo>
                  <a:close/>
                </a:path>
              </a:pathLst>
            </a:custGeom>
            <a:solidFill>
              <a:srgbClr val="F7BA96"/>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26" name="Freeform: Shape 332"/>
            <p:cNvSpPr/>
            <p:nvPr/>
          </p:nvSpPr>
          <p:spPr>
            <a:xfrm>
              <a:off x="1107824" y="422419"/>
              <a:ext cx="130532" cy="288259"/>
            </a:xfrm>
            <a:custGeom>
              <a:avLst/>
              <a:gdLst/>
              <a:ahLst/>
              <a:cxnLst>
                <a:cxn ang="0">
                  <a:pos x="wd2" y="hd2"/>
                </a:cxn>
                <a:cxn ang="5400000">
                  <a:pos x="wd2" y="hd2"/>
                </a:cxn>
                <a:cxn ang="10800000">
                  <a:pos x="wd2" y="hd2"/>
                </a:cxn>
                <a:cxn ang="16200000">
                  <a:pos x="wd2" y="hd2"/>
                </a:cxn>
              </a:cxnLst>
              <a:rect l="0" t="0" r="r" b="b"/>
              <a:pathLst>
                <a:path w="20766" h="21600" extrusionOk="0">
                  <a:moveTo>
                    <a:pt x="0" y="825"/>
                  </a:moveTo>
                  <a:cubicBezTo>
                    <a:pt x="22" y="591"/>
                    <a:pt x="43" y="356"/>
                    <a:pt x="86" y="0"/>
                  </a:cubicBezTo>
                  <a:cubicBezTo>
                    <a:pt x="908" y="448"/>
                    <a:pt x="108" y="1018"/>
                    <a:pt x="1059" y="1304"/>
                  </a:cubicBezTo>
                  <a:cubicBezTo>
                    <a:pt x="2508" y="2444"/>
                    <a:pt x="2854" y="3778"/>
                    <a:pt x="3978" y="4960"/>
                  </a:cubicBezTo>
                  <a:cubicBezTo>
                    <a:pt x="4173" y="5102"/>
                    <a:pt x="4324" y="5255"/>
                    <a:pt x="4497" y="5418"/>
                  </a:cubicBezTo>
                  <a:cubicBezTo>
                    <a:pt x="4886" y="5937"/>
                    <a:pt x="5535" y="6406"/>
                    <a:pt x="6119" y="6874"/>
                  </a:cubicBezTo>
                  <a:cubicBezTo>
                    <a:pt x="7049" y="7770"/>
                    <a:pt x="8735" y="8453"/>
                    <a:pt x="9319" y="9440"/>
                  </a:cubicBezTo>
                  <a:cubicBezTo>
                    <a:pt x="11676" y="11060"/>
                    <a:pt x="14703" y="12373"/>
                    <a:pt x="17968" y="13575"/>
                  </a:cubicBezTo>
                  <a:cubicBezTo>
                    <a:pt x="21319" y="14807"/>
                    <a:pt x="21600" y="15724"/>
                    <a:pt x="19135" y="17343"/>
                  </a:cubicBezTo>
                  <a:cubicBezTo>
                    <a:pt x="16346" y="19176"/>
                    <a:pt x="12454" y="20398"/>
                    <a:pt x="8411" y="21600"/>
                  </a:cubicBezTo>
                  <a:cubicBezTo>
                    <a:pt x="9859" y="20694"/>
                    <a:pt x="11416" y="19808"/>
                    <a:pt x="12757" y="18871"/>
                  </a:cubicBezTo>
                  <a:cubicBezTo>
                    <a:pt x="17795" y="15337"/>
                    <a:pt x="17730" y="15897"/>
                    <a:pt x="12065" y="13208"/>
                  </a:cubicBezTo>
                  <a:cubicBezTo>
                    <a:pt x="6032" y="10347"/>
                    <a:pt x="1838" y="7027"/>
                    <a:pt x="281" y="3014"/>
                  </a:cubicBezTo>
                  <a:cubicBezTo>
                    <a:pt x="0" y="2281"/>
                    <a:pt x="130" y="1558"/>
                    <a:pt x="22" y="835"/>
                  </a:cubicBezTo>
                  <a:close/>
                </a:path>
              </a:pathLst>
            </a:custGeom>
            <a:solidFill>
              <a:srgbClr val="EF9986"/>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27" name="Freeform: Shape 333"/>
            <p:cNvSpPr/>
            <p:nvPr/>
          </p:nvSpPr>
          <p:spPr>
            <a:xfrm>
              <a:off x="861808" y="492270"/>
              <a:ext cx="146692" cy="113516"/>
            </a:xfrm>
            <a:custGeom>
              <a:avLst/>
              <a:gdLst/>
              <a:ahLst/>
              <a:cxnLst>
                <a:cxn ang="0">
                  <a:pos x="wd2" y="hd2"/>
                </a:cxn>
                <a:cxn ang="5400000">
                  <a:pos x="wd2" y="hd2"/>
                </a:cxn>
                <a:cxn ang="10800000">
                  <a:pos x="wd2" y="hd2"/>
                </a:cxn>
                <a:cxn ang="16200000">
                  <a:pos x="wd2" y="hd2"/>
                </a:cxn>
              </a:cxnLst>
              <a:rect l="0" t="0" r="r" b="b"/>
              <a:pathLst>
                <a:path w="21175" h="21003" extrusionOk="0">
                  <a:moveTo>
                    <a:pt x="7479" y="20973"/>
                  </a:moveTo>
                  <a:cubicBezTo>
                    <a:pt x="4791" y="21048"/>
                    <a:pt x="2084" y="21224"/>
                    <a:pt x="200" y="18031"/>
                  </a:cubicBezTo>
                  <a:cubicBezTo>
                    <a:pt x="-153" y="17125"/>
                    <a:pt x="82" y="16145"/>
                    <a:pt x="24" y="15214"/>
                  </a:cubicBezTo>
                  <a:cubicBezTo>
                    <a:pt x="102" y="8375"/>
                    <a:pt x="3182" y="2893"/>
                    <a:pt x="8303" y="504"/>
                  </a:cubicBezTo>
                  <a:cubicBezTo>
                    <a:pt x="10657" y="-150"/>
                    <a:pt x="12991" y="-376"/>
                    <a:pt x="15228" y="1133"/>
                  </a:cubicBezTo>
                  <a:cubicBezTo>
                    <a:pt x="17955" y="3522"/>
                    <a:pt x="20643" y="5986"/>
                    <a:pt x="20937" y="10763"/>
                  </a:cubicBezTo>
                  <a:cubicBezTo>
                    <a:pt x="20937" y="11970"/>
                    <a:pt x="21447" y="13152"/>
                    <a:pt x="20976" y="14359"/>
                  </a:cubicBezTo>
                  <a:cubicBezTo>
                    <a:pt x="20152" y="18357"/>
                    <a:pt x="17543" y="18257"/>
                    <a:pt x="15130" y="18609"/>
                  </a:cubicBezTo>
                  <a:cubicBezTo>
                    <a:pt x="14973" y="17452"/>
                    <a:pt x="15561" y="16522"/>
                    <a:pt x="15758" y="15466"/>
                  </a:cubicBezTo>
                  <a:cubicBezTo>
                    <a:pt x="16013" y="14133"/>
                    <a:pt x="16758" y="12901"/>
                    <a:pt x="16248" y="11392"/>
                  </a:cubicBezTo>
                  <a:cubicBezTo>
                    <a:pt x="15679" y="9959"/>
                    <a:pt x="13894" y="10235"/>
                    <a:pt x="13600" y="8375"/>
                  </a:cubicBezTo>
                  <a:cubicBezTo>
                    <a:pt x="13717" y="5257"/>
                    <a:pt x="13423" y="4804"/>
                    <a:pt x="11049" y="4251"/>
                  </a:cubicBezTo>
                  <a:cubicBezTo>
                    <a:pt x="7812" y="3496"/>
                    <a:pt x="5301" y="5433"/>
                    <a:pt x="3928" y="9758"/>
                  </a:cubicBezTo>
                  <a:cubicBezTo>
                    <a:pt x="3594" y="10965"/>
                    <a:pt x="3673" y="12197"/>
                    <a:pt x="3692" y="13454"/>
                  </a:cubicBezTo>
                  <a:cubicBezTo>
                    <a:pt x="3731" y="14560"/>
                    <a:pt x="4006" y="15566"/>
                    <a:pt x="4418" y="16522"/>
                  </a:cubicBezTo>
                  <a:cubicBezTo>
                    <a:pt x="4928" y="18584"/>
                    <a:pt x="6949" y="18936"/>
                    <a:pt x="7479" y="20973"/>
                  </a:cubicBezTo>
                  <a:close/>
                </a:path>
              </a:pathLst>
            </a:custGeom>
            <a:solidFill>
              <a:srgbClr val="FEFEF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28" name="Freeform: Shape 334"/>
            <p:cNvSpPr/>
            <p:nvPr/>
          </p:nvSpPr>
          <p:spPr>
            <a:xfrm>
              <a:off x="934950" y="309616"/>
              <a:ext cx="78522" cy="92891"/>
            </a:xfrm>
            <a:custGeom>
              <a:avLst/>
              <a:gdLst/>
              <a:ahLst/>
              <a:cxnLst>
                <a:cxn ang="0">
                  <a:pos x="wd2" y="hd2"/>
                </a:cxn>
                <a:cxn ang="5400000">
                  <a:pos x="wd2" y="hd2"/>
                </a:cxn>
                <a:cxn ang="10800000">
                  <a:pos x="wd2" y="hd2"/>
                </a:cxn>
                <a:cxn ang="16200000">
                  <a:pos x="wd2" y="hd2"/>
                </a:cxn>
              </a:cxnLst>
              <a:rect l="0" t="0" r="r" b="b"/>
              <a:pathLst>
                <a:path w="21045" h="20941" extrusionOk="0">
                  <a:moveTo>
                    <a:pt x="0" y="5791"/>
                  </a:moveTo>
                  <a:cubicBezTo>
                    <a:pt x="5354" y="4075"/>
                    <a:pt x="11437" y="3983"/>
                    <a:pt x="16245" y="0"/>
                  </a:cubicBezTo>
                  <a:cubicBezTo>
                    <a:pt x="18686" y="6679"/>
                    <a:pt x="21345" y="12929"/>
                    <a:pt x="21017" y="19700"/>
                  </a:cubicBezTo>
                  <a:cubicBezTo>
                    <a:pt x="19487" y="20987"/>
                    <a:pt x="17557" y="20834"/>
                    <a:pt x="15663" y="20803"/>
                  </a:cubicBezTo>
                  <a:cubicBezTo>
                    <a:pt x="10891" y="20558"/>
                    <a:pt x="6010" y="21600"/>
                    <a:pt x="1311" y="20160"/>
                  </a:cubicBezTo>
                  <a:cubicBezTo>
                    <a:pt x="-255" y="18812"/>
                    <a:pt x="583" y="17157"/>
                    <a:pt x="583" y="15625"/>
                  </a:cubicBezTo>
                  <a:cubicBezTo>
                    <a:pt x="546" y="12317"/>
                    <a:pt x="692" y="9038"/>
                    <a:pt x="0" y="5760"/>
                  </a:cubicBezTo>
                  <a:close/>
                </a:path>
              </a:pathLst>
            </a:custGeom>
            <a:solidFill>
              <a:srgbClr val="8B6B58"/>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29" name="Freeform: Shape 335"/>
            <p:cNvSpPr/>
            <p:nvPr/>
          </p:nvSpPr>
          <p:spPr>
            <a:xfrm>
              <a:off x="609475" y="710405"/>
              <a:ext cx="110472" cy="159692"/>
            </a:xfrm>
            <a:custGeom>
              <a:avLst/>
              <a:gdLst/>
              <a:ahLst/>
              <a:cxnLst>
                <a:cxn ang="0">
                  <a:pos x="wd2" y="hd2"/>
                </a:cxn>
                <a:cxn ang="5400000">
                  <a:pos x="wd2" y="hd2"/>
                </a:cxn>
                <a:cxn ang="10800000">
                  <a:pos x="wd2" y="hd2"/>
                </a:cxn>
                <a:cxn ang="16200000">
                  <a:pos x="wd2" y="hd2"/>
                </a:cxn>
              </a:cxnLst>
              <a:rect l="0" t="0" r="r" b="b"/>
              <a:pathLst>
                <a:path w="21128" h="21472" extrusionOk="0">
                  <a:moveTo>
                    <a:pt x="11823" y="21472"/>
                  </a:moveTo>
                  <a:cubicBezTo>
                    <a:pt x="11407" y="21472"/>
                    <a:pt x="10991" y="21472"/>
                    <a:pt x="10575" y="21472"/>
                  </a:cubicBezTo>
                  <a:cubicBezTo>
                    <a:pt x="7742" y="17726"/>
                    <a:pt x="6442" y="13578"/>
                    <a:pt x="4259" y="9649"/>
                  </a:cubicBezTo>
                  <a:cubicBezTo>
                    <a:pt x="2985" y="7346"/>
                    <a:pt x="1945" y="4971"/>
                    <a:pt x="620" y="2668"/>
                  </a:cubicBezTo>
                  <a:cubicBezTo>
                    <a:pt x="126" y="1791"/>
                    <a:pt x="-472" y="895"/>
                    <a:pt x="594" y="0"/>
                  </a:cubicBezTo>
                  <a:cubicBezTo>
                    <a:pt x="2855" y="0"/>
                    <a:pt x="4908" y="493"/>
                    <a:pt x="6832" y="1316"/>
                  </a:cubicBezTo>
                  <a:cubicBezTo>
                    <a:pt x="8339" y="5354"/>
                    <a:pt x="10783" y="9155"/>
                    <a:pt x="12446" y="13157"/>
                  </a:cubicBezTo>
                  <a:cubicBezTo>
                    <a:pt x="13564" y="16593"/>
                    <a:pt x="17749" y="18183"/>
                    <a:pt x="21128" y="20229"/>
                  </a:cubicBezTo>
                  <a:cubicBezTo>
                    <a:pt x="19863" y="20765"/>
                    <a:pt x="18217" y="21040"/>
                    <a:pt x="16189" y="21052"/>
                  </a:cubicBezTo>
                  <a:cubicBezTo>
                    <a:pt x="14812" y="21600"/>
                    <a:pt x="13200" y="20906"/>
                    <a:pt x="11823" y="21472"/>
                  </a:cubicBezTo>
                  <a:close/>
                </a:path>
              </a:pathLst>
            </a:custGeom>
            <a:solidFill>
              <a:srgbClr val="F8BC98"/>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30" name="Freeform: Shape 336"/>
            <p:cNvSpPr/>
            <p:nvPr/>
          </p:nvSpPr>
          <p:spPr>
            <a:xfrm>
              <a:off x="807741" y="410323"/>
              <a:ext cx="225335" cy="53740"/>
            </a:xfrm>
            <a:custGeom>
              <a:avLst/>
              <a:gdLst/>
              <a:ahLst/>
              <a:cxnLst>
                <a:cxn ang="0">
                  <a:pos x="wd2" y="hd2"/>
                </a:cxn>
                <a:cxn ang="5400000">
                  <a:pos x="wd2" y="hd2"/>
                </a:cxn>
                <a:cxn ang="10800000">
                  <a:pos x="wd2" y="hd2"/>
                </a:cxn>
                <a:cxn ang="16200000">
                  <a:pos x="wd2" y="hd2"/>
                </a:cxn>
              </a:cxnLst>
              <a:rect l="0" t="0" r="r" b="b"/>
              <a:pathLst>
                <a:path w="21600" h="20882" extrusionOk="0">
                  <a:moveTo>
                    <a:pt x="21600" y="8925"/>
                  </a:moveTo>
                  <a:cubicBezTo>
                    <a:pt x="19685" y="11883"/>
                    <a:pt x="17939" y="16372"/>
                    <a:pt x="15894" y="18273"/>
                  </a:cubicBezTo>
                  <a:cubicBezTo>
                    <a:pt x="14135" y="19910"/>
                    <a:pt x="12402" y="20280"/>
                    <a:pt x="10618" y="20755"/>
                  </a:cubicBezTo>
                  <a:cubicBezTo>
                    <a:pt x="7556" y="21600"/>
                    <a:pt x="4859" y="18114"/>
                    <a:pt x="2084" y="14101"/>
                  </a:cubicBezTo>
                  <a:cubicBezTo>
                    <a:pt x="1264" y="12939"/>
                    <a:pt x="717" y="10404"/>
                    <a:pt x="0" y="8819"/>
                  </a:cubicBezTo>
                  <a:cubicBezTo>
                    <a:pt x="169" y="5228"/>
                    <a:pt x="873" y="4489"/>
                    <a:pt x="1589" y="3750"/>
                  </a:cubicBezTo>
                  <a:cubicBezTo>
                    <a:pt x="1746" y="3644"/>
                    <a:pt x="1915" y="3697"/>
                    <a:pt x="2071" y="3750"/>
                  </a:cubicBezTo>
                  <a:cubicBezTo>
                    <a:pt x="4312" y="6813"/>
                    <a:pt x="6488" y="10245"/>
                    <a:pt x="8950" y="10879"/>
                  </a:cubicBezTo>
                  <a:cubicBezTo>
                    <a:pt x="12689" y="11830"/>
                    <a:pt x="16141" y="9559"/>
                    <a:pt x="19385" y="2007"/>
                  </a:cubicBezTo>
                  <a:cubicBezTo>
                    <a:pt x="19698" y="1268"/>
                    <a:pt x="19985" y="317"/>
                    <a:pt x="20349" y="0"/>
                  </a:cubicBezTo>
                  <a:cubicBezTo>
                    <a:pt x="21105" y="2165"/>
                    <a:pt x="21365" y="5545"/>
                    <a:pt x="21587" y="8925"/>
                  </a:cubicBezTo>
                  <a:close/>
                </a:path>
              </a:pathLst>
            </a:custGeom>
            <a:solidFill>
              <a:srgbClr val="F6B38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31" name="Freeform: Shape 337"/>
            <p:cNvSpPr/>
            <p:nvPr/>
          </p:nvSpPr>
          <p:spPr>
            <a:xfrm>
              <a:off x="584509" y="707385"/>
              <a:ext cx="80395" cy="163394"/>
            </a:xfrm>
            <a:custGeom>
              <a:avLst/>
              <a:gdLst/>
              <a:ahLst/>
              <a:cxnLst>
                <a:cxn ang="0">
                  <a:pos x="wd2" y="hd2"/>
                </a:cxn>
                <a:cxn ang="5400000">
                  <a:pos x="wd2" y="hd2"/>
                </a:cxn>
                <a:cxn ang="10800000">
                  <a:pos x="wd2" y="hd2"/>
                </a:cxn>
                <a:cxn ang="16200000">
                  <a:pos x="wd2" y="hd2"/>
                </a:cxn>
              </a:cxnLst>
              <a:rect l="0" t="0" r="r" b="b"/>
              <a:pathLst>
                <a:path w="20608" h="21010" extrusionOk="0">
                  <a:moveTo>
                    <a:pt x="7230" y="388"/>
                  </a:moveTo>
                  <a:cubicBezTo>
                    <a:pt x="8415" y="3919"/>
                    <a:pt x="11933" y="7047"/>
                    <a:pt x="13919" y="10437"/>
                  </a:cubicBezTo>
                  <a:cubicBezTo>
                    <a:pt x="15940" y="13967"/>
                    <a:pt x="19458" y="17253"/>
                    <a:pt x="20608" y="20922"/>
                  </a:cubicBezTo>
                  <a:cubicBezTo>
                    <a:pt x="16079" y="21272"/>
                    <a:pt x="13501" y="20625"/>
                    <a:pt x="12003" y="18109"/>
                  </a:cubicBezTo>
                  <a:cubicBezTo>
                    <a:pt x="9042" y="13146"/>
                    <a:pt x="5000" y="8322"/>
                    <a:pt x="1621" y="3429"/>
                  </a:cubicBezTo>
                  <a:cubicBezTo>
                    <a:pt x="994" y="2521"/>
                    <a:pt x="-992" y="1420"/>
                    <a:pt x="611" y="581"/>
                  </a:cubicBezTo>
                  <a:cubicBezTo>
                    <a:pt x="2318" y="-328"/>
                    <a:pt x="4965" y="4"/>
                    <a:pt x="7265" y="406"/>
                  </a:cubicBezTo>
                  <a:close/>
                </a:path>
              </a:pathLst>
            </a:custGeom>
            <a:solidFill>
              <a:srgbClr val="F9C6A2"/>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32" name="Freeform: Shape 338"/>
            <p:cNvSpPr/>
            <p:nvPr/>
          </p:nvSpPr>
          <p:spPr>
            <a:xfrm>
              <a:off x="827040" y="397276"/>
              <a:ext cx="193127" cy="46731"/>
            </a:xfrm>
            <a:custGeom>
              <a:avLst/>
              <a:gdLst/>
              <a:ahLst/>
              <a:cxnLst>
                <a:cxn ang="0">
                  <a:pos x="wd2" y="hd2"/>
                </a:cxn>
                <a:cxn ang="5400000">
                  <a:pos x="wd2" y="hd2"/>
                </a:cxn>
                <a:cxn ang="10800000">
                  <a:pos x="wd2" y="hd2"/>
                </a:cxn>
                <a:cxn ang="16200000">
                  <a:pos x="wd2" y="hd2"/>
                </a:cxn>
              </a:cxnLst>
              <a:rect l="0" t="0" r="r" b="b"/>
              <a:pathLst>
                <a:path w="21585" h="19596" extrusionOk="0">
                  <a:moveTo>
                    <a:pt x="21570" y="5471"/>
                  </a:moveTo>
                  <a:cubicBezTo>
                    <a:pt x="19853" y="13336"/>
                    <a:pt x="17362" y="15787"/>
                    <a:pt x="14932" y="17668"/>
                  </a:cubicBezTo>
                  <a:cubicBezTo>
                    <a:pt x="9798" y="21600"/>
                    <a:pt x="4770" y="19605"/>
                    <a:pt x="0" y="10885"/>
                  </a:cubicBezTo>
                  <a:cubicBezTo>
                    <a:pt x="881" y="4787"/>
                    <a:pt x="2552" y="5186"/>
                    <a:pt x="4040" y="3989"/>
                  </a:cubicBezTo>
                  <a:cubicBezTo>
                    <a:pt x="6684" y="6212"/>
                    <a:pt x="9296" y="8492"/>
                    <a:pt x="12076" y="7010"/>
                  </a:cubicBezTo>
                  <a:cubicBezTo>
                    <a:pt x="14370" y="5756"/>
                    <a:pt x="16527" y="3363"/>
                    <a:pt x="18653" y="171"/>
                  </a:cubicBezTo>
                  <a:cubicBezTo>
                    <a:pt x="19382" y="171"/>
                    <a:pt x="20096" y="57"/>
                    <a:pt x="20825" y="0"/>
                  </a:cubicBezTo>
                  <a:cubicBezTo>
                    <a:pt x="21038" y="1938"/>
                    <a:pt x="21600" y="3135"/>
                    <a:pt x="21585" y="5528"/>
                  </a:cubicBezTo>
                  <a:close/>
                </a:path>
              </a:pathLst>
            </a:custGeom>
            <a:solidFill>
              <a:srgbClr val="F4AB88"/>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33" name="Freeform: Shape 339"/>
            <p:cNvSpPr/>
            <p:nvPr/>
          </p:nvSpPr>
          <p:spPr>
            <a:xfrm>
              <a:off x="941066" y="742072"/>
              <a:ext cx="258768" cy="88822"/>
            </a:xfrm>
            <a:custGeom>
              <a:avLst/>
              <a:gdLst/>
              <a:ahLst/>
              <a:cxnLst>
                <a:cxn ang="0">
                  <a:pos x="wd2" y="hd2"/>
                </a:cxn>
                <a:cxn ang="5400000">
                  <a:pos x="wd2" y="hd2"/>
                </a:cxn>
                <a:cxn ang="10800000">
                  <a:pos x="wd2" y="hd2"/>
                </a:cxn>
                <a:cxn ang="16200000">
                  <a:pos x="wd2" y="hd2"/>
                </a:cxn>
              </a:cxnLst>
              <a:rect l="0" t="0" r="r" b="b"/>
              <a:pathLst>
                <a:path w="21600" h="17712" extrusionOk="0">
                  <a:moveTo>
                    <a:pt x="21600" y="12331"/>
                  </a:moveTo>
                  <a:cubicBezTo>
                    <a:pt x="16223" y="21600"/>
                    <a:pt x="3245" y="19757"/>
                    <a:pt x="0" y="0"/>
                  </a:cubicBezTo>
                  <a:cubicBezTo>
                    <a:pt x="6308" y="15556"/>
                    <a:pt x="13829" y="15448"/>
                    <a:pt x="21600" y="12331"/>
                  </a:cubicBezTo>
                  <a:close/>
                </a:path>
              </a:pathLst>
            </a:custGeom>
            <a:solidFill>
              <a:srgbClr val="F09A8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34" name="Freeform: Shape 340"/>
            <p:cNvSpPr/>
            <p:nvPr/>
          </p:nvSpPr>
          <p:spPr>
            <a:xfrm>
              <a:off x="866453" y="335302"/>
              <a:ext cx="75760" cy="71577"/>
            </a:xfrm>
            <a:custGeom>
              <a:avLst/>
              <a:gdLst/>
              <a:ahLst/>
              <a:cxnLst>
                <a:cxn ang="0">
                  <a:pos x="wd2" y="hd2"/>
                </a:cxn>
                <a:cxn ang="5400000">
                  <a:pos x="wd2" y="hd2"/>
                </a:cxn>
                <a:cxn ang="10800000">
                  <a:pos x="wd2" y="hd2"/>
                </a:cxn>
                <a:cxn ang="16200000">
                  <a:pos x="wd2" y="hd2"/>
                </a:cxn>
              </a:cxnLst>
              <a:rect l="0" t="0" r="r" b="b"/>
              <a:pathLst>
                <a:path w="20795" h="20950" extrusionOk="0">
                  <a:moveTo>
                    <a:pt x="18802" y="0"/>
                  </a:moveTo>
                  <a:cubicBezTo>
                    <a:pt x="19548" y="159"/>
                    <a:pt x="20481" y="437"/>
                    <a:pt x="20481" y="1233"/>
                  </a:cubicBezTo>
                  <a:cubicBezTo>
                    <a:pt x="20406" y="6802"/>
                    <a:pt x="21600" y="12491"/>
                    <a:pt x="19772" y="17980"/>
                  </a:cubicBezTo>
                  <a:cubicBezTo>
                    <a:pt x="14698" y="20685"/>
                    <a:pt x="9326" y="21600"/>
                    <a:pt x="3731" y="20486"/>
                  </a:cubicBezTo>
                  <a:cubicBezTo>
                    <a:pt x="2350" y="18975"/>
                    <a:pt x="2537" y="17025"/>
                    <a:pt x="2425" y="15156"/>
                  </a:cubicBezTo>
                  <a:cubicBezTo>
                    <a:pt x="2164" y="11218"/>
                    <a:pt x="1828" y="7319"/>
                    <a:pt x="0" y="3779"/>
                  </a:cubicBezTo>
                  <a:cubicBezTo>
                    <a:pt x="6156" y="1830"/>
                    <a:pt x="12497" y="955"/>
                    <a:pt x="18840" y="0"/>
                  </a:cubicBezTo>
                  <a:close/>
                </a:path>
              </a:pathLst>
            </a:custGeom>
            <a:solidFill>
              <a:srgbClr val="80645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35" name="Freeform: Shape 341"/>
            <p:cNvSpPr/>
            <p:nvPr/>
          </p:nvSpPr>
          <p:spPr>
            <a:xfrm>
              <a:off x="755676" y="477658"/>
              <a:ext cx="112972" cy="76319"/>
            </a:xfrm>
            <a:custGeom>
              <a:avLst/>
              <a:gdLst/>
              <a:ahLst/>
              <a:cxnLst>
                <a:cxn ang="0">
                  <a:pos x="wd2" y="hd2"/>
                </a:cxn>
                <a:cxn ang="5400000">
                  <a:pos x="wd2" y="hd2"/>
                </a:cxn>
                <a:cxn ang="10800000">
                  <a:pos x="wd2" y="hd2"/>
                </a:cxn>
                <a:cxn ang="16200000">
                  <a:pos x="wd2" y="hd2"/>
                </a:cxn>
              </a:cxnLst>
              <a:rect l="0" t="0" r="r" b="b"/>
              <a:pathLst>
                <a:path w="21198" h="21544" extrusionOk="0">
                  <a:moveTo>
                    <a:pt x="19511" y="21544"/>
                  </a:moveTo>
                  <a:cubicBezTo>
                    <a:pt x="13518" y="19894"/>
                    <a:pt x="7959" y="16441"/>
                    <a:pt x="2527" y="12375"/>
                  </a:cubicBezTo>
                  <a:cubicBezTo>
                    <a:pt x="360" y="10763"/>
                    <a:pt x="-278" y="8308"/>
                    <a:pt x="105" y="4970"/>
                  </a:cubicBezTo>
                  <a:cubicBezTo>
                    <a:pt x="283" y="3320"/>
                    <a:pt x="538" y="1709"/>
                    <a:pt x="768" y="97"/>
                  </a:cubicBezTo>
                  <a:cubicBezTo>
                    <a:pt x="1074" y="-56"/>
                    <a:pt x="1380" y="-18"/>
                    <a:pt x="1686" y="136"/>
                  </a:cubicBezTo>
                  <a:cubicBezTo>
                    <a:pt x="6939" y="5162"/>
                    <a:pt x="12498" y="9114"/>
                    <a:pt x="18593" y="11224"/>
                  </a:cubicBezTo>
                  <a:cubicBezTo>
                    <a:pt x="19588" y="11569"/>
                    <a:pt x="20582" y="11991"/>
                    <a:pt x="21169" y="13410"/>
                  </a:cubicBezTo>
                  <a:cubicBezTo>
                    <a:pt x="21322" y="16441"/>
                    <a:pt x="20889" y="19165"/>
                    <a:pt x="19537" y="21506"/>
                  </a:cubicBezTo>
                  <a:close/>
                </a:path>
              </a:pathLst>
            </a:custGeom>
            <a:solidFill>
              <a:srgbClr val="FAC9A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36" name="Freeform: Shape 342"/>
            <p:cNvSpPr/>
            <p:nvPr/>
          </p:nvSpPr>
          <p:spPr>
            <a:xfrm>
              <a:off x="655253" y="191921"/>
              <a:ext cx="90787" cy="87253"/>
            </a:xfrm>
            <a:custGeom>
              <a:avLst/>
              <a:gdLst/>
              <a:ahLst/>
              <a:cxnLst>
                <a:cxn ang="0">
                  <a:pos x="wd2" y="hd2"/>
                </a:cxn>
                <a:cxn ang="5400000">
                  <a:pos x="wd2" y="hd2"/>
                </a:cxn>
                <a:cxn ang="10800000">
                  <a:pos x="wd2" y="hd2"/>
                </a:cxn>
                <a:cxn ang="16200000">
                  <a:pos x="wd2" y="hd2"/>
                </a:cxn>
              </a:cxnLst>
              <a:rect l="0" t="0" r="r" b="b"/>
              <a:pathLst>
                <a:path w="21600" h="21600" extrusionOk="0">
                  <a:moveTo>
                    <a:pt x="3072" y="8916"/>
                  </a:moveTo>
                  <a:cubicBezTo>
                    <a:pt x="2037" y="5955"/>
                    <a:pt x="1035" y="2994"/>
                    <a:pt x="0" y="0"/>
                  </a:cubicBezTo>
                  <a:cubicBezTo>
                    <a:pt x="9118" y="1178"/>
                    <a:pt x="15877" y="5989"/>
                    <a:pt x="20468" y="14265"/>
                  </a:cubicBezTo>
                  <a:cubicBezTo>
                    <a:pt x="20695" y="14703"/>
                    <a:pt x="21212" y="14972"/>
                    <a:pt x="21600" y="15308"/>
                  </a:cubicBezTo>
                  <a:cubicBezTo>
                    <a:pt x="19369" y="17865"/>
                    <a:pt x="16653" y="19716"/>
                    <a:pt x="13937" y="21600"/>
                  </a:cubicBezTo>
                  <a:cubicBezTo>
                    <a:pt x="12611" y="16520"/>
                    <a:pt x="8407" y="13963"/>
                    <a:pt x="5012" y="10733"/>
                  </a:cubicBezTo>
                  <a:cubicBezTo>
                    <a:pt x="4365" y="10127"/>
                    <a:pt x="3460" y="9824"/>
                    <a:pt x="3104" y="8882"/>
                  </a:cubicBezTo>
                  <a:close/>
                </a:path>
              </a:pathLst>
            </a:custGeom>
            <a:solidFill>
              <a:srgbClr val="88695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37" name="Freeform: Shape 343"/>
            <p:cNvSpPr/>
            <p:nvPr/>
          </p:nvSpPr>
          <p:spPr>
            <a:xfrm>
              <a:off x="983741" y="462647"/>
              <a:ext cx="80516" cy="82205"/>
            </a:xfrm>
            <a:custGeom>
              <a:avLst/>
              <a:gdLst/>
              <a:ahLst/>
              <a:cxnLst>
                <a:cxn ang="0">
                  <a:pos x="wd2" y="hd2"/>
                </a:cxn>
                <a:cxn ang="5400000">
                  <a:pos x="wd2" y="hd2"/>
                </a:cxn>
                <a:cxn ang="10800000">
                  <a:pos x="wd2" y="hd2"/>
                </a:cxn>
                <a:cxn ang="16200000">
                  <a:pos x="wd2" y="hd2"/>
                </a:cxn>
              </a:cxnLst>
              <a:rect l="0" t="0" r="r" b="b"/>
              <a:pathLst>
                <a:path w="21116" h="21524" extrusionOk="0">
                  <a:moveTo>
                    <a:pt x="71" y="9501"/>
                  </a:moveTo>
                  <a:cubicBezTo>
                    <a:pt x="1568" y="6832"/>
                    <a:pt x="4527" y="6939"/>
                    <a:pt x="6879" y="5943"/>
                  </a:cubicBezTo>
                  <a:cubicBezTo>
                    <a:pt x="10337" y="4484"/>
                    <a:pt x="14578" y="4199"/>
                    <a:pt x="16325" y="0"/>
                  </a:cubicBezTo>
                  <a:cubicBezTo>
                    <a:pt x="18998" y="3487"/>
                    <a:pt x="19319" y="7864"/>
                    <a:pt x="20923" y="11743"/>
                  </a:cubicBezTo>
                  <a:cubicBezTo>
                    <a:pt x="21600" y="13344"/>
                    <a:pt x="20353" y="13771"/>
                    <a:pt x="19461" y="14341"/>
                  </a:cubicBezTo>
                  <a:cubicBezTo>
                    <a:pt x="16503" y="16298"/>
                    <a:pt x="13331" y="17864"/>
                    <a:pt x="9944" y="19038"/>
                  </a:cubicBezTo>
                  <a:cubicBezTo>
                    <a:pt x="8733" y="19465"/>
                    <a:pt x="6915" y="19394"/>
                    <a:pt x="6844" y="21386"/>
                  </a:cubicBezTo>
                  <a:cubicBezTo>
                    <a:pt x="6451" y="21600"/>
                    <a:pt x="6095" y="21564"/>
                    <a:pt x="5774" y="21280"/>
                  </a:cubicBezTo>
                  <a:cubicBezTo>
                    <a:pt x="4848" y="16867"/>
                    <a:pt x="1319" y="13736"/>
                    <a:pt x="0" y="9501"/>
                  </a:cubicBezTo>
                  <a:close/>
                </a:path>
              </a:pathLst>
            </a:custGeom>
            <a:solidFill>
              <a:srgbClr val="F9C6A2"/>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38" name="Freeform: Shape 344"/>
            <p:cNvSpPr/>
            <p:nvPr/>
          </p:nvSpPr>
          <p:spPr>
            <a:xfrm>
              <a:off x="818477" y="348214"/>
              <a:ext cx="61710" cy="74885"/>
            </a:xfrm>
            <a:custGeom>
              <a:avLst/>
              <a:gdLst/>
              <a:ahLst/>
              <a:cxnLst>
                <a:cxn ang="0">
                  <a:pos x="wd2" y="hd2"/>
                </a:cxn>
                <a:cxn ang="5400000">
                  <a:pos x="wd2" y="hd2"/>
                </a:cxn>
                <a:cxn ang="10800000">
                  <a:pos x="wd2" y="hd2"/>
                </a:cxn>
                <a:cxn ang="16200000">
                  <a:pos x="wd2" y="hd2"/>
                </a:cxn>
              </a:cxnLst>
              <a:rect l="0" t="0" r="r" b="b"/>
              <a:pathLst>
                <a:path w="20561" h="21600" extrusionOk="0">
                  <a:moveTo>
                    <a:pt x="15940" y="0"/>
                  </a:moveTo>
                  <a:cubicBezTo>
                    <a:pt x="17933" y="39"/>
                    <a:pt x="19246" y="470"/>
                    <a:pt x="19427" y="2626"/>
                  </a:cubicBezTo>
                  <a:cubicBezTo>
                    <a:pt x="19835" y="7135"/>
                    <a:pt x="20876" y="11564"/>
                    <a:pt x="20468" y="16112"/>
                  </a:cubicBezTo>
                  <a:cubicBezTo>
                    <a:pt x="19835" y="19444"/>
                    <a:pt x="16438" y="16504"/>
                    <a:pt x="14944" y="17915"/>
                  </a:cubicBezTo>
                  <a:cubicBezTo>
                    <a:pt x="10642" y="18464"/>
                    <a:pt x="6567" y="19601"/>
                    <a:pt x="2854" y="21600"/>
                  </a:cubicBezTo>
                  <a:cubicBezTo>
                    <a:pt x="2536" y="21600"/>
                    <a:pt x="2265" y="21522"/>
                    <a:pt x="1993" y="21482"/>
                  </a:cubicBezTo>
                  <a:cubicBezTo>
                    <a:pt x="-724" y="15210"/>
                    <a:pt x="-588" y="8977"/>
                    <a:pt x="1948" y="2705"/>
                  </a:cubicBezTo>
                  <a:cubicBezTo>
                    <a:pt x="6476" y="1176"/>
                    <a:pt x="11140" y="314"/>
                    <a:pt x="15986" y="39"/>
                  </a:cubicBezTo>
                  <a:close/>
                </a:path>
              </a:pathLst>
            </a:custGeom>
            <a:solidFill>
              <a:srgbClr val="725B4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39" name="Freeform: Shape 345"/>
            <p:cNvSpPr/>
            <p:nvPr/>
          </p:nvSpPr>
          <p:spPr>
            <a:xfrm>
              <a:off x="1142616" y="453564"/>
              <a:ext cx="62925" cy="91851"/>
            </a:xfrm>
            <a:custGeom>
              <a:avLst/>
              <a:gdLst/>
              <a:ahLst/>
              <a:cxnLst>
                <a:cxn ang="0">
                  <a:pos x="wd2" y="hd2"/>
                </a:cxn>
                <a:cxn ang="5400000">
                  <a:pos x="wd2" y="hd2"/>
                </a:cxn>
                <a:cxn ang="10800000">
                  <a:pos x="wd2" y="hd2"/>
                </a:cxn>
                <a:cxn ang="16200000">
                  <a:pos x="wd2" y="hd2"/>
                </a:cxn>
              </a:cxnLst>
              <a:rect l="0" t="0" r="r" b="b"/>
              <a:pathLst>
                <a:path w="21324" h="20589" extrusionOk="0">
                  <a:moveTo>
                    <a:pt x="21324" y="12394"/>
                  </a:moveTo>
                  <a:cubicBezTo>
                    <a:pt x="21278" y="12607"/>
                    <a:pt x="21278" y="12790"/>
                    <a:pt x="21324" y="13003"/>
                  </a:cubicBezTo>
                  <a:cubicBezTo>
                    <a:pt x="21139" y="17817"/>
                    <a:pt x="17133" y="20315"/>
                    <a:pt x="9027" y="20589"/>
                  </a:cubicBezTo>
                  <a:cubicBezTo>
                    <a:pt x="7553" y="18335"/>
                    <a:pt x="11007" y="16111"/>
                    <a:pt x="9165" y="13856"/>
                  </a:cubicBezTo>
                  <a:cubicBezTo>
                    <a:pt x="5711" y="12637"/>
                    <a:pt x="2855" y="11328"/>
                    <a:pt x="4053" y="8129"/>
                  </a:cubicBezTo>
                  <a:cubicBezTo>
                    <a:pt x="4744" y="6301"/>
                    <a:pt x="737" y="6209"/>
                    <a:pt x="0" y="4686"/>
                  </a:cubicBezTo>
                  <a:cubicBezTo>
                    <a:pt x="2487" y="390"/>
                    <a:pt x="7876" y="-1011"/>
                    <a:pt x="15521" y="725"/>
                  </a:cubicBezTo>
                  <a:cubicBezTo>
                    <a:pt x="16902" y="1122"/>
                    <a:pt x="17363" y="2097"/>
                    <a:pt x="18330" y="2706"/>
                  </a:cubicBezTo>
                  <a:cubicBezTo>
                    <a:pt x="18929" y="4199"/>
                    <a:pt x="19528" y="5691"/>
                    <a:pt x="20264" y="7154"/>
                  </a:cubicBezTo>
                  <a:cubicBezTo>
                    <a:pt x="20172" y="7397"/>
                    <a:pt x="20172" y="7611"/>
                    <a:pt x="20264" y="7854"/>
                  </a:cubicBezTo>
                  <a:cubicBezTo>
                    <a:pt x="21600" y="9286"/>
                    <a:pt x="20034" y="10992"/>
                    <a:pt x="21324" y="12394"/>
                  </a:cubicBezTo>
                  <a:close/>
                </a:path>
              </a:pathLst>
            </a:custGeom>
            <a:solidFill>
              <a:srgbClr val="FEFEF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40" name="Freeform: Shape 346"/>
            <p:cNvSpPr/>
            <p:nvPr/>
          </p:nvSpPr>
          <p:spPr>
            <a:xfrm>
              <a:off x="752370" y="370094"/>
              <a:ext cx="44886" cy="107775"/>
            </a:xfrm>
            <a:custGeom>
              <a:avLst/>
              <a:gdLst/>
              <a:ahLst/>
              <a:cxnLst>
                <a:cxn ang="0">
                  <a:pos x="wd2" y="hd2"/>
                </a:cxn>
                <a:cxn ang="5400000">
                  <a:pos x="wd2" y="hd2"/>
                </a:cxn>
                <a:cxn ang="10800000">
                  <a:pos x="wd2" y="hd2"/>
                </a:cxn>
                <a:cxn ang="16200000">
                  <a:pos x="wd2" y="hd2"/>
                </a:cxn>
              </a:cxnLst>
              <a:rect l="0" t="0" r="r" b="b"/>
              <a:pathLst>
                <a:path w="20382" h="21600" extrusionOk="0">
                  <a:moveTo>
                    <a:pt x="4346" y="21545"/>
                  </a:moveTo>
                  <a:cubicBezTo>
                    <a:pt x="3976" y="21545"/>
                    <a:pt x="3667" y="21545"/>
                    <a:pt x="3359" y="21600"/>
                  </a:cubicBezTo>
                  <a:cubicBezTo>
                    <a:pt x="643" y="17759"/>
                    <a:pt x="-591" y="13837"/>
                    <a:pt x="273" y="9833"/>
                  </a:cubicBezTo>
                  <a:cubicBezTo>
                    <a:pt x="1260" y="5230"/>
                    <a:pt x="6074" y="1689"/>
                    <a:pt x="16380" y="0"/>
                  </a:cubicBezTo>
                  <a:cubicBezTo>
                    <a:pt x="18726" y="599"/>
                    <a:pt x="19651" y="1634"/>
                    <a:pt x="19775" y="2697"/>
                  </a:cubicBezTo>
                  <a:cubicBezTo>
                    <a:pt x="20268" y="6428"/>
                    <a:pt x="21009" y="10160"/>
                    <a:pt x="19404" y="13864"/>
                  </a:cubicBezTo>
                  <a:cubicBezTo>
                    <a:pt x="16874" y="14981"/>
                    <a:pt x="14344" y="16071"/>
                    <a:pt x="11813" y="17187"/>
                  </a:cubicBezTo>
                  <a:cubicBezTo>
                    <a:pt x="10271" y="18958"/>
                    <a:pt x="7802" y="20429"/>
                    <a:pt x="4346" y="21545"/>
                  </a:cubicBezTo>
                  <a:close/>
                </a:path>
              </a:pathLst>
            </a:custGeom>
            <a:solidFill>
              <a:srgbClr val="61504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41" name="Freeform: Shape 347"/>
            <p:cNvSpPr/>
            <p:nvPr/>
          </p:nvSpPr>
          <p:spPr>
            <a:xfrm>
              <a:off x="798228" y="90675"/>
              <a:ext cx="85486" cy="104916"/>
            </a:xfrm>
            <a:custGeom>
              <a:avLst/>
              <a:gdLst/>
              <a:ahLst/>
              <a:cxnLst>
                <a:cxn ang="0">
                  <a:pos x="wd2" y="hd2"/>
                </a:cxn>
                <a:cxn ang="5400000">
                  <a:pos x="wd2" y="hd2"/>
                </a:cxn>
                <a:cxn ang="10800000">
                  <a:pos x="wd2" y="hd2"/>
                </a:cxn>
                <a:cxn ang="16200000">
                  <a:pos x="wd2" y="hd2"/>
                </a:cxn>
              </a:cxnLst>
              <a:rect l="0" t="0" r="r" b="b"/>
              <a:pathLst>
                <a:path w="21600" h="21350" extrusionOk="0">
                  <a:moveTo>
                    <a:pt x="4155" y="1382"/>
                  </a:moveTo>
                  <a:cubicBezTo>
                    <a:pt x="10096" y="5309"/>
                    <a:pt x="15007" y="9872"/>
                    <a:pt x="18269" y="15542"/>
                  </a:cubicBezTo>
                  <a:cubicBezTo>
                    <a:pt x="19024" y="16842"/>
                    <a:pt x="19849" y="18114"/>
                    <a:pt x="21600" y="18723"/>
                  </a:cubicBezTo>
                  <a:cubicBezTo>
                    <a:pt x="19334" y="20078"/>
                    <a:pt x="16689" y="20714"/>
                    <a:pt x="14045" y="21350"/>
                  </a:cubicBezTo>
                  <a:cubicBezTo>
                    <a:pt x="9341" y="14270"/>
                    <a:pt x="3777" y="7549"/>
                    <a:pt x="0" y="54"/>
                  </a:cubicBezTo>
                  <a:cubicBezTo>
                    <a:pt x="1751" y="-250"/>
                    <a:pt x="2816" y="801"/>
                    <a:pt x="4121" y="1382"/>
                  </a:cubicBezTo>
                  <a:close/>
                </a:path>
              </a:pathLst>
            </a:custGeom>
            <a:solidFill>
              <a:srgbClr val="81655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42" name="Freeform: Shape 348"/>
            <p:cNvSpPr/>
            <p:nvPr/>
          </p:nvSpPr>
          <p:spPr>
            <a:xfrm>
              <a:off x="938423" y="16193"/>
              <a:ext cx="81742" cy="127210"/>
            </a:xfrm>
            <a:custGeom>
              <a:avLst/>
              <a:gdLst/>
              <a:ahLst/>
              <a:cxnLst>
                <a:cxn ang="0">
                  <a:pos x="wd2" y="hd2"/>
                </a:cxn>
                <a:cxn ang="5400000">
                  <a:pos x="wd2" y="hd2"/>
                </a:cxn>
                <a:cxn ang="10800000">
                  <a:pos x="wd2" y="hd2"/>
                </a:cxn>
                <a:cxn ang="16200000">
                  <a:pos x="wd2" y="hd2"/>
                </a:cxn>
              </a:cxnLst>
              <a:rect l="0" t="0" r="r" b="b"/>
              <a:pathLst>
                <a:path w="21402" h="21600" extrusionOk="0">
                  <a:moveTo>
                    <a:pt x="14534" y="9369"/>
                  </a:moveTo>
                  <a:cubicBezTo>
                    <a:pt x="17274" y="12508"/>
                    <a:pt x="18733" y="15923"/>
                    <a:pt x="19587" y="19477"/>
                  </a:cubicBezTo>
                  <a:cubicBezTo>
                    <a:pt x="19765" y="20285"/>
                    <a:pt x="19943" y="20908"/>
                    <a:pt x="21402" y="21023"/>
                  </a:cubicBezTo>
                  <a:cubicBezTo>
                    <a:pt x="20441" y="21600"/>
                    <a:pt x="19231" y="21554"/>
                    <a:pt x="18057" y="21600"/>
                  </a:cubicBezTo>
                  <a:cubicBezTo>
                    <a:pt x="12363" y="16038"/>
                    <a:pt x="7987" y="9969"/>
                    <a:pt x="2934" y="4177"/>
                  </a:cubicBezTo>
                  <a:cubicBezTo>
                    <a:pt x="1795" y="2862"/>
                    <a:pt x="-198" y="1731"/>
                    <a:pt x="16" y="0"/>
                  </a:cubicBezTo>
                  <a:cubicBezTo>
                    <a:pt x="6350" y="2169"/>
                    <a:pt x="11047" y="5377"/>
                    <a:pt x="14534" y="9369"/>
                  </a:cubicBezTo>
                  <a:close/>
                </a:path>
              </a:pathLst>
            </a:custGeom>
            <a:solidFill>
              <a:srgbClr val="82655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43" name="Freeform: Shape 349"/>
            <p:cNvSpPr/>
            <p:nvPr/>
          </p:nvSpPr>
          <p:spPr>
            <a:xfrm>
              <a:off x="788170" y="357455"/>
              <a:ext cx="36017" cy="81818"/>
            </a:xfrm>
            <a:custGeom>
              <a:avLst/>
              <a:gdLst/>
              <a:ahLst/>
              <a:cxnLst>
                <a:cxn ang="0">
                  <a:pos x="wd2" y="hd2"/>
                </a:cxn>
                <a:cxn ang="5400000">
                  <a:pos x="wd2" y="hd2"/>
                </a:cxn>
                <a:cxn ang="10800000">
                  <a:pos x="wd2" y="hd2"/>
                </a:cxn>
                <a:cxn ang="16200000">
                  <a:pos x="wd2" y="hd2"/>
                </a:cxn>
              </a:cxnLst>
              <a:rect l="0" t="0" r="r" b="b"/>
              <a:pathLst>
                <a:path w="21600" h="21600" extrusionOk="0">
                  <a:moveTo>
                    <a:pt x="4075" y="21600"/>
                  </a:moveTo>
                  <a:cubicBezTo>
                    <a:pt x="489" y="18407"/>
                    <a:pt x="2608" y="14962"/>
                    <a:pt x="2282" y="11625"/>
                  </a:cubicBezTo>
                  <a:cubicBezTo>
                    <a:pt x="2038" y="8827"/>
                    <a:pt x="2282" y="6028"/>
                    <a:pt x="0" y="3337"/>
                  </a:cubicBezTo>
                  <a:cubicBezTo>
                    <a:pt x="6521" y="1399"/>
                    <a:pt x="14020" y="718"/>
                    <a:pt x="21519" y="0"/>
                  </a:cubicBezTo>
                  <a:cubicBezTo>
                    <a:pt x="21519" y="5741"/>
                    <a:pt x="21519" y="11446"/>
                    <a:pt x="21600" y="17187"/>
                  </a:cubicBezTo>
                  <a:cubicBezTo>
                    <a:pt x="17606" y="17653"/>
                    <a:pt x="14672" y="18837"/>
                    <a:pt x="11574" y="19914"/>
                  </a:cubicBezTo>
                  <a:cubicBezTo>
                    <a:pt x="9047" y="20452"/>
                    <a:pt x="6521" y="21026"/>
                    <a:pt x="3994" y="21564"/>
                  </a:cubicBezTo>
                  <a:close/>
                </a:path>
              </a:pathLst>
            </a:custGeom>
            <a:solidFill>
              <a:srgbClr val="68544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44" name="Freeform: Shape 350"/>
            <p:cNvSpPr/>
            <p:nvPr/>
          </p:nvSpPr>
          <p:spPr>
            <a:xfrm>
              <a:off x="1094775" y="323307"/>
              <a:ext cx="38195" cy="78183"/>
            </a:xfrm>
            <a:custGeom>
              <a:avLst/>
              <a:gdLst/>
              <a:ahLst/>
              <a:cxnLst>
                <a:cxn ang="0">
                  <a:pos x="wd2" y="hd2"/>
                </a:cxn>
                <a:cxn ang="5400000">
                  <a:pos x="wd2" y="hd2"/>
                </a:cxn>
                <a:cxn ang="10800000">
                  <a:pos x="wd2" y="hd2"/>
                </a:cxn>
                <a:cxn ang="16200000">
                  <a:pos x="wd2" y="hd2"/>
                </a:cxn>
              </a:cxnLst>
              <a:rect l="0" t="0" r="r" b="b"/>
              <a:pathLst>
                <a:path w="20034" h="20918" extrusionOk="0">
                  <a:moveTo>
                    <a:pt x="17253" y="18227"/>
                  </a:moveTo>
                  <a:cubicBezTo>
                    <a:pt x="13831" y="19136"/>
                    <a:pt x="10338" y="20009"/>
                    <a:pt x="6916" y="20918"/>
                  </a:cubicBezTo>
                  <a:cubicBezTo>
                    <a:pt x="6489" y="20736"/>
                    <a:pt x="5990" y="20627"/>
                    <a:pt x="5490" y="20554"/>
                  </a:cubicBezTo>
                  <a:cubicBezTo>
                    <a:pt x="3352" y="15172"/>
                    <a:pt x="-70" y="9936"/>
                    <a:pt x="2" y="4336"/>
                  </a:cubicBezTo>
                  <a:cubicBezTo>
                    <a:pt x="73" y="-682"/>
                    <a:pt x="2" y="-682"/>
                    <a:pt x="8912" y="1027"/>
                  </a:cubicBezTo>
                  <a:cubicBezTo>
                    <a:pt x="9981" y="1245"/>
                    <a:pt x="11051" y="1427"/>
                    <a:pt x="12120" y="1645"/>
                  </a:cubicBezTo>
                  <a:cubicBezTo>
                    <a:pt x="15400" y="2045"/>
                    <a:pt x="18251" y="2845"/>
                    <a:pt x="18678" y="4627"/>
                  </a:cubicBezTo>
                  <a:cubicBezTo>
                    <a:pt x="19891" y="9172"/>
                    <a:pt x="21530" y="13791"/>
                    <a:pt x="17324" y="18227"/>
                  </a:cubicBezTo>
                  <a:close/>
                </a:path>
              </a:pathLst>
            </a:custGeom>
            <a:solidFill>
              <a:srgbClr val="63514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45" name="Freeform: Shape 351"/>
            <p:cNvSpPr/>
            <p:nvPr/>
          </p:nvSpPr>
          <p:spPr>
            <a:xfrm>
              <a:off x="642071" y="651184"/>
              <a:ext cx="70128" cy="79473"/>
            </a:xfrm>
            <a:custGeom>
              <a:avLst/>
              <a:gdLst/>
              <a:ahLst/>
              <a:cxnLst>
                <a:cxn ang="0">
                  <a:pos x="wd2" y="hd2"/>
                </a:cxn>
                <a:cxn ang="5400000">
                  <a:pos x="wd2" y="hd2"/>
                </a:cxn>
                <a:cxn ang="10800000">
                  <a:pos x="wd2" y="hd2"/>
                </a:cxn>
                <a:cxn ang="16200000">
                  <a:pos x="wd2" y="hd2"/>
                </a:cxn>
              </a:cxnLst>
              <a:rect l="0" t="0" r="r" b="b"/>
              <a:pathLst>
                <a:path w="21600" h="20672" extrusionOk="0">
                  <a:moveTo>
                    <a:pt x="0" y="981"/>
                  </a:moveTo>
                  <a:cubicBezTo>
                    <a:pt x="4898" y="-928"/>
                    <a:pt x="10047" y="628"/>
                    <a:pt x="15070" y="133"/>
                  </a:cubicBezTo>
                  <a:cubicBezTo>
                    <a:pt x="17791" y="6814"/>
                    <a:pt x="18795" y="13885"/>
                    <a:pt x="21600" y="20672"/>
                  </a:cubicBezTo>
                  <a:cubicBezTo>
                    <a:pt x="14944" y="13602"/>
                    <a:pt x="9335" y="5824"/>
                    <a:pt x="0" y="981"/>
                  </a:cubicBezTo>
                  <a:close/>
                </a:path>
              </a:pathLst>
            </a:custGeom>
            <a:solidFill>
              <a:srgbClr val="E2B290"/>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46" name="Freeform: Shape 352"/>
            <p:cNvSpPr/>
            <p:nvPr/>
          </p:nvSpPr>
          <p:spPr>
            <a:xfrm>
              <a:off x="642657" y="720191"/>
              <a:ext cx="51875" cy="87932"/>
            </a:xfrm>
            <a:custGeom>
              <a:avLst/>
              <a:gdLst/>
              <a:ahLst/>
              <a:cxnLst>
                <a:cxn ang="0">
                  <a:pos x="wd2" y="hd2"/>
                </a:cxn>
                <a:cxn ang="5400000">
                  <a:pos x="wd2" y="hd2"/>
                </a:cxn>
                <a:cxn ang="10800000">
                  <a:pos x="wd2" y="hd2"/>
                </a:cxn>
                <a:cxn ang="16200000">
                  <a:pos x="wd2" y="hd2"/>
                </a:cxn>
              </a:cxnLst>
              <a:rect l="0" t="0" r="r" b="b"/>
              <a:pathLst>
                <a:path w="21140" h="21600" extrusionOk="0">
                  <a:moveTo>
                    <a:pt x="13054" y="21600"/>
                  </a:moveTo>
                  <a:cubicBezTo>
                    <a:pt x="8678" y="19897"/>
                    <a:pt x="9121" y="16759"/>
                    <a:pt x="7294" y="14322"/>
                  </a:cubicBezTo>
                  <a:cubicBezTo>
                    <a:pt x="4414" y="10516"/>
                    <a:pt x="2752" y="6410"/>
                    <a:pt x="481" y="2437"/>
                  </a:cubicBezTo>
                  <a:cubicBezTo>
                    <a:pt x="-72" y="1502"/>
                    <a:pt x="-460" y="668"/>
                    <a:pt x="1146" y="0"/>
                  </a:cubicBezTo>
                  <a:cubicBezTo>
                    <a:pt x="4912" y="1102"/>
                    <a:pt x="8789" y="2137"/>
                    <a:pt x="11780" y="4006"/>
                  </a:cubicBezTo>
                  <a:cubicBezTo>
                    <a:pt x="14771" y="8580"/>
                    <a:pt x="16377" y="13487"/>
                    <a:pt x="21140" y="17627"/>
                  </a:cubicBezTo>
                  <a:cubicBezTo>
                    <a:pt x="18149" y="18729"/>
                    <a:pt x="14715" y="19497"/>
                    <a:pt x="13109" y="21600"/>
                  </a:cubicBezTo>
                  <a:close/>
                </a:path>
              </a:pathLst>
            </a:custGeom>
            <a:solidFill>
              <a:srgbClr val="F7B691"/>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47" name="Freeform: Shape 353"/>
            <p:cNvSpPr/>
            <p:nvPr/>
          </p:nvSpPr>
          <p:spPr>
            <a:xfrm>
              <a:off x="593144" y="413644"/>
              <a:ext cx="62459" cy="42967"/>
            </a:xfrm>
            <a:custGeom>
              <a:avLst/>
              <a:gdLst/>
              <a:ahLst/>
              <a:cxnLst>
                <a:cxn ang="0">
                  <a:pos x="wd2" y="hd2"/>
                </a:cxn>
                <a:cxn ang="5400000">
                  <a:pos x="wd2" y="hd2"/>
                </a:cxn>
                <a:cxn ang="10800000">
                  <a:pos x="wd2" y="hd2"/>
                </a:cxn>
                <a:cxn ang="16200000">
                  <a:pos x="wd2" y="hd2"/>
                </a:cxn>
              </a:cxnLst>
              <a:rect l="0" t="0" r="r" b="b"/>
              <a:pathLst>
                <a:path w="21393" h="18065" extrusionOk="0">
                  <a:moveTo>
                    <a:pt x="0" y="15118"/>
                  </a:moveTo>
                  <a:cubicBezTo>
                    <a:pt x="1117" y="14204"/>
                    <a:pt x="2234" y="13290"/>
                    <a:pt x="3352" y="12375"/>
                  </a:cubicBezTo>
                  <a:cubicBezTo>
                    <a:pt x="7914" y="8661"/>
                    <a:pt x="12616" y="5289"/>
                    <a:pt x="16898" y="1175"/>
                  </a:cubicBezTo>
                  <a:cubicBezTo>
                    <a:pt x="19459" y="-1282"/>
                    <a:pt x="20064" y="546"/>
                    <a:pt x="21041" y="2718"/>
                  </a:cubicBezTo>
                  <a:cubicBezTo>
                    <a:pt x="21134" y="5804"/>
                    <a:pt x="21227" y="8946"/>
                    <a:pt x="21367" y="12032"/>
                  </a:cubicBezTo>
                  <a:cubicBezTo>
                    <a:pt x="21600" y="16261"/>
                    <a:pt x="20297" y="18547"/>
                    <a:pt x="16572" y="17861"/>
                  </a:cubicBezTo>
                  <a:cubicBezTo>
                    <a:pt x="11079" y="16832"/>
                    <a:pt x="5074" y="20318"/>
                    <a:pt x="0" y="15118"/>
                  </a:cubicBezTo>
                  <a:close/>
                </a:path>
              </a:pathLst>
            </a:custGeom>
            <a:solidFill>
              <a:srgbClr val="85634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48" name="Freeform: Shape 354"/>
            <p:cNvSpPr/>
            <p:nvPr/>
          </p:nvSpPr>
          <p:spPr>
            <a:xfrm>
              <a:off x="889149" y="572733"/>
              <a:ext cx="85043" cy="32889"/>
            </a:xfrm>
            <a:custGeom>
              <a:avLst/>
              <a:gdLst/>
              <a:ahLst/>
              <a:cxnLst>
                <a:cxn ang="0">
                  <a:pos x="wd2" y="hd2"/>
                </a:cxn>
                <a:cxn ang="5400000">
                  <a:pos x="wd2" y="hd2"/>
                </a:cxn>
                <a:cxn ang="10800000">
                  <a:pos x="wd2" y="hd2"/>
                </a:cxn>
                <a:cxn ang="16200000">
                  <a:pos x="wd2" y="hd2"/>
                </a:cxn>
              </a:cxnLst>
              <a:rect l="0" t="0" r="r" b="b"/>
              <a:pathLst>
                <a:path w="21386" h="19359" extrusionOk="0">
                  <a:moveTo>
                    <a:pt x="6152" y="19359"/>
                  </a:moveTo>
                  <a:cubicBezTo>
                    <a:pt x="3896" y="15599"/>
                    <a:pt x="1162" y="12879"/>
                    <a:pt x="0" y="6239"/>
                  </a:cubicBezTo>
                  <a:cubicBezTo>
                    <a:pt x="3862" y="1679"/>
                    <a:pt x="8168" y="1759"/>
                    <a:pt x="12236" y="1519"/>
                  </a:cubicBezTo>
                  <a:cubicBezTo>
                    <a:pt x="15209" y="1359"/>
                    <a:pt x="18422" y="-2241"/>
                    <a:pt x="21361" y="2239"/>
                  </a:cubicBezTo>
                  <a:cubicBezTo>
                    <a:pt x="21600" y="6319"/>
                    <a:pt x="20062" y="8479"/>
                    <a:pt x="19481" y="11759"/>
                  </a:cubicBezTo>
                  <a:cubicBezTo>
                    <a:pt x="15414" y="17919"/>
                    <a:pt x="10800" y="18879"/>
                    <a:pt x="6152" y="19279"/>
                  </a:cubicBezTo>
                  <a:close/>
                </a:path>
              </a:pathLst>
            </a:custGeom>
            <a:solidFill>
              <a:srgbClr val="5D718B"/>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49" name="Freeform: Shape 355"/>
            <p:cNvSpPr/>
            <p:nvPr/>
          </p:nvSpPr>
          <p:spPr>
            <a:xfrm>
              <a:off x="1117881" y="328643"/>
              <a:ext cx="35744" cy="62790"/>
            </a:xfrm>
            <a:custGeom>
              <a:avLst/>
              <a:gdLst/>
              <a:ahLst/>
              <a:cxnLst>
                <a:cxn ang="0">
                  <a:pos x="wd2" y="hd2"/>
                </a:cxn>
                <a:cxn ang="5400000">
                  <a:pos x="wd2" y="hd2"/>
                </a:cxn>
                <a:cxn ang="10800000">
                  <a:pos x="wd2" y="hd2"/>
                </a:cxn>
                <a:cxn ang="16200000">
                  <a:pos x="wd2" y="hd2"/>
                </a:cxn>
              </a:cxnLst>
              <a:rect l="0" t="0" r="r" b="b"/>
              <a:pathLst>
                <a:path w="21600" h="21600" extrusionOk="0">
                  <a:moveTo>
                    <a:pt x="5913" y="21600"/>
                  </a:moveTo>
                  <a:cubicBezTo>
                    <a:pt x="5913" y="17018"/>
                    <a:pt x="5585" y="12483"/>
                    <a:pt x="5913" y="7901"/>
                  </a:cubicBezTo>
                  <a:cubicBezTo>
                    <a:pt x="6078" y="4722"/>
                    <a:pt x="4599" y="2197"/>
                    <a:pt x="0" y="327"/>
                  </a:cubicBezTo>
                  <a:cubicBezTo>
                    <a:pt x="5092" y="234"/>
                    <a:pt x="10184" y="140"/>
                    <a:pt x="15276" y="0"/>
                  </a:cubicBezTo>
                  <a:cubicBezTo>
                    <a:pt x="17740" y="234"/>
                    <a:pt x="19793" y="888"/>
                    <a:pt x="19547" y="2478"/>
                  </a:cubicBezTo>
                  <a:cubicBezTo>
                    <a:pt x="18561" y="7668"/>
                    <a:pt x="21600" y="12670"/>
                    <a:pt x="21600" y="17813"/>
                  </a:cubicBezTo>
                  <a:cubicBezTo>
                    <a:pt x="18479" y="18140"/>
                    <a:pt x="16015" y="19122"/>
                    <a:pt x="13798" y="20291"/>
                  </a:cubicBezTo>
                  <a:cubicBezTo>
                    <a:pt x="11170" y="20712"/>
                    <a:pt x="8624" y="21133"/>
                    <a:pt x="5995" y="21600"/>
                  </a:cubicBezTo>
                  <a:close/>
                </a:path>
              </a:pathLst>
            </a:custGeom>
            <a:solidFill>
              <a:srgbClr val="6F594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50" name="Freeform: Shape 356"/>
            <p:cNvSpPr/>
            <p:nvPr/>
          </p:nvSpPr>
          <p:spPr>
            <a:xfrm>
              <a:off x="859522" y="488606"/>
              <a:ext cx="61476" cy="85775"/>
            </a:xfrm>
            <a:custGeom>
              <a:avLst/>
              <a:gdLst/>
              <a:ahLst/>
              <a:cxnLst>
                <a:cxn ang="0">
                  <a:pos x="wd2" y="hd2"/>
                </a:cxn>
                <a:cxn ang="5400000">
                  <a:pos x="wd2" y="hd2"/>
                </a:cxn>
                <a:cxn ang="10800000">
                  <a:pos x="wd2" y="hd2"/>
                </a:cxn>
                <a:cxn ang="16200000">
                  <a:pos x="wd2" y="hd2"/>
                </a:cxn>
              </a:cxnLst>
              <a:rect l="0" t="0" r="r" b="b"/>
              <a:pathLst>
                <a:path w="20788" h="21468" extrusionOk="0">
                  <a:moveTo>
                    <a:pt x="46" y="16362"/>
                  </a:moveTo>
                  <a:cubicBezTo>
                    <a:pt x="919" y="13912"/>
                    <a:pt x="1792" y="11497"/>
                    <a:pt x="2666" y="9048"/>
                  </a:cubicBezTo>
                  <a:cubicBezTo>
                    <a:pt x="3677" y="5919"/>
                    <a:pt x="5469" y="3266"/>
                    <a:pt x="10110" y="2381"/>
                  </a:cubicBezTo>
                  <a:cubicBezTo>
                    <a:pt x="13052" y="1599"/>
                    <a:pt x="15993" y="816"/>
                    <a:pt x="18934" y="0"/>
                  </a:cubicBezTo>
                  <a:cubicBezTo>
                    <a:pt x="21600" y="272"/>
                    <a:pt x="20819" y="1395"/>
                    <a:pt x="20083" y="2517"/>
                  </a:cubicBezTo>
                  <a:cubicBezTo>
                    <a:pt x="9605" y="6395"/>
                    <a:pt x="2390" y="12076"/>
                    <a:pt x="1149" y="21124"/>
                  </a:cubicBezTo>
                  <a:cubicBezTo>
                    <a:pt x="873" y="21600"/>
                    <a:pt x="597" y="21566"/>
                    <a:pt x="276" y="21124"/>
                  </a:cubicBezTo>
                  <a:lnTo>
                    <a:pt x="0" y="16294"/>
                  </a:lnTo>
                  <a:close/>
                </a:path>
              </a:pathLst>
            </a:custGeom>
            <a:solidFill>
              <a:srgbClr val="6A584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51" name="Freeform: Shape 357"/>
            <p:cNvSpPr/>
            <p:nvPr/>
          </p:nvSpPr>
          <p:spPr>
            <a:xfrm>
              <a:off x="671004" y="736500"/>
              <a:ext cx="43914" cy="55587"/>
            </a:xfrm>
            <a:custGeom>
              <a:avLst/>
              <a:gdLst/>
              <a:ahLst/>
              <a:cxnLst>
                <a:cxn ang="0">
                  <a:pos x="wd2" y="hd2"/>
                </a:cxn>
                <a:cxn ang="5400000">
                  <a:pos x="wd2" y="hd2"/>
                </a:cxn>
                <a:cxn ang="10800000">
                  <a:pos x="wd2" y="hd2"/>
                </a:cxn>
                <a:cxn ang="16200000">
                  <a:pos x="wd2" y="hd2"/>
                </a:cxn>
              </a:cxnLst>
              <a:rect l="0" t="0" r="r" b="b"/>
              <a:pathLst>
                <a:path w="20467" h="21600" extrusionOk="0">
                  <a:moveTo>
                    <a:pt x="10839" y="21547"/>
                  </a:moveTo>
                  <a:cubicBezTo>
                    <a:pt x="8938" y="21442"/>
                    <a:pt x="7165" y="20913"/>
                    <a:pt x="6658" y="19329"/>
                  </a:cubicBezTo>
                  <a:cubicBezTo>
                    <a:pt x="4631" y="12833"/>
                    <a:pt x="-1133" y="7235"/>
                    <a:pt x="197" y="0"/>
                  </a:cubicBezTo>
                  <a:cubicBezTo>
                    <a:pt x="8305" y="5387"/>
                    <a:pt x="15399" y="11460"/>
                    <a:pt x="20467" y="19435"/>
                  </a:cubicBezTo>
                  <a:cubicBezTo>
                    <a:pt x="17616" y="21283"/>
                    <a:pt x="14259" y="21600"/>
                    <a:pt x="10839" y="21600"/>
                  </a:cubicBezTo>
                  <a:close/>
                </a:path>
              </a:pathLst>
            </a:custGeom>
            <a:solidFill>
              <a:srgbClr val="F4AC88"/>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52" name="Freeform: Shape 358"/>
            <p:cNvSpPr/>
            <p:nvPr/>
          </p:nvSpPr>
          <p:spPr>
            <a:xfrm>
              <a:off x="1143023" y="509348"/>
              <a:ext cx="32831" cy="39193"/>
            </a:xfrm>
            <a:custGeom>
              <a:avLst/>
              <a:gdLst/>
              <a:ahLst/>
              <a:cxnLst>
                <a:cxn ang="0">
                  <a:pos x="wd2" y="hd2"/>
                </a:cxn>
                <a:cxn ang="5400000">
                  <a:pos x="wd2" y="hd2"/>
                </a:cxn>
                <a:cxn ang="10800000">
                  <a:pos x="wd2" y="hd2"/>
                </a:cxn>
                <a:cxn ang="16200000">
                  <a:pos x="wd2" y="hd2"/>
                </a:cxn>
              </a:cxnLst>
              <a:rect l="0" t="0" r="r" b="b"/>
              <a:pathLst>
                <a:path w="19397" h="19965" extrusionOk="0">
                  <a:moveTo>
                    <a:pt x="17987" y="1065"/>
                  </a:moveTo>
                  <a:cubicBezTo>
                    <a:pt x="21600" y="7296"/>
                    <a:pt x="17344" y="12696"/>
                    <a:pt x="15498" y="18373"/>
                  </a:cubicBezTo>
                  <a:cubicBezTo>
                    <a:pt x="14936" y="18927"/>
                    <a:pt x="14373" y="19411"/>
                    <a:pt x="13811" y="19965"/>
                  </a:cubicBezTo>
                  <a:cubicBezTo>
                    <a:pt x="7950" y="15050"/>
                    <a:pt x="3533" y="9303"/>
                    <a:pt x="0" y="2934"/>
                  </a:cubicBezTo>
                  <a:cubicBezTo>
                    <a:pt x="5460" y="-1635"/>
                    <a:pt x="11884" y="303"/>
                    <a:pt x="18067" y="1065"/>
                  </a:cubicBezTo>
                  <a:close/>
                </a:path>
              </a:pathLst>
            </a:custGeom>
            <a:solidFill>
              <a:srgbClr val="536883"/>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53" name="Freeform: Shape 359"/>
            <p:cNvSpPr/>
            <p:nvPr/>
          </p:nvSpPr>
          <p:spPr>
            <a:xfrm>
              <a:off x="676493" y="596108"/>
              <a:ext cx="12701" cy="32754"/>
            </a:xfrm>
            <a:custGeom>
              <a:avLst/>
              <a:gdLst/>
              <a:ahLst/>
              <a:cxnLst>
                <a:cxn ang="0">
                  <a:pos x="wd2" y="hd2"/>
                </a:cxn>
                <a:cxn ang="5400000">
                  <a:pos x="wd2" y="hd2"/>
                </a:cxn>
                <a:cxn ang="10800000">
                  <a:pos x="wd2" y="hd2"/>
                </a:cxn>
                <a:cxn ang="16200000">
                  <a:pos x="wd2" y="hd2"/>
                </a:cxn>
              </a:cxnLst>
              <a:rect l="0" t="0" r="r" b="b"/>
              <a:pathLst>
                <a:path w="18666" h="21600" extrusionOk="0">
                  <a:moveTo>
                    <a:pt x="12267" y="21600"/>
                  </a:moveTo>
                  <a:cubicBezTo>
                    <a:pt x="10133" y="16581"/>
                    <a:pt x="8001" y="11562"/>
                    <a:pt x="5867" y="6543"/>
                  </a:cubicBezTo>
                  <a:cubicBezTo>
                    <a:pt x="4000" y="4392"/>
                    <a:pt x="2134" y="2151"/>
                    <a:pt x="0" y="0"/>
                  </a:cubicBezTo>
                  <a:cubicBezTo>
                    <a:pt x="21600" y="5736"/>
                    <a:pt x="15467" y="14071"/>
                    <a:pt x="18666" y="21600"/>
                  </a:cubicBezTo>
                  <a:cubicBezTo>
                    <a:pt x="16533" y="21600"/>
                    <a:pt x="14399" y="21600"/>
                    <a:pt x="12267" y="21600"/>
                  </a:cubicBezTo>
                  <a:close/>
                </a:path>
              </a:pathLst>
            </a:custGeom>
            <a:solidFill>
              <a:srgbClr val="E2B290"/>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54" name="Freeform: Shape 360"/>
            <p:cNvSpPr/>
            <p:nvPr/>
          </p:nvSpPr>
          <p:spPr>
            <a:xfrm>
              <a:off x="1001172" y="543784"/>
              <a:ext cx="12701" cy="26095"/>
            </a:xfrm>
            <a:custGeom>
              <a:avLst/>
              <a:gdLst/>
              <a:ahLst/>
              <a:cxnLst>
                <a:cxn ang="0">
                  <a:pos x="wd2" y="hd2"/>
                </a:cxn>
                <a:cxn ang="5400000">
                  <a:pos x="wd2" y="hd2"/>
                </a:cxn>
                <a:cxn ang="10800000">
                  <a:pos x="wd2" y="hd2"/>
                </a:cxn>
                <a:cxn ang="16200000">
                  <a:pos x="wd2" y="hd2"/>
                </a:cxn>
              </a:cxnLst>
              <a:rect l="0" t="0" r="r" b="b"/>
              <a:pathLst>
                <a:path w="15045" h="21600" extrusionOk="0">
                  <a:moveTo>
                    <a:pt x="7200" y="112"/>
                  </a:moveTo>
                  <a:cubicBezTo>
                    <a:pt x="9490" y="225"/>
                    <a:pt x="11454" y="338"/>
                    <a:pt x="13745" y="450"/>
                  </a:cubicBezTo>
                  <a:cubicBezTo>
                    <a:pt x="11454" y="7537"/>
                    <a:pt x="21600" y="15075"/>
                    <a:pt x="6873" y="21600"/>
                  </a:cubicBezTo>
                  <a:cubicBezTo>
                    <a:pt x="4581" y="16200"/>
                    <a:pt x="2290" y="10800"/>
                    <a:pt x="0" y="5288"/>
                  </a:cubicBezTo>
                  <a:cubicBezTo>
                    <a:pt x="3928" y="3825"/>
                    <a:pt x="0" y="1013"/>
                    <a:pt x="7200" y="0"/>
                  </a:cubicBezTo>
                  <a:close/>
                </a:path>
              </a:pathLst>
            </a:custGeom>
            <a:solidFill>
              <a:srgbClr val="CBA68C"/>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55" name="Freeform: Shape 361"/>
            <p:cNvSpPr/>
            <p:nvPr/>
          </p:nvSpPr>
          <p:spPr>
            <a:xfrm>
              <a:off x="671291" y="862183"/>
              <a:ext cx="22833" cy="12701"/>
            </a:xfrm>
            <a:custGeom>
              <a:avLst/>
              <a:gdLst/>
              <a:ahLst/>
              <a:cxnLst>
                <a:cxn ang="0">
                  <a:pos x="wd2" y="hd2"/>
                </a:cxn>
                <a:cxn ang="5400000">
                  <a:pos x="wd2" y="hd2"/>
                </a:cxn>
                <a:cxn ang="10800000">
                  <a:pos x="wd2" y="hd2"/>
                </a:cxn>
                <a:cxn ang="16200000">
                  <a:pos x="wd2" y="hd2"/>
                </a:cxn>
              </a:cxnLst>
              <a:rect l="0" t="0" r="r" b="b"/>
              <a:pathLst>
                <a:path w="21600" h="9020" extrusionOk="0">
                  <a:moveTo>
                    <a:pt x="0" y="8218"/>
                  </a:moveTo>
                  <a:cubicBezTo>
                    <a:pt x="6557" y="-6290"/>
                    <a:pt x="14400" y="3382"/>
                    <a:pt x="21600" y="802"/>
                  </a:cubicBezTo>
                  <a:cubicBezTo>
                    <a:pt x="15042" y="15310"/>
                    <a:pt x="7200" y="5638"/>
                    <a:pt x="0" y="8218"/>
                  </a:cubicBezTo>
                  <a:close/>
                </a:path>
              </a:pathLst>
            </a:custGeom>
            <a:solidFill>
              <a:srgbClr val="F9C6A2"/>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56" name="Freeform: Shape 362"/>
            <p:cNvSpPr/>
            <p:nvPr/>
          </p:nvSpPr>
          <p:spPr>
            <a:xfrm>
              <a:off x="682855" y="628861"/>
              <a:ext cx="12701" cy="19572"/>
            </a:xfrm>
            <a:custGeom>
              <a:avLst/>
              <a:gdLst/>
              <a:ahLst/>
              <a:cxnLst>
                <a:cxn ang="0">
                  <a:pos x="wd2" y="hd2"/>
                </a:cxn>
                <a:cxn ang="5400000">
                  <a:pos x="wd2" y="hd2"/>
                </a:cxn>
                <a:cxn ang="10800000">
                  <a:pos x="wd2" y="hd2"/>
                </a:cxn>
                <a:cxn ang="16200000">
                  <a:pos x="wd2" y="hd2"/>
                </a:cxn>
              </a:cxnLst>
              <a:rect l="0" t="0" r="r" b="b"/>
              <a:pathLst>
                <a:path w="9432" h="21600" extrusionOk="0">
                  <a:moveTo>
                    <a:pt x="9032" y="21600"/>
                  </a:moveTo>
                  <a:cubicBezTo>
                    <a:pt x="-6193" y="15300"/>
                    <a:pt x="3013" y="7200"/>
                    <a:pt x="535" y="0"/>
                  </a:cubicBezTo>
                  <a:cubicBezTo>
                    <a:pt x="15407" y="6300"/>
                    <a:pt x="6554" y="14400"/>
                    <a:pt x="9032" y="21600"/>
                  </a:cubicBezTo>
                  <a:close/>
                </a:path>
              </a:pathLst>
            </a:custGeom>
            <a:solidFill>
              <a:srgbClr val="E2B290"/>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57" name="Freeform: Shape 363"/>
            <p:cNvSpPr/>
            <p:nvPr/>
          </p:nvSpPr>
          <p:spPr>
            <a:xfrm>
              <a:off x="619238" y="646652"/>
              <a:ext cx="16310" cy="1270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400"/>
                    <a:pt x="14401" y="-5400"/>
                    <a:pt x="21600" y="16200"/>
                  </a:cubicBezTo>
                  <a:cubicBezTo>
                    <a:pt x="14401" y="16200"/>
                    <a:pt x="7200" y="16200"/>
                    <a:pt x="0" y="16200"/>
                  </a:cubicBezTo>
                  <a:close/>
                </a:path>
              </a:pathLst>
            </a:custGeom>
            <a:solidFill>
              <a:srgbClr val="E2B290"/>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58" name="Freeform: Shape 364"/>
            <p:cNvSpPr/>
            <p:nvPr/>
          </p:nvSpPr>
          <p:spPr>
            <a:xfrm>
              <a:off x="855370" y="573140"/>
              <a:ext cx="12701" cy="16717"/>
            </a:xfrm>
            <a:custGeom>
              <a:avLst/>
              <a:gdLst/>
              <a:ahLst/>
              <a:cxnLst>
                <a:cxn ang="0">
                  <a:pos x="wd2" y="hd2"/>
                </a:cxn>
                <a:cxn ang="5400000">
                  <a:pos x="wd2" y="hd2"/>
                </a:cxn>
                <a:cxn ang="10800000">
                  <a:pos x="wd2" y="hd2"/>
                </a:cxn>
                <a:cxn ang="16200000">
                  <a:pos x="wd2" y="hd2"/>
                </a:cxn>
              </a:cxnLst>
              <a:rect l="0" t="0" r="r" b="b"/>
              <a:pathLst>
                <a:path w="13806" h="21600" extrusionOk="0">
                  <a:moveTo>
                    <a:pt x="1546" y="0"/>
                  </a:moveTo>
                  <a:cubicBezTo>
                    <a:pt x="5049" y="0"/>
                    <a:pt x="9134" y="0"/>
                    <a:pt x="12637" y="0"/>
                  </a:cubicBezTo>
                  <a:cubicBezTo>
                    <a:pt x="12637" y="7200"/>
                    <a:pt x="13223" y="14400"/>
                    <a:pt x="13806" y="21600"/>
                  </a:cubicBezTo>
                  <a:cubicBezTo>
                    <a:pt x="-7794" y="15278"/>
                    <a:pt x="2715" y="7375"/>
                    <a:pt x="1546" y="175"/>
                  </a:cubicBezTo>
                  <a:close/>
                </a:path>
              </a:pathLst>
            </a:custGeom>
            <a:solidFill>
              <a:srgbClr val="B8A79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59" name="Freeform: Shape 365"/>
            <p:cNvSpPr/>
            <p:nvPr/>
          </p:nvSpPr>
          <p:spPr>
            <a:xfrm>
              <a:off x="2541506" y="480043"/>
              <a:ext cx="583449" cy="101115"/>
            </a:xfrm>
            <a:custGeom>
              <a:avLst/>
              <a:gdLst/>
              <a:ahLst/>
              <a:cxnLst>
                <a:cxn ang="0">
                  <a:pos x="wd2" y="hd2"/>
                </a:cxn>
                <a:cxn ang="5400000">
                  <a:pos x="wd2" y="hd2"/>
                </a:cxn>
                <a:cxn ang="10800000">
                  <a:pos x="wd2" y="hd2"/>
                </a:cxn>
                <a:cxn ang="16200000">
                  <a:pos x="wd2" y="hd2"/>
                </a:cxn>
              </a:cxnLst>
              <a:rect l="0" t="0" r="r" b="b"/>
              <a:pathLst>
                <a:path w="21600" h="21600" extrusionOk="0">
                  <a:moveTo>
                    <a:pt x="1464" y="13152"/>
                  </a:moveTo>
                  <a:cubicBezTo>
                    <a:pt x="1268" y="11700"/>
                    <a:pt x="991" y="12397"/>
                    <a:pt x="750" y="12310"/>
                  </a:cubicBezTo>
                  <a:cubicBezTo>
                    <a:pt x="473" y="12223"/>
                    <a:pt x="196" y="12281"/>
                    <a:pt x="0" y="10887"/>
                  </a:cubicBezTo>
                  <a:cubicBezTo>
                    <a:pt x="221" y="6910"/>
                    <a:pt x="584" y="3455"/>
                    <a:pt x="1087" y="436"/>
                  </a:cubicBezTo>
                  <a:cubicBezTo>
                    <a:pt x="1379" y="0"/>
                    <a:pt x="1681" y="0"/>
                    <a:pt x="1982" y="0"/>
                  </a:cubicBezTo>
                  <a:cubicBezTo>
                    <a:pt x="7678" y="0"/>
                    <a:pt x="13374" y="0"/>
                    <a:pt x="19074" y="0"/>
                  </a:cubicBezTo>
                  <a:cubicBezTo>
                    <a:pt x="19316" y="0"/>
                    <a:pt x="19557" y="0"/>
                    <a:pt x="19789" y="436"/>
                  </a:cubicBezTo>
                  <a:cubicBezTo>
                    <a:pt x="20503" y="4471"/>
                    <a:pt x="20946" y="9494"/>
                    <a:pt x="21343" y="14661"/>
                  </a:cubicBezTo>
                  <a:cubicBezTo>
                    <a:pt x="21454" y="16113"/>
                    <a:pt x="21514" y="17710"/>
                    <a:pt x="21600" y="19248"/>
                  </a:cubicBezTo>
                  <a:cubicBezTo>
                    <a:pt x="21509" y="21542"/>
                    <a:pt x="21172" y="20874"/>
                    <a:pt x="20926" y="20961"/>
                  </a:cubicBezTo>
                  <a:cubicBezTo>
                    <a:pt x="20176" y="21223"/>
                    <a:pt x="19421" y="20642"/>
                    <a:pt x="18682" y="21600"/>
                  </a:cubicBezTo>
                  <a:cubicBezTo>
                    <a:pt x="17640" y="12919"/>
                    <a:pt x="16005" y="10858"/>
                    <a:pt x="14370" y="8826"/>
                  </a:cubicBezTo>
                  <a:cubicBezTo>
                    <a:pt x="13887" y="8216"/>
                    <a:pt x="13394" y="7781"/>
                    <a:pt x="12906" y="7287"/>
                  </a:cubicBezTo>
                  <a:cubicBezTo>
                    <a:pt x="12714" y="6706"/>
                    <a:pt x="12483" y="7432"/>
                    <a:pt x="12292" y="6765"/>
                  </a:cubicBezTo>
                  <a:cubicBezTo>
                    <a:pt x="12136" y="6706"/>
                    <a:pt x="11975" y="6648"/>
                    <a:pt x="11819" y="6619"/>
                  </a:cubicBezTo>
                  <a:cubicBezTo>
                    <a:pt x="11542" y="5981"/>
                    <a:pt x="11235" y="6823"/>
                    <a:pt x="10964" y="6097"/>
                  </a:cubicBezTo>
                  <a:cubicBezTo>
                    <a:pt x="10606" y="6039"/>
                    <a:pt x="10249" y="5981"/>
                    <a:pt x="9892" y="5923"/>
                  </a:cubicBezTo>
                  <a:cubicBezTo>
                    <a:pt x="8931" y="5574"/>
                    <a:pt x="7970" y="5545"/>
                    <a:pt x="7009" y="5923"/>
                  </a:cubicBezTo>
                  <a:cubicBezTo>
                    <a:pt x="6657" y="5981"/>
                    <a:pt x="6304" y="6039"/>
                    <a:pt x="5952" y="6126"/>
                  </a:cubicBezTo>
                  <a:cubicBezTo>
                    <a:pt x="5711" y="6765"/>
                    <a:pt x="5444" y="6039"/>
                    <a:pt x="5197" y="6619"/>
                  </a:cubicBezTo>
                  <a:cubicBezTo>
                    <a:pt x="4322" y="7432"/>
                    <a:pt x="3436" y="7868"/>
                    <a:pt x="2586" y="9464"/>
                  </a:cubicBezTo>
                  <a:cubicBezTo>
                    <a:pt x="2169" y="10248"/>
                    <a:pt x="1771" y="11236"/>
                    <a:pt x="1469" y="13152"/>
                  </a:cubicBezTo>
                  <a:close/>
                </a:path>
              </a:pathLst>
            </a:custGeom>
            <a:solidFill>
              <a:srgbClr val="40293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60" name="Freeform: Shape 366"/>
            <p:cNvSpPr/>
            <p:nvPr/>
          </p:nvSpPr>
          <p:spPr>
            <a:xfrm>
              <a:off x="2632428" y="1168004"/>
              <a:ext cx="238925" cy="85107"/>
            </a:xfrm>
            <a:custGeom>
              <a:avLst/>
              <a:gdLst/>
              <a:ahLst/>
              <a:cxnLst>
                <a:cxn ang="0">
                  <a:pos x="wd2" y="hd2"/>
                </a:cxn>
                <a:cxn ang="5400000">
                  <a:pos x="wd2" y="hd2"/>
                </a:cxn>
                <a:cxn ang="10800000">
                  <a:pos x="wd2" y="hd2"/>
                </a:cxn>
                <a:cxn ang="16200000">
                  <a:pos x="wd2" y="hd2"/>
                </a:cxn>
              </a:cxnLst>
              <a:rect l="0" t="0" r="r" b="b"/>
              <a:pathLst>
                <a:path w="21600" h="21368" extrusionOk="0">
                  <a:moveTo>
                    <a:pt x="21600" y="0"/>
                  </a:moveTo>
                  <a:cubicBezTo>
                    <a:pt x="18983" y="12182"/>
                    <a:pt x="15469" y="21054"/>
                    <a:pt x="10087" y="21361"/>
                  </a:cubicBezTo>
                  <a:cubicBezTo>
                    <a:pt x="5799" y="21600"/>
                    <a:pt x="2519" y="15867"/>
                    <a:pt x="0" y="5357"/>
                  </a:cubicBezTo>
                  <a:cubicBezTo>
                    <a:pt x="7605" y="11943"/>
                    <a:pt x="14670" y="8838"/>
                    <a:pt x="21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61" name="Freeform: Shape 367"/>
            <p:cNvSpPr/>
            <p:nvPr/>
          </p:nvSpPr>
          <p:spPr>
            <a:xfrm>
              <a:off x="2818435" y="892423"/>
              <a:ext cx="162484" cy="99787"/>
            </a:xfrm>
            <a:custGeom>
              <a:avLst/>
              <a:gdLst/>
              <a:ahLst/>
              <a:cxnLst>
                <a:cxn ang="0">
                  <a:pos x="wd2" y="hd2"/>
                </a:cxn>
                <a:cxn ang="5400000">
                  <a:pos x="wd2" y="hd2"/>
                </a:cxn>
                <a:cxn ang="10800000">
                  <a:pos x="wd2" y="hd2"/>
                </a:cxn>
                <a:cxn ang="16200000">
                  <a:pos x="wd2" y="hd2"/>
                </a:cxn>
              </a:cxnLst>
              <a:rect l="0" t="0" r="r" b="b"/>
              <a:pathLst>
                <a:path w="21115" h="21316" extrusionOk="0">
                  <a:moveTo>
                    <a:pt x="18145" y="14537"/>
                  </a:moveTo>
                  <a:cubicBezTo>
                    <a:pt x="17085" y="16483"/>
                    <a:pt x="16308" y="18921"/>
                    <a:pt x="14807" y="20170"/>
                  </a:cubicBezTo>
                  <a:cubicBezTo>
                    <a:pt x="14454" y="20837"/>
                    <a:pt x="14012" y="21157"/>
                    <a:pt x="13482" y="21215"/>
                  </a:cubicBezTo>
                  <a:cubicBezTo>
                    <a:pt x="11893" y="21302"/>
                    <a:pt x="10286" y="21215"/>
                    <a:pt x="8696" y="21273"/>
                  </a:cubicBezTo>
                  <a:cubicBezTo>
                    <a:pt x="8325" y="21331"/>
                    <a:pt x="7972" y="21331"/>
                    <a:pt x="7601" y="21273"/>
                  </a:cubicBezTo>
                  <a:cubicBezTo>
                    <a:pt x="5181" y="20460"/>
                    <a:pt x="2568" y="20954"/>
                    <a:pt x="377" y="18515"/>
                  </a:cubicBezTo>
                  <a:cubicBezTo>
                    <a:pt x="-276" y="17092"/>
                    <a:pt x="77" y="15583"/>
                    <a:pt x="272" y="14102"/>
                  </a:cubicBezTo>
                  <a:cubicBezTo>
                    <a:pt x="713" y="10705"/>
                    <a:pt x="1667" y="7686"/>
                    <a:pt x="3150" y="5189"/>
                  </a:cubicBezTo>
                  <a:cubicBezTo>
                    <a:pt x="3663" y="4318"/>
                    <a:pt x="4157" y="3273"/>
                    <a:pt x="5040" y="3389"/>
                  </a:cubicBezTo>
                  <a:cubicBezTo>
                    <a:pt x="5588" y="4318"/>
                    <a:pt x="5234" y="5276"/>
                    <a:pt x="5058" y="6234"/>
                  </a:cubicBezTo>
                  <a:cubicBezTo>
                    <a:pt x="4740" y="7889"/>
                    <a:pt x="4210" y="9515"/>
                    <a:pt x="4917" y="11228"/>
                  </a:cubicBezTo>
                  <a:cubicBezTo>
                    <a:pt x="5994" y="12302"/>
                    <a:pt x="7054" y="13289"/>
                    <a:pt x="7371" y="15641"/>
                  </a:cubicBezTo>
                  <a:cubicBezTo>
                    <a:pt x="7636" y="17586"/>
                    <a:pt x="8696" y="17876"/>
                    <a:pt x="9738" y="17673"/>
                  </a:cubicBezTo>
                  <a:cubicBezTo>
                    <a:pt x="11910" y="17266"/>
                    <a:pt x="13341" y="15292"/>
                    <a:pt x="14012" y="11896"/>
                  </a:cubicBezTo>
                  <a:cubicBezTo>
                    <a:pt x="14471" y="9834"/>
                    <a:pt x="14206" y="7889"/>
                    <a:pt x="13606" y="6031"/>
                  </a:cubicBezTo>
                  <a:cubicBezTo>
                    <a:pt x="13182" y="3621"/>
                    <a:pt x="11345" y="3273"/>
                    <a:pt x="10886" y="892"/>
                  </a:cubicBezTo>
                  <a:cubicBezTo>
                    <a:pt x="10992" y="544"/>
                    <a:pt x="11151" y="312"/>
                    <a:pt x="11381" y="138"/>
                  </a:cubicBezTo>
                  <a:cubicBezTo>
                    <a:pt x="14507" y="-269"/>
                    <a:pt x="17580" y="225"/>
                    <a:pt x="20582" y="1676"/>
                  </a:cubicBezTo>
                  <a:cubicBezTo>
                    <a:pt x="21324" y="2634"/>
                    <a:pt x="21130" y="3941"/>
                    <a:pt x="20953" y="5131"/>
                  </a:cubicBezTo>
                  <a:cubicBezTo>
                    <a:pt x="20406" y="8557"/>
                    <a:pt x="19911" y="12041"/>
                    <a:pt x="18127" y="14450"/>
                  </a:cubicBezTo>
                  <a:close/>
                </a:path>
              </a:pathLst>
            </a:custGeom>
            <a:solidFill>
              <a:srgbClr val="FFFEF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62" name="Freeform: Shape 368"/>
            <p:cNvSpPr/>
            <p:nvPr/>
          </p:nvSpPr>
          <p:spPr>
            <a:xfrm>
              <a:off x="3045992" y="570150"/>
              <a:ext cx="98398" cy="78963"/>
            </a:xfrm>
            <a:custGeom>
              <a:avLst/>
              <a:gdLst/>
              <a:ahLst/>
              <a:cxnLst>
                <a:cxn ang="0">
                  <a:pos x="wd2" y="hd2"/>
                </a:cxn>
                <a:cxn ang="5400000">
                  <a:pos x="wd2" y="hd2"/>
                </a:cxn>
                <a:cxn ang="10800000">
                  <a:pos x="wd2" y="hd2"/>
                </a:cxn>
                <a:cxn ang="16200000">
                  <a:pos x="wd2" y="hd2"/>
                </a:cxn>
              </a:cxnLst>
              <a:rect l="0" t="0" r="r" b="b"/>
              <a:pathLst>
                <a:path w="21600" h="21600" extrusionOk="0">
                  <a:moveTo>
                    <a:pt x="0" y="3011"/>
                  </a:moveTo>
                  <a:cubicBezTo>
                    <a:pt x="239" y="706"/>
                    <a:pt x="1641" y="892"/>
                    <a:pt x="2954" y="892"/>
                  </a:cubicBezTo>
                  <a:cubicBezTo>
                    <a:pt x="6623" y="892"/>
                    <a:pt x="10293" y="892"/>
                    <a:pt x="13962" y="892"/>
                  </a:cubicBezTo>
                  <a:cubicBezTo>
                    <a:pt x="15096" y="892"/>
                    <a:pt x="16379" y="1376"/>
                    <a:pt x="17304" y="0"/>
                  </a:cubicBezTo>
                  <a:cubicBezTo>
                    <a:pt x="20198" y="5725"/>
                    <a:pt x="20854" y="12231"/>
                    <a:pt x="21600" y="18737"/>
                  </a:cubicBezTo>
                  <a:cubicBezTo>
                    <a:pt x="21361" y="20894"/>
                    <a:pt x="20019" y="20485"/>
                    <a:pt x="18885" y="20522"/>
                  </a:cubicBezTo>
                  <a:cubicBezTo>
                    <a:pt x="15842" y="20522"/>
                    <a:pt x="12769" y="20522"/>
                    <a:pt x="9726" y="20522"/>
                  </a:cubicBezTo>
                  <a:cubicBezTo>
                    <a:pt x="8592" y="20522"/>
                    <a:pt x="7339" y="20113"/>
                    <a:pt x="6504" y="21600"/>
                  </a:cubicBezTo>
                  <a:cubicBezTo>
                    <a:pt x="4535" y="15317"/>
                    <a:pt x="2655" y="8960"/>
                    <a:pt x="30" y="3011"/>
                  </a:cubicBezTo>
                  <a:close/>
                </a:path>
              </a:pathLst>
            </a:custGeom>
            <a:solidFill>
              <a:srgbClr val="3B263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63" name="Freeform: Shape 369"/>
            <p:cNvSpPr/>
            <p:nvPr/>
          </p:nvSpPr>
          <p:spPr>
            <a:xfrm>
              <a:off x="2545714" y="890497"/>
              <a:ext cx="132238" cy="93972"/>
            </a:xfrm>
            <a:custGeom>
              <a:avLst/>
              <a:gdLst/>
              <a:ahLst/>
              <a:cxnLst>
                <a:cxn ang="0">
                  <a:pos x="wd2" y="hd2"/>
                </a:cxn>
                <a:cxn ang="5400000">
                  <a:pos x="wd2" y="hd2"/>
                </a:cxn>
                <a:cxn ang="10800000">
                  <a:pos x="wd2" y="hd2"/>
                </a:cxn>
                <a:cxn ang="16200000">
                  <a:pos x="wd2" y="hd2"/>
                </a:cxn>
              </a:cxnLst>
              <a:rect l="0" t="0" r="r" b="b"/>
              <a:pathLst>
                <a:path w="21059" h="20292" extrusionOk="0">
                  <a:moveTo>
                    <a:pt x="17467" y="19630"/>
                  </a:moveTo>
                  <a:cubicBezTo>
                    <a:pt x="14177" y="19630"/>
                    <a:pt x="10909" y="19836"/>
                    <a:pt x="7620" y="19630"/>
                  </a:cubicBezTo>
                  <a:cubicBezTo>
                    <a:pt x="2836" y="19337"/>
                    <a:pt x="2252" y="18544"/>
                    <a:pt x="1300" y="12235"/>
                  </a:cubicBezTo>
                  <a:cubicBezTo>
                    <a:pt x="1235" y="11795"/>
                    <a:pt x="1040" y="11384"/>
                    <a:pt x="910" y="10943"/>
                  </a:cubicBezTo>
                  <a:cubicBezTo>
                    <a:pt x="-475" y="8067"/>
                    <a:pt x="-20" y="5044"/>
                    <a:pt x="586" y="2022"/>
                  </a:cubicBezTo>
                  <a:cubicBezTo>
                    <a:pt x="4200" y="-737"/>
                    <a:pt x="7879" y="-473"/>
                    <a:pt x="11580" y="1611"/>
                  </a:cubicBezTo>
                  <a:cubicBezTo>
                    <a:pt x="12230" y="2697"/>
                    <a:pt x="11515" y="3254"/>
                    <a:pt x="11061" y="3812"/>
                  </a:cubicBezTo>
                  <a:cubicBezTo>
                    <a:pt x="10109" y="4986"/>
                    <a:pt x="9459" y="6395"/>
                    <a:pt x="9113" y="8038"/>
                  </a:cubicBezTo>
                  <a:cubicBezTo>
                    <a:pt x="8204" y="10738"/>
                    <a:pt x="10498" y="10885"/>
                    <a:pt x="11018" y="12440"/>
                  </a:cubicBezTo>
                  <a:cubicBezTo>
                    <a:pt x="11126" y="12734"/>
                    <a:pt x="11212" y="13056"/>
                    <a:pt x="11256" y="13379"/>
                  </a:cubicBezTo>
                  <a:cubicBezTo>
                    <a:pt x="11624" y="17224"/>
                    <a:pt x="13355" y="18662"/>
                    <a:pt x="16363" y="17635"/>
                  </a:cubicBezTo>
                  <a:cubicBezTo>
                    <a:pt x="17554" y="17224"/>
                    <a:pt x="18485" y="16079"/>
                    <a:pt x="19632" y="15551"/>
                  </a:cubicBezTo>
                  <a:cubicBezTo>
                    <a:pt x="20064" y="15463"/>
                    <a:pt x="20454" y="15610"/>
                    <a:pt x="20779" y="16021"/>
                  </a:cubicBezTo>
                  <a:cubicBezTo>
                    <a:pt x="21103" y="16754"/>
                    <a:pt x="21125" y="17547"/>
                    <a:pt x="20952" y="18368"/>
                  </a:cubicBezTo>
                  <a:cubicBezTo>
                    <a:pt x="20086" y="20364"/>
                    <a:pt x="18917" y="20863"/>
                    <a:pt x="17446" y="19601"/>
                  </a:cubicBezTo>
                  <a:close/>
                </a:path>
              </a:pathLst>
            </a:custGeom>
            <a:solidFill>
              <a:srgbClr val="FFFE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64" name="Freeform: Shape 370"/>
            <p:cNvSpPr/>
            <p:nvPr/>
          </p:nvSpPr>
          <p:spPr>
            <a:xfrm>
              <a:off x="2551096" y="803453"/>
              <a:ext cx="156691" cy="135339"/>
            </a:xfrm>
            <a:custGeom>
              <a:avLst/>
              <a:gdLst/>
              <a:ahLst/>
              <a:cxnLst>
                <a:cxn ang="0">
                  <a:pos x="wd2" y="hd2"/>
                </a:cxn>
                <a:cxn ang="5400000">
                  <a:pos x="wd2" y="hd2"/>
                </a:cxn>
                <a:cxn ang="10800000">
                  <a:pos x="wd2" y="hd2"/>
                </a:cxn>
                <a:cxn ang="16200000">
                  <a:pos x="wd2" y="hd2"/>
                </a:cxn>
              </a:cxnLst>
              <a:rect l="0" t="0" r="r" b="b"/>
              <a:pathLst>
                <a:path w="21104" h="20603" extrusionOk="0">
                  <a:moveTo>
                    <a:pt x="20217" y="15111"/>
                  </a:moveTo>
                  <a:cubicBezTo>
                    <a:pt x="20785" y="16704"/>
                    <a:pt x="21169" y="18338"/>
                    <a:pt x="21096" y="20076"/>
                  </a:cubicBezTo>
                  <a:cubicBezTo>
                    <a:pt x="19485" y="21359"/>
                    <a:pt x="18002" y="19911"/>
                    <a:pt x="16465" y="19787"/>
                  </a:cubicBezTo>
                  <a:cubicBezTo>
                    <a:pt x="15769" y="19352"/>
                    <a:pt x="15531" y="18545"/>
                    <a:pt x="15256" y="17800"/>
                  </a:cubicBezTo>
                  <a:cubicBezTo>
                    <a:pt x="13920" y="14138"/>
                    <a:pt x="11504" y="12628"/>
                    <a:pt x="8062" y="12773"/>
                  </a:cubicBezTo>
                  <a:cubicBezTo>
                    <a:pt x="6635" y="12835"/>
                    <a:pt x="5170" y="13062"/>
                    <a:pt x="3761" y="12442"/>
                  </a:cubicBezTo>
                  <a:cubicBezTo>
                    <a:pt x="3852" y="10166"/>
                    <a:pt x="3669" y="10249"/>
                    <a:pt x="2260" y="7042"/>
                  </a:cubicBezTo>
                  <a:cubicBezTo>
                    <a:pt x="1290" y="4849"/>
                    <a:pt x="-431" y="2842"/>
                    <a:pt x="100" y="28"/>
                  </a:cubicBezTo>
                  <a:cubicBezTo>
                    <a:pt x="2608" y="-241"/>
                    <a:pt x="4456" y="1476"/>
                    <a:pt x="6452" y="2759"/>
                  </a:cubicBezTo>
                  <a:cubicBezTo>
                    <a:pt x="8996" y="8262"/>
                    <a:pt x="13005" y="11800"/>
                    <a:pt x="18094" y="13890"/>
                  </a:cubicBezTo>
                  <a:cubicBezTo>
                    <a:pt x="18844" y="14200"/>
                    <a:pt x="19540" y="14635"/>
                    <a:pt x="20217" y="15111"/>
                  </a:cubicBezTo>
                  <a:close/>
                </a:path>
              </a:pathLst>
            </a:custGeom>
            <a:solidFill>
              <a:srgbClr val="C66750"/>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65" name="Freeform: Shape 371"/>
            <p:cNvSpPr/>
            <p:nvPr/>
          </p:nvSpPr>
          <p:spPr>
            <a:xfrm>
              <a:off x="2805165" y="819766"/>
              <a:ext cx="209977" cy="41215"/>
            </a:xfrm>
            <a:custGeom>
              <a:avLst/>
              <a:gdLst/>
              <a:ahLst/>
              <a:cxnLst>
                <a:cxn ang="0">
                  <a:pos x="wd2" y="hd2"/>
                </a:cxn>
                <a:cxn ang="5400000">
                  <a:pos x="wd2" y="hd2"/>
                </a:cxn>
                <a:cxn ang="10800000">
                  <a:pos x="wd2" y="hd2"/>
                </a:cxn>
                <a:cxn ang="16200000">
                  <a:pos x="wd2" y="hd2"/>
                </a:cxn>
              </a:cxnLst>
              <a:rect l="0" t="0" r="r" b="b"/>
              <a:pathLst>
                <a:path w="21600" h="20031" extrusionOk="0">
                  <a:moveTo>
                    <a:pt x="0" y="15016"/>
                  </a:moveTo>
                  <a:cubicBezTo>
                    <a:pt x="1132" y="3655"/>
                    <a:pt x="3104" y="1805"/>
                    <a:pt x="5592" y="1607"/>
                  </a:cubicBezTo>
                  <a:cubicBezTo>
                    <a:pt x="9101" y="1277"/>
                    <a:pt x="12624" y="1607"/>
                    <a:pt x="16106" y="154"/>
                  </a:cubicBezTo>
                  <a:cubicBezTo>
                    <a:pt x="18370" y="-837"/>
                    <a:pt x="19838" y="2928"/>
                    <a:pt x="20803" y="12308"/>
                  </a:cubicBezTo>
                  <a:cubicBezTo>
                    <a:pt x="21027" y="14422"/>
                    <a:pt x="21334" y="16337"/>
                    <a:pt x="21600" y="18319"/>
                  </a:cubicBezTo>
                  <a:cubicBezTo>
                    <a:pt x="21474" y="20763"/>
                    <a:pt x="21125" y="20102"/>
                    <a:pt x="20831" y="19310"/>
                  </a:cubicBezTo>
                  <a:cubicBezTo>
                    <a:pt x="20258" y="17724"/>
                    <a:pt x="19769" y="15478"/>
                    <a:pt x="19195" y="13893"/>
                  </a:cubicBezTo>
                  <a:cubicBezTo>
                    <a:pt x="18259" y="10194"/>
                    <a:pt x="17196" y="10458"/>
                    <a:pt x="16106" y="11581"/>
                  </a:cubicBezTo>
                  <a:cubicBezTo>
                    <a:pt x="15518" y="12176"/>
                    <a:pt x="14917" y="12374"/>
                    <a:pt x="14316" y="12374"/>
                  </a:cubicBezTo>
                  <a:cubicBezTo>
                    <a:pt x="13128" y="12572"/>
                    <a:pt x="11967" y="14289"/>
                    <a:pt x="10779" y="14158"/>
                  </a:cubicBezTo>
                  <a:cubicBezTo>
                    <a:pt x="9283" y="15478"/>
                    <a:pt x="7759" y="15413"/>
                    <a:pt x="6263" y="16733"/>
                  </a:cubicBezTo>
                  <a:cubicBezTo>
                    <a:pt x="4823" y="17262"/>
                    <a:pt x="3397" y="18583"/>
                    <a:pt x="1943" y="18715"/>
                  </a:cubicBezTo>
                  <a:cubicBezTo>
                    <a:pt x="1244" y="18715"/>
                    <a:pt x="322" y="20036"/>
                    <a:pt x="0" y="15016"/>
                  </a:cubicBezTo>
                  <a:close/>
                </a:path>
              </a:pathLst>
            </a:custGeom>
            <a:solidFill>
              <a:srgbClr val="2D1C2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66" name="Freeform: Shape 372"/>
            <p:cNvSpPr/>
            <p:nvPr/>
          </p:nvSpPr>
          <p:spPr>
            <a:xfrm>
              <a:off x="2768801" y="980860"/>
              <a:ext cx="163447" cy="58305"/>
            </a:xfrm>
            <a:custGeom>
              <a:avLst/>
              <a:gdLst/>
              <a:ahLst/>
              <a:cxnLst>
                <a:cxn ang="0">
                  <a:pos x="wd2" y="hd2"/>
                </a:cxn>
                <a:cxn ang="5400000">
                  <a:pos x="wd2" y="hd2"/>
                </a:cxn>
                <a:cxn ang="10800000">
                  <a:pos x="wd2" y="hd2"/>
                </a:cxn>
                <a:cxn ang="16200000">
                  <a:pos x="wd2" y="hd2"/>
                </a:cxn>
              </a:cxnLst>
              <a:rect l="0" t="0" r="r" b="b"/>
              <a:pathLst>
                <a:path w="21188" h="21600" extrusionOk="0">
                  <a:moveTo>
                    <a:pt x="14034" y="2618"/>
                  </a:moveTo>
                  <a:cubicBezTo>
                    <a:pt x="14334" y="2618"/>
                    <a:pt x="14633" y="2719"/>
                    <a:pt x="14915" y="2769"/>
                  </a:cubicBezTo>
                  <a:cubicBezTo>
                    <a:pt x="16589" y="3273"/>
                    <a:pt x="18245" y="3273"/>
                    <a:pt x="19919" y="2769"/>
                  </a:cubicBezTo>
                  <a:cubicBezTo>
                    <a:pt x="20342" y="2568"/>
                    <a:pt x="20765" y="2417"/>
                    <a:pt x="21187" y="2215"/>
                  </a:cubicBezTo>
                  <a:cubicBezTo>
                    <a:pt x="21205" y="3726"/>
                    <a:pt x="21011" y="4934"/>
                    <a:pt x="20553" y="5740"/>
                  </a:cubicBezTo>
                  <a:cubicBezTo>
                    <a:pt x="15091" y="15709"/>
                    <a:pt x="9136" y="21298"/>
                    <a:pt x="2635" y="21600"/>
                  </a:cubicBezTo>
                  <a:cubicBezTo>
                    <a:pt x="1772" y="21600"/>
                    <a:pt x="838" y="20643"/>
                    <a:pt x="609" y="18076"/>
                  </a:cubicBezTo>
                  <a:cubicBezTo>
                    <a:pt x="81" y="12134"/>
                    <a:pt x="-395" y="6042"/>
                    <a:pt x="504" y="0"/>
                  </a:cubicBezTo>
                  <a:cubicBezTo>
                    <a:pt x="662" y="403"/>
                    <a:pt x="803" y="856"/>
                    <a:pt x="874" y="1460"/>
                  </a:cubicBezTo>
                  <a:cubicBezTo>
                    <a:pt x="1684" y="9617"/>
                    <a:pt x="1684" y="9718"/>
                    <a:pt x="4626" y="9164"/>
                  </a:cubicBezTo>
                  <a:cubicBezTo>
                    <a:pt x="7886" y="8560"/>
                    <a:pt x="10951" y="5538"/>
                    <a:pt x="14017" y="2618"/>
                  </a:cubicBezTo>
                  <a:close/>
                </a:path>
              </a:pathLst>
            </a:custGeom>
            <a:solidFill>
              <a:srgbClr val="D37B5C"/>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67" name="Freeform: Shape 373"/>
            <p:cNvSpPr/>
            <p:nvPr/>
          </p:nvSpPr>
          <p:spPr>
            <a:xfrm>
              <a:off x="2779343" y="844682"/>
              <a:ext cx="130336" cy="90972"/>
            </a:xfrm>
            <a:custGeom>
              <a:avLst/>
              <a:gdLst/>
              <a:ahLst/>
              <a:cxnLst>
                <a:cxn ang="0">
                  <a:pos x="wd2" y="hd2"/>
                </a:cxn>
                <a:cxn ang="5400000">
                  <a:pos x="wd2" y="hd2"/>
                </a:cxn>
                <a:cxn ang="10800000">
                  <a:pos x="wd2" y="hd2"/>
                </a:cxn>
                <a:cxn ang="16200000">
                  <a:pos x="wd2" y="hd2"/>
                </a:cxn>
              </a:cxnLst>
              <a:rect l="0" t="0" r="r" b="b"/>
              <a:pathLst>
                <a:path w="21600" h="21451" extrusionOk="0">
                  <a:moveTo>
                    <a:pt x="14573" y="1282"/>
                  </a:moveTo>
                  <a:cubicBezTo>
                    <a:pt x="16847" y="192"/>
                    <a:pt x="19280" y="641"/>
                    <a:pt x="21600" y="0"/>
                  </a:cubicBezTo>
                  <a:cubicBezTo>
                    <a:pt x="21442" y="2980"/>
                    <a:pt x="19978" y="4935"/>
                    <a:pt x="18875" y="7147"/>
                  </a:cubicBezTo>
                  <a:cubicBezTo>
                    <a:pt x="14212" y="8332"/>
                    <a:pt x="10654" y="11665"/>
                    <a:pt x="8627" y="17947"/>
                  </a:cubicBezTo>
                  <a:cubicBezTo>
                    <a:pt x="8356" y="18748"/>
                    <a:pt x="7906" y="19389"/>
                    <a:pt x="7365" y="19869"/>
                  </a:cubicBezTo>
                  <a:cubicBezTo>
                    <a:pt x="5586" y="21151"/>
                    <a:pt x="3604" y="21087"/>
                    <a:pt x="1689" y="21408"/>
                  </a:cubicBezTo>
                  <a:cubicBezTo>
                    <a:pt x="991" y="21504"/>
                    <a:pt x="0" y="21600"/>
                    <a:pt x="0" y="19837"/>
                  </a:cubicBezTo>
                  <a:cubicBezTo>
                    <a:pt x="0" y="16569"/>
                    <a:pt x="428" y="13460"/>
                    <a:pt x="1622" y="10608"/>
                  </a:cubicBezTo>
                  <a:cubicBezTo>
                    <a:pt x="2027" y="10031"/>
                    <a:pt x="2523" y="9775"/>
                    <a:pt x="3063" y="9678"/>
                  </a:cubicBezTo>
                  <a:cubicBezTo>
                    <a:pt x="7658" y="8973"/>
                    <a:pt x="11104" y="5096"/>
                    <a:pt x="14573" y="1282"/>
                  </a:cubicBezTo>
                  <a:close/>
                </a:path>
              </a:pathLst>
            </a:custGeom>
            <a:solidFill>
              <a:srgbClr val="C66850"/>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68" name="Freeform: Shape 374"/>
            <p:cNvSpPr/>
            <p:nvPr/>
          </p:nvSpPr>
          <p:spPr>
            <a:xfrm>
              <a:off x="2518252" y="802668"/>
              <a:ext cx="70886" cy="88902"/>
            </a:xfrm>
            <a:custGeom>
              <a:avLst/>
              <a:gdLst/>
              <a:ahLst/>
              <a:cxnLst>
                <a:cxn ang="0">
                  <a:pos x="wd2" y="hd2"/>
                </a:cxn>
                <a:cxn ang="5400000">
                  <a:pos x="wd2" y="hd2"/>
                </a:cxn>
                <a:cxn ang="10800000">
                  <a:pos x="wd2" y="hd2"/>
                </a:cxn>
                <a:cxn ang="16200000">
                  <a:pos x="wd2" y="hd2"/>
                </a:cxn>
              </a:cxnLst>
              <a:rect l="0" t="0" r="r" b="b"/>
              <a:pathLst>
                <a:path w="19391" h="20778" extrusionOk="0">
                  <a:moveTo>
                    <a:pt x="9038" y="480"/>
                  </a:moveTo>
                  <a:cubicBezTo>
                    <a:pt x="11455" y="5531"/>
                    <a:pt x="13648" y="10740"/>
                    <a:pt x="18147" y="14838"/>
                  </a:cubicBezTo>
                  <a:cubicBezTo>
                    <a:pt x="20972" y="17411"/>
                    <a:pt x="18407" y="17983"/>
                    <a:pt x="16176" y="18650"/>
                  </a:cubicBezTo>
                  <a:cubicBezTo>
                    <a:pt x="13313" y="20556"/>
                    <a:pt x="9819" y="20270"/>
                    <a:pt x="6547" y="20778"/>
                  </a:cubicBezTo>
                  <a:cubicBezTo>
                    <a:pt x="1603" y="18904"/>
                    <a:pt x="-628" y="15283"/>
                    <a:pt x="153" y="10455"/>
                  </a:cubicBezTo>
                  <a:cubicBezTo>
                    <a:pt x="339" y="7373"/>
                    <a:pt x="3387" y="5213"/>
                    <a:pt x="3722" y="2196"/>
                  </a:cubicBezTo>
                  <a:cubicBezTo>
                    <a:pt x="5097" y="703"/>
                    <a:pt x="6473" y="-822"/>
                    <a:pt x="9075" y="512"/>
                  </a:cubicBezTo>
                  <a:close/>
                </a:path>
              </a:pathLst>
            </a:custGeom>
            <a:solidFill>
              <a:srgbClr val="CD715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69" name="Freeform: Shape 375"/>
            <p:cNvSpPr/>
            <p:nvPr/>
          </p:nvSpPr>
          <p:spPr>
            <a:xfrm>
              <a:off x="2531720" y="786410"/>
              <a:ext cx="156566" cy="76156"/>
            </a:xfrm>
            <a:custGeom>
              <a:avLst/>
              <a:gdLst/>
              <a:ahLst/>
              <a:cxnLst>
                <a:cxn ang="0">
                  <a:pos x="wd2" y="hd2"/>
                </a:cxn>
                <a:cxn ang="5400000">
                  <a:pos x="wd2" y="hd2"/>
                </a:cxn>
                <a:cxn ang="10800000">
                  <a:pos x="wd2" y="hd2"/>
                </a:cxn>
                <a:cxn ang="16200000">
                  <a:pos x="wd2" y="hd2"/>
                </a:cxn>
              </a:cxnLst>
              <a:rect l="0" t="0" r="r" b="b"/>
              <a:pathLst>
                <a:path w="21600" h="20654" extrusionOk="0">
                  <a:moveTo>
                    <a:pt x="2700" y="4967"/>
                  </a:moveTo>
                  <a:cubicBezTo>
                    <a:pt x="1613" y="4635"/>
                    <a:pt x="956" y="6589"/>
                    <a:pt x="0" y="6921"/>
                  </a:cubicBezTo>
                  <a:cubicBezTo>
                    <a:pt x="150" y="3050"/>
                    <a:pt x="2306" y="-783"/>
                    <a:pt x="3994" y="139"/>
                  </a:cubicBezTo>
                  <a:cubicBezTo>
                    <a:pt x="9225" y="2977"/>
                    <a:pt x="14213" y="7252"/>
                    <a:pt x="19181" y="11528"/>
                  </a:cubicBezTo>
                  <a:cubicBezTo>
                    <a:pt x="20831" y="12966"/>
                    <a:pt x="20925" y="17057"/>
                    <a:pt x="21600" y="20080"/>
                  </a:cubicBezTo>
                  <a:cubicBezTo>
                    <a:pt x="21300" y="20596"/>
                    <a:pt x="20906" y="20817"/>
                    <a:pt x="20550" y="20522"/>
                  </a:cubicBezTo>
                  <a:cubicBezTo>
                    <a:pt x="16631" y="17426"/>
                    <a:pt x="12544" y="14993"/>
                    <a:pt x="9019" y="10164"/>
                  </a:cubicBezTo>
                  <a:cubicBezTo>
                    <a:pt x="6956" y="8211"/>
                    <a:pt x="4987" y="5889"/>
                    <a:pt x="2700" y="4967"/>
                  </a:cubicBezTo>
                  <a:close/>
                </a:path>
              </a:pathLst>
            </a:custGeom>
            <a:solidFill>
              <a:srgbClr val="2D1D2B"/>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70" name="Freeform: Shape 376"/>
            <p:cNvSpPr/>
            <p:nvPr/>
          </p:nvSpPr>
          <p:spPr>
            <a:xfrm>
              <a:off x="3103197" y="1007090"/>
              <a:ext cx="47721" cy="117356"/>
            </a:xfrm>
            <a:custGeom>
              <a:avLst/>
              <a:gdLst/>
              <a:ahLst/>
              <a:cxnLst>
                <a:cxn ang="0">
                  <a:pos x="wd2" y="hd2"/>
                </a:cxn>
                <a:cxn ang="5400000">
                  <a:pos x="wd2" y="hd2"/>
                </a:cxn>
                <a:cxn ang="10800000">
                  <a:pos x="wd2" y="hd2"/>
                </a:cxn>
                <a:cxn ang="16200000">
                  <a:pos x="wd2" y="hd2"/>
                </a:cxn>
              </a:cxnLst>
              <a:rect l="0" t="0" r="r" b="b"/>
              <a:pathLst>
                <a:path w="19959" h="21488" extrusionOk="0">
                  <a:moveTo>
                    <a:pt x="18592" y="0"/>
                  </a:moveTo>
                  <a:cubicBezTo>
                    <a:pt x="20070" y="498"/>
                    <a:pt x="19957" y="1219"/>
                    <a:pt x="19957" y="1891"/>
                  </a:cubicBezTo>
                  <a:cubicBezTo>
                    <a:pt x="19957" y="7739"/>
                    <a:pt x="19957" y="13612"/>
                    <a:pt x="19957" y="19460"/>
                  </a:cubicBezTo>
                  <a:cubicBezTo>
                    <a:pt x="19957" y="20779"/>
                    <a:pt x="19161" y="21600"/>
                    <a:pt x="15807" y="21476"/>
                  </a:cubicBezTo>
                  <a:cubicBezTo>
                    <a:pt x="7167" y="21177"/>
                    <a:pt x="6655" y="20829"/>
                    <a:pt x="10180" y="17494"/>
                  </a:cubicBezTo>
                  <a:cubicBezTo>
                    <a:pt x="14443" y="13388"/>
                    <a:pt x="12453" y="11447"/>
                    <a:pt x="2278" y="10153"/>
                  </a:cubicBezTo>
                  <a:cubicBezTo>
                    <a:pt x="-1530" y="9655"/>
                    <a:pt x="346" y="9033"/>
                    <a:pt x="1426" y="8312"/>
                  </a:cubicBezTo>
                  <a:cubicBezTo>
                    <a:pt x="6144" y="5151"/>
                    <a:pt x="11601" y="2289"/>
                    <a:pt x="18535" y="0"/>
                  </a:cubicBezTo>
                  <a:close/>
                </a:path>
              </a:pathLst>
            </a:custGeom>
            <a:solidFill>
              <a:srgbClr val="C76850"/>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71" name="Freeform: Shape 377"/>
            <p:cNvSpPr/>
            <p:nvPr/>
          </p:nvSpPr>
          <p:spPr>
            <a:xfrm>
              <a:off x="2597092" y="823752"/>
              <a:ext cx="104105" cy="78827"/>
            </a:xfrm>
            <a:custGeom>
              <a:avLst/>
              <a:gdLst/>
              <a:ahLst/>
              <a:cxnLst>
                <a:cxn ang="0">
                  <a:pos x="wd2" y="hd2"/>
                </a:cxn>
                <a:cxn ang="5400000">
                  <a:pos x="wd2" y="hd2"/>
                </a:cxn>
                <a:cxn ang="10800000">
                  <a:pos x="wd2" y="hd2"/>
                </a:cxn>
                <a:cxn ang="16200000">
                  <a:pos x="wd2" y="hd2"/>
                </a:cxn>
              </a:cxnLst>
              <a:rect l="0" t="0" r="r" b="b"/>
              <a:pathLst>
                <a:path w="21600" h="21600" extrusionOk="0">
                  <a:moveTo>
                    <a:pt x="0" y="37"/>
                  </a:moveTo>
                  <a:cubicBezTo>
                    <a:pt x="5047" y="2830"/>
                    <a:pt x="10095" y="5623"/>
                    <a:pt x="15143" y="8379"/>
                  </a:cubicBezTo>
                  <a:cubicBezTo>
                    <a:pt x="16355" y="9050"/>
                    <a:pt x="17511" y="10018"/>
                    <a:pt x="18921" y="10018"/>
                  </a:cubicBezTo>
                  <a:cubicBezTo>
                    <a:pt x="20782" y="13481"/>
                    <a:pt x="20388" y="17876"/>
                    <a:pt x="21600" y="21600"/>
                  </a:cubicBezTo>
                  <a:cubicBezTo>
                    <a:pt x="12013" y="18583"/>
                    <a:pt x="4343" y="12178"/>
                    <a:pt x="0" y="0"/>
                  </a:cubicBezTo>
                  <a:close/>
                </a:path>
              </a:pathLst>
            </a:custGeom>
            <a:solidFill>
              <a:srgbClr val="C1614C"/>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72" name="Freeform: Shape 378"/>
            <p:cNvSpPr/>
            <p:nvPr/>
          </p:nvSpPr>
          <p:spPr>
            <a:xfrm>
              <a:off x="2772799" y="963167"/>
              <a:ext cx="104262" cy="47111"/>
            </a:xfrm>
            <a:custGeom>
              <a:avLst/>
              <a:gdLst/>
              <a:ahLst/>
              <a:cxnLst>
                <a:cxn ang="0">
                  <a:pos x="wd2" y="hd2"/>
                </a:cxn>
                <a:cxn ang="5400000">
                  <a:pos x="wd2" y="hd2"/>
                </a:cxn>
                <a:cxn ang="10800000">
                  <a:pos x="wd2" y="hd2"/>
                </a:cxn>
                <a:cxn ang="16200000">
                  <a:pos x="wd2" y="hd2"/>
                </a:cxn>
              </a:cxnLst>
              <a:rect l="0" t="0" r="r" b="b"/>
              <a:pathLst>
                <a:path w="20533" h="19198" extrusionOk="0">
                  <a:moveTo>
                    <a:pt x="20533" y="10091"/>
                  </a:moveTo>
                  <a:cubicBezTo>
                    <a:pt x="16465" y="16793"/>
                    <a:pt x="11433" y="17346"/>
                    <a:pt x="6615" y="19174"/>
                  </a:cubicBezTo>
                  <a:cubicBezTo>
                    <a:pt x="6401" y="19229"/>
                    <a:pt x="6187" y="19174"/>
                    <a:pt x="5972" y="19174"/>
                  </a:cubicBezTo>
                  <a:cubicBezTo>
                    <a:pt x="-1067" y="18952"/>
                    <a:pt x="138" y="21057"/>
                    <a:pt x="4" y="7211"/>
                  </a:cubicBezTo>
                  <a:cubicBezTo>
                    <a:pt x="4" y="5438"/>
                    <a:pt x="4" y="3666"/>
                    <a:pt x="4" y="1894"/>
                  </a:cubicBezTo>
                  <a:cubicBezTo>
                    <a:pt x="2868" y="-543"/>
                    <a:pt x="5785" y="-432"/>
                    <a:pt x="8729" y="1118"/>
                  </a:cubicBezTo>
                  <a:cubicBezTo>
                    <a:pt x="9639" y="2226"/>
                    <a:pt x="8970" y="4608"/>
                    <a:pt x="9639" y="5882"/>
                  </a:cubicBezTo>
                  <a:cubicBezTo>
                    <a:pt x="13172" y="8263"/>
                    <a:pt x="16920" y="8540"/>
                    <a:pt x="20533" y="10091"/>
                  </a:cubicBezTo>
                  <a:close/>
                </a:path>
              </a:pathLst>
            </a:custGeom>
            <a:solidFill>
              <a:srgbClr val="D07659"/>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73" name="Freeform: Shape 379"/>
            <p:cNvSpPr/>
            <p:nvPr/>
          </p:nvSpPr>
          <p:spPr>
            <a:xfrm>
              <a:off x="2607285" y="966027"/>
              <a:ext cx="103562" cy="51271"/>
            </a:xfrm>
            <a:custGeom>
              <a:avLst/>
              <a:gdLst/>
              <a:ahLst/>
              <a:cxnLst>
                <a:cxn ang="0">
                  <a:pos x="wd2" y="hd2"/>
                </a:cxn>
                <a:cxn ang="5400000">
                  <a:pos x="wd2" y="hd2"/>
                </a:cxn>
                <a:cxn ang="10800000">
                  <a:pos x="wd2" y="hd2"/>
                </a:cxn>
                <a:cxn ang="16200000">
                  <a:pos x="wd2" y="hd2"/>
                </a:cxn>
              </a:cxnLst>
              <a:rect l="0" t="0" r="r" b="b"/>
              <a:pathLst>
                <a:path w="21600" h="20371" extrusionOk="0">
                  <a:moveTo>
                    <a:pt x="10035" y="6109"/>
                  </a:moveTo>
                  <a:cubicBezTo>
                    <a:pt x="11480" y="5191"/>
                    <a:pt x="13380" y="6973"/>
                    <a:pt x="14343" y="3409"/>
                  </a:cubicBezTo>
                  <a:cubicBezTo>
                    <a:pt x="14598" y="2275"/>
                    <a:pt x="14343" y="601"/>
                    <a:pt x="15194" y="7"/>
                  </a:cubicBezTo>
                  <a:cubicBezTo>
                    <a:pt x="17490" y="7"/>
                    <a:pt x="19842" y="-317"/>
                    <a:pt x="21600" y="3301"/>
                  </a:cubicBezTo>
                  <a:cubicBezTo>
                    <a:pt x="21600" y="6325"/>
                    <a:pt x="21600" y="9349"/>
                    <a:pt x="21600" y="12319"/>
                  </a:cubicBezTo>
                  <a:cubicBezTo>
                    <a:pt x="21600" y="19717"/>
                    <a:pt x="21005" y="21283"/>
                    <a:pt x="17348" y="19933"/>
                  </a:cubicBezTo>
                  <a:cubicBezTo>
                    <a:pt x="11424" y="17719"/>
                    <a:pt x="5499" y="15127"/>
                    <a:pt x="0" y="8053"/>
                  </a:cubicBezTo>
                  <a:cubicBezTo>
                    <a:pt x="3515" y="5785"/>
                    <a:pt x="6945" y="8809"/>
                    <a:pt x="10006" y="6055"/>
                  </a:cubicBezTo>
                  <a:close/>
                </a:path>
              </a:pathLst>
            </a:custGeom>
            <a:solidFill>
              <a:srgbClr val="D37B5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74" name="Freeform: Shape 380"/>
            <p:cNvSpPr/>
            <p:nvPr/>
          </p:nvSpPr>
          <p:spPr>
            <a:xfrm>
              <a:off x="2958196" y="846720"/>
              <a:ext cx="60537" cy="115984"/>
            </a:xfrm>
            <a:custGeom>
              <a:avLst/>
              <a:gdLst/>
              <a:ahLst/>
              <a:cxnLst>
                <a:cxn ang="0">
                  <a:pos x="wd2" y="hd2"/>
                </a:cxn>
                <a:cxn ang="5400000">
                  <a:pos x="wd2" y="hd2"/>
                </a:cxn>
                <a:cxn ang="10800000">
                  <a:pos x="wd2" y="hd2"/>
                </a:cxn>
                <a:cxn ang="16200000">
                  <a:pos x="wd2" y="hd2"/>
                </a:cxn>
              </a:cxnLst>
              <a:rect l="0" t="0" r="r" b="b"/>
              <a:pathLst>
                <a:path w="20825" h="21019" extrusionOk="0">
                  <a:moveTo>
                    <a:pt x="12764" y="0"/>
                  </a:moveTo>
                  <a:cubicBezTo>
                    <a:pt x="15475" y="222"/>
                    <a:pt x="16364" y="2217"/>
                    <a:pt x="19590" y="1946"/>
                  </a:cubicBezTo>
                  <a:cubicBezTo>
                    <a:pt x="21600" y="4606"/>
                    <a:pt x="21226" y="6847"/>
                    <a:pt x="17953" y="9433"/>
                  </a:cubicBezTo>
                  <a:cubicBezTo>
                    <a:pt x="13231" y="13152"/>
                    <a:pt x="9397" y="17142"/>
                    <a:pt x="2945" y="20171"/>
                  </a:cubicBezTo>
                  <a:cubicBezTo>
                    <a:pt x="2197" y="20516"/>
                    <a:pt x="1543" y="21600"/>
                    <a:pt x="0" y="20615"/>
                  </a:cubicBezTo>
                  <a:cubicBezTo>
                    <a:pt x="2899" y="17290"/>
                    <a:pt x="6078" y="14039"/>
                    <a:pt x="6873" y="10320"/>
                  </a:cubicBezTo>
                  <a:cubicBezTo>
                    <a:pt x="8462" y="9039"/>
                    <a:pt x="8182" y="7857"/>
                    <a:pt x="6171" y="6748"/>
                  </a:cubicBezTo>
                  <a:cubicBezTo>
                    <a:pt x="7714" y="4335"/>
                    <a:pt x="7387" y="1379"/>
                    <a:pt x="12810" y="25"/>
                  </a:cubicBezTo>
                  <a:close/>
                </a:path>
              </a:pathLst>
            </a:custGeom>
            <a:solidFill>
              <a:srgbClr val="D37B5C"/>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75" name="Freeform: Shape 381"/>
            <p:cNvSpPr/>
            <p:nvPr/>
          </p:nvSpPr>
          <p:spPr>
            <a:xfrm>
              <a:off x="2510872" y="847128"/>
              <a:ext cx="40555" cy="100018"/>
            </a:xfrm>
            <a:custGeom>
              <a:avLst/>
              <a:gdLst/>
              <a:ahLst/>
              <a:cxnLst>
                <a:cxn ang="0">
                  <a:pos x="wd2" y="hd2"/>
                </a:cxn>
                <a:cxn ang="5400000">
                  <a:pos x="wd2" y="hd2"/>
                </a:cxn>
                <a:cxn ang="10800000">
                  <a:pos x="wd2" y="hd2"/>
                </a:cxn>
                <a:cxn ang="16200000">
                  <a:pos x="wd2" y="hd2"/>
                </a:cxn>
              </a:cxnLst>
              <a:rect l="0" t="0" r="r" b="b"/>
              <a:pathLst>
                <a:path w="18207" h="21110" extrusionOk="0">
                  <a:moveTo>
                    <a:pt x="3502" y="29"/>
                  </a:moveTo>
                  <a:cubicBezTo>
                    <a:pt x="3746" y="3815"/>
                    <a:pt x="7956" y="6598"/>
                    <a:pt x="13814" y="8950"/>
                  </a:cubicBezTo>
                  <a:cubicBezTo>
                    <a:pt x="17231" y="8806"/>
                    <a:pt x="17536" y="9982"/>
                    <a:pt x="17963" y="11101"/>
                  </a:cubicBezTo>
                  <a:cubicBezTo>
                    <a:pt x="18024" y="14027"/>
                    <a:pt x="18146" y="16953"/>
                    <a:pt x="18207" y="19850"/>
                  </a:cubicBezTo>
                  <a:cubicBezTo>
                    <a:pt x="17597" y="21600"/>
                    <a:pt x="15888" y="21285"/>
                    <a:pt x="13875" y="20366"/>
                  </a:cubicBezTo>
                  <a:cubicBezTo>
                    <a:pt x="4234" y="16064"/>
                    <a:pt x="-3393" y="11359"/>
                    <a:pt x="1549" y="4561"/>
                  </a:cubicBezTo>
                  <a:cubicBezTo>
                    <a:pt x="2648" y="3069"/>
                    <a:pt x="573" y="1291"/>
                    <a:pt x="3502" y="0"/>
                  </a:cubicBezTo>
                  <a:close/>
                </a:path>
              </a:pathLst>
            </a:custGeom>
            <a:solidFill>
              <a:srgbClr val="D47B5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76" name="Freeform: Shape 382"/>
            <p:cNvSpPr/>
            <p:nvPr/>
          </p:nvSpPr>
          <p:spPr>
            <a:xfrm>
              <a:off x="2668035" y="1126688"/>
              <a:ext cx="126938" cy="28542"/>
            </a:xfrm>
            <a:custGeom>
              <a:avLst/>
              <a:gdLst/>
              <a:ahLst/>
              <a:cxnLst>
                <a:cxn ang="0">
                  <a:pos x="wd2" y="hd2"/>
                </a:cxn>
                <a:cxn ang="5400000">
                  <a:pos x="wd2" y="hd2"/>
                </a:cxn>
                <a:cxn ang="10800000">
                  <a:pos x="wd2" y="hd2"/>
                </a:cxn>
                <a:cxn ang="16200000">
                  <a:pos x="wd2" y="hd2"/>
                </a:cxn>
              </a:cxnLst>
              <a:rect l="0" t="0" r="r" b="b"/>
              <a:pathLst>
                <a:path w="21600" h="15805" extrusionOk="0">
                  <a:moveTo>
                    <a:pt x="0" y="0"/>
                  </a:moveTo>
                  <a:cubicBezTo>
                    <a:pt x="7424" y="6171"/>
                    <a:pt x="14269" y="5042"/>
                    <a:pt x="21600" y="1581"/>
                  </a:cubicBezTo>
                  <a:cubicBezTo>
                    <a:pt x="12997" y="20019"/>
                    <a:pt x="6660" y="21600"/>
                    <a:pt x="0" y="0"/>
                  </a:cubicBezTo>
                  <a:close/>
                </a:path>
              </a:pathLst>
            </a:custGeom>
            <a:solidFill>
              <a:srgbClr val="BB5A48"/>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77" name="Freeform: Shape 383"/>
            <p:cNvSpPr/>
            <p:nvPr/>
          </p:nvSpPr>
          <p:spPr>
            <a:xfrm>
              <a:off x="2772791" y="925546"/>
              <a:ext cx="54034" cy="42404"/>
            </a:xfrm>
            <a:custGeom>
              <a:avLst/>
              <a:gdLst/>
              <a:ahLst/>
              <a:cxnLst>
                <a:cxn ang="0">
                  <a:pos x="wd2" y="hd2"/>
                </a:cxn>
                <a:cxn ang="5400000">
                  <a:pos x="wd2" y="hd2"/>
                </a:cxn>
                <a:cxn ang="10800000">
                  <a:pos x="wd2" y="hd2"/>
                </a:cxn>
                <a:cxn ang="16200000">
                  <a:pos x="wd2" y="hd2"/>
                </a:cxn>
              </a:cxnLst>
              <a:rect l="0" t="0" r="r" b="b"/>
              <a:pathLst>
                <a:path w="20254" h="21600" extrusionOk="0">
                  <a:moveTo>
                    <a:pt x="17026" y="21600"/>
                  </a:moveTo>
                  <a:cubicBezTo>
                    <a:pt x="11371" y="21600"/>
                    <a:pt x="5716" y="21600"/>
                    <a:pt x="11" y="21600"/>
                  </a:cubicBezTo>
                  <a:cubicBezTo>
                    <a:pt x="-91" y="14746"/>
                    <a:pt x="520" y="8100"/>
                    <a:pt x="2405" y="1662"/>
                  </a:cubicBezTo>
                  <a:cubicBezTo>
                    <a:pt x="8315" y="4846"/>
                    <a:pt x="13816" y="831"/>
                    <a:pt x="19522" y="0"/>
                  </a:cubicBezTo>
                  <a:cubicBezTo>
                    <a:pt x="21509" y="5400"/>
                    <a:pt x="18809" y="10454"/>
                    <a:pt x="18911" y="15646"/>
                  </a:cubicBezTo>
                  <a:cubicBezTo>
                    <a:pt x="18911" y="18000"/>
                    <a:pt x="18045" y="19869"/>
                    <a:pt x="17026" y="21600"/>
                  </a:cubicBezTo>
                  <a:close/>
                </a:path>
              </a:pathLst>
            </a:custGeom>
            <a:solidFill>
              <a:srgbClr val="CB6E5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78" name="Freeform: Shape 384"/>
            <p:cNvSpPr/>
            <p:nvPr/>
          </p:nvSpPr>
          <p:spPr>
            <a:xfrm>
              <a:off x="2789128" y="850117"/>
              <a:ext cx="78148" cy="395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228" y="14326"/>
                    <a:pt x="8940" y="21155"/>
                    <a:pt x="0" y="21600"/>
                  </a:cubicBezTo>
                  <a:cubicBezTo>
                    <a:pt x="376" y="13584"/>
                    <a:pt x="2930" y="7349"/>
                    <a:pt x="4433" y="297"/>
                  </a:cubicBezTo>
                  <a:cubicBezTo>
                    <a:pt x="6950" y="4231"/>
                    <a:pt x="9767" y="1930"/>
                    <a:pt x="12397" y="1336"/>
                  </a:cubicBezTo>
                  <a:cubicBezTo>
                    <a:pt x="15477" y="668"/>
                    <a:pt x="18520" y="0"/>
                    <a:pt x="21600" y="0"/>
                  </a:cubicBezTo>
                  <a:close/>
                </a:path>
              </a:pathLst>
            </a:custGeom>
            <a:solidFill>
              <a:srgbClr val="C2614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79" name="Freeform: Shape 385"/>
            <p:cNvSpPr/>
            <p:nvPr/>
          </p:nvSpPr>
          <p:spPr>
            <a:xfrm>
              <a:off x="2672098" y="930815"/>
              <a:ext cx="38989" cy="43523"/>
            </a:xfrm>
            <a:custGeom>
              <a:avLst/>
              <a:gdLst/>
              <a:ahLst/>
              <a:cxnLst>
                <a:cxn ang="0">
                  <a:pos x="wd2" y="hd2"/>
                </a:cxn>
                <a:cxn ang="5400000">
                  <a:pos x="wd2" y="hd2"/>
                </a:cxn>
                <a:cxn ang="10800000">
                  <a:pos x="wd2" y="hd2"/>
                </a:cxn>
                <a:cxn ang="16200000">
                  <a:pos x="wd2" y="hd2"/>
                </a:cxn>
              </a:cxnLst>
              <a:rect l="0" t="0" r="r" b="b"/>
              <a:pathLst>
                <a:path w="19244" h="19877" extrusionOk="0">
                  <a:moveTo>
                    <a:pt x="19193" y="19877"/>
                  </a:moveTo>
                  <a:cubicBezTo>
                    <a:pt x="13894" y="18884"/>
                    <a:pt x="8594" y="17891"/>
                    <a:pt x="3295" y="16898"/>
                  </a:cubicBezTo>
                  <a:cubicBezTo>
                    <a:pt x="813" y="11622"/>
                    <a:pt x="-1669" y="6346"/>
                    <a:pt x="1484" y="574"/>
                  </a:cubicBezTo>
                  <a:cubicBezTo>
                    <a:pt x="7118" y="-1723"/>
                    <a:pt x="12015" y="3739"/>
                    <a:pt x="17583" y="2001"/>
                  </a:cubicBezTo>
                  <a:cubicBezTo>
                    <a:pt x="19931" y="7836"/>
                    <a:pt x="19059" y="13856"/>
                    <a:pt x="19193" y="19877"/>
                  </a:cubicBezTo>
                  <a:close/>
                </a:path>
              </a:pathLst>
            </a:custGeom>
            <a:solidFill>
              <a:srgbClr val="C86E56"/>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80" name="Freeform: Shape 386"/>
            <p:cNvSpPr/>
            <p:nvPr/>
          </p:nvSpPr>
          <p:spPr>
            <a:xfrm>
              <a:off x="2494537" y="958299"/>
              <a:ext cx="12701" cy="130336"/>
            </a:xfrm>
            <a:custGeom>
              <a:avLst/>
              <a:gdLst/>
              <a:ahLst/>
              <a:cxnLst>
                <a:cxn ang="0">
                  <a:pos x="wd2" y="hd2"/>
                </a:cxn>
                <a:cxn ang="5400000">
                  <a:pos x="wd2" y="hd2"/>
                </a:cxn>
                <a:cxn ang="10800000">
                  <a:pos x="wd2" y="hd2"/>
                </a:cxn>
                <a:cxn ang="16200000">
                  <a:pos x="wd2" y="hd2"/>
                </a:cxn>
              </a:cxnLst>
              <a:rect l="0" t="0" r="r" b="b"/>
              <a:pathLst>
                <a:path w="21355" h="21600" extrusionOk="0">
                  <a:moveTo>
                    <a:pt x="21355" y="21578"/>
                  </a:moveTo>
                  <a:cubicBezTo>
                    <a:pt x="14484" y="21285"/>
                    <a:pt x="735" y="20969"/>
                    <a:pt x="735" y="20677"/>
                  </a:cubicBezTo>
                  <a:cubicBezTo>
                    <a:pt x="-245" y="14077"/>
                    <a:pt x="-245" y="7478"/>
                    <a:pt x="735" y="901"/>
                  </a:cubicBezTo>
                  <a:cubicBezTo>
                    <a:pt x="735" y="586"/>
                    <a:pt x="14484" y="293"/>
                    <a:pt x="21355" y="0"/>
                  </a:cubicBezTo>
                  <a:cubicBezTo>
                    <a:pt x="21355" y="7207"/>
                    <a:pt x="21355" y="14393"/>
                    <a:pt x="21355" y="21600"/>
                  </a:cubicBezTo>
                  <a:close/>
                </a:path>
              </a:pathLst>
            </a:custGeom>
            <a:solidFill>
              <a:srgbClr val="C6664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81" name="Freeform: Shape 387"/>
            <p:cNvSpPr/>
            <p:nvPr/>
          </p:nvSpPr>
          <p:spPr>
            <a:xfrm>
              <a:off x="2730688" y="499626"/>
              <a:ext cx="77876" cy="12701"/>
            </a:xfrm>
            <a:custGeom>
              <a:avLst/>
              <a:gdLst/>
              <a:ahLst/>
              <a:cxnLst>
                <a:cxn ang="0">
                  <a:pos x="wd2" y="hd2"/>
                </a:cxn>
                <a:cxn ang="5400000">
                  <a:pos x="wd2" y="hd2"/>
                </a:cxn>
                <a:cxn ang="10800000">
                  <a:pos x="wd2" y="hd2"/>
                </a:cxn>
                <a:cxn ang="16200000">
                  <a:pos x="wd2" y="hd2"/>
                </a:cxn>
              </a:cxnLst>
              <a:rect l="0" t="0" r="r" b="b"/>
              <a:pathLst>
                <a:path w="21600" h="15955" extrusionOk="0">
                  <a:moveTo>
                    <a:pt x="0" y="15955"/>
                  </a:moveTo>
                  <a:cubicBezTo>
                    <a:pt x="7200" y="-5645"/>
                    <a:pt x="14400" y="-4988"/>
                    <a:pt x="21600" y="15955"/>
                  </a:cubicBezTo>
                  <a:cubicBezTo>
                    <a:pt x="14400" y="15955"/>
                    <a:pt x="7200" y="15955"/>
                    <a:pt x="0" y="15955"/>
                  </a:cubicBezTo>
                  <a:close/>
                </a:path>
              </a:pathLst>
            </a:custGeom>
            <a:solidFill>
              <a:srgbClr val="452C3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82" name="Freeform: Shape 388"/>
            <p:cNvSpPr/>
            <p:nvPr/>
          </p:nvSpPr>
          <p:spPr>
            <a:xfrm>
              <a:off x="2837511" y="503244"/>
              <a:ext cx="23105" cy="12701"/>
            </a:xfrm>
            <a:custGeom>
              <a:avLst/>
              <a:gdLst/>
              <a:ahLst/>
              <a:cxnLst>
                <a:cxn ang="0">
                  <a:pos x="wd2" y="hd2"/>
                </a:cxn>
                <a:cxn ang="5400000">
                  <a:pos x="wd2" y="hd2"/>
                </a:cxn>
                <a:cxn ang="10800000">
                  <a:pos x="wd2" y="hd2"/>
                </a:cxn>
                <a:cxn ang="16200000">
                  <a:pos x="wd2" y="hd2"/>
                </a:cxn>
              </a:cxnLst>
              <a:rect l="0" t="0" r="r" b="b"/>
              <a:pathLst>
                <a:path w="21600" h="10313" extrusionOk="0">
                  <a:moveTo>
                    <a:pt x="0" y="1512"/>
                  </a:moveTo>
                  <a:cubicBezTo>
                    <a:pt x="7242" y="3673"/>
                    <a:pt x="14866" y="-7127"/>
                    <a:pt x="21600" y="9289"/>
                  </a:cubicBezTo>
                  <a:cubicBezTo>
                    <a:pt x="14358" y="9289"/>
                    <a:pt x="6861" y="14473"/>
                    <a:pt x="0" y="1512"/>
                  </a:cubicBezTo>
                  <a:close/>
                </a:path>
              </a:pathLst>
            </a:custGeom>
            <a:solidFill>
              <a:srgbClr val="452C3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83" name="Freeform: Shape 389"/>
            <p:cNvSpPr/>
            <p:nvPr/>
          </p:nvSpPr>
          <p:spPr>
            <a:xfrm>
              <a:off x="2681762" y="503251"/>
              <a:ext cx="20251" cy="12701"/>
            </a:xfrm>
            <a:custGeom>
              <a:avLst/>
              <a:gdLst/>
              <a:ahLst/>
              <a:cxnLst>
                <a:cxn ang="0">
                  <a:pos x="wd2" y="hd2"/>
                </a:cxn>
                <a:cxn ang="5400000">
                  <a:pos x="wd2" y="hd2"/>
                </a:cxn>
                <a:cxn ang="10800000">
                  <a:pos x="wd2" y="hd2"/>
                </a:cxn>
                <a:cxn ang="16200000">
                  <a:pos x="wd2" y="hd2"/>
                </a:cxn>
              </a:cxnLst>
              <a:rect l="0" t="0" r="r" b="b"/>
              <a:pathLst>
                <a:path w="21600" h="11191" extrusionOk="0">
                  <a:moveTo>
                    <a:pt x="0" y="9968"/>
                  </a:moveTo>
                  <a:cubicBezTo>
                    <a:pt x="6669" y="-7037"/>
                    <a:pt x="14352" y="3074"/>
                    <a:pt x="21600" y="2156"/>
                  </a:cubicBezTo>
                  <a:cubicBezTo>
                    <a:pt x="14786" y="14563"/>
                    <a:pt x="7248" y="10888"/>
                    <a:pt x="0" y="9968"/>
                  </a:cubicBezTo>
                  <a:close/>
                </a:path>
              </a:pathLst>
            </a:custGeom>
            <a:solidFill>
              <a:srgbClr val="452C3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84" name="Freeform: Shape 390"/>
            <p:cNvSpPr/>
            <p:nvPr/>
          </p:nvSpPr>
          <p:spPr>
            <a:xfrm>
              <a:off x="3087578" y="993228"/>
              <a:ext cx="12701" cy="18037"/>
            </a:xfrm>
            <a:custGeom>
              <a:avLst/>
              <a:gdLst/>
              <a:ahLst/>
              <a:cxnLst>
                <a:cxn ang="0">
                  <a:pos x="wd2" y="hd2"/>
                </a:cxn>
                <a:cxn ang="5400000">
                  <a:pos x="wd2" y="hd2"/>
                </a:cxn>
                <a:cxn ang="10800000">
                  <a:pos x="wd2" y="hd2"/>
                </a:cxn>
                <a:cxn ang="16200000">
                  <a:pos x="wd2" y="hd2"/>
                </a:cxn>
              </a:cxnLst>
              <a:rect l="0" t="0" r="r" b="b"/>
              <a:pathLst>
                <a:path w="18704" h="19501" extrusionOk="0">
                  <a:moveTo>
                    <a:pt x="14776" y="0"/>
                  </a:moveTo>
                  <a:cubicBezTo>
                    <a:pt x="16087" y="5437"/>
                    <a:pt x="17397" y="10874"/>
                    <a:pt x="18704" y="16163"/>
                  </a:cubicBezTo>
                  <a:cubicBezTo>
                    <a:pt x="16087" y="17927"/>
                    <a:pt x="8888" y="21600"/>
                    <a:pt x="4303" y="17927"/>
                  </a:cubicBezTo>
                  <a:cubicBezTo>
                    <a:pt x="-2896" y="12049"/>
                    <a:pt x="-2243" y="5584"/>
                    <a:pt x="15433" y="0"/>
                  </a:cubicBezTo>
                  <a:close/>
                </a:path>
              </a:pathLst>
            </a:custGeom>
            <a:solidFill>
              <a:srgbClr val="5A373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85" name="Freeform: Shape 391"/>
            <p:cNvSpPr/>
            <p:nvPr/>
          </p:nvSpPr>
          <p:spPr>
            <a:xfrm>
              <a:off x="2873526" y="506568"/>
              <a:ext cx="16582" cy="12701"/>
            </a:xfrm>
            <a:custGeom>
              <a:avLst/>
              <a:gdLst/>
              <a:ahLst/>
              <a:cxnLst>
                <a:cxn ang="0">
                  <a:pos x="wd2" y="hd2"/>
                </a:cxn>
                <a:cxn ang="5400000">
                  <a:pos x="wd2" y="hd2"/>
                </a:cxn>
                <a:cxn ang="10800000">
                  <a:pos x="wd2" y="hd2"/>
                </a:cxn>
                <a:cxn ang="16200000">
                  <a:pos x="wd2" y="hd2"/>
                </a:cxn>
              </a:cxnLst>
              <a:rect l="0" t="0" r="r" b="b"/>
              <a:pathLst>
                <a:path w="21600" h="11742" extrusionOk="0">
                  <a:moveTo>
                    <a:pt x="0" y="1185"/>
                  </a:moveTo>
                  <a:cubicBezTo>
                    <a:pt x="7259" y="2766"/>
                    <a:pt x="15049" y="-6718"/>
                    <a:pt x="21600" y="10669"/>
                  </a:cubicBezTo>
                  <a:cubicBezTo>
                    <a:pt x="14164" y="11721"/>
                    <a:pt x="6728" y="14882"/>
                    <a:pt x="0" y="1185"/>
                  </a:cubicBezTo>
                  <a:close/>
                </a:path>
              </a:pathLst>
            </a:custGeom>
            <a:solidFill>
              <a:srgbClr val="452C3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86" name="Freeform: Shape 392"/>
            <p:cNvSpPr/>
            <p:nvPr/>
          </p:nvSpPr>
          <p:spPr>
            <a:xfrm>
              <a:off x="922990" y="1237051"/>
              <a:ext cx="309152" cy="1468314"/>
            </a:xfrm>
            <a:custGeom>
              <a:avLst/>
              <a:gdLst/>
              <a:ahLst/>
              <a:cxnLst>
                <a:cxn ang="0">
                  <a:pos x="wd2" y="hd2"/>
                </a:cxn>
                <a:cxn ang="5400000">
                  <a:pos x="wd2" y="hd2"/>
                </a:cxn>
                <a:cxn ang="10800000">
                  <a:pos x="wd2" y="hd2"/>
                </a:cxn>
                <a:cxn ang="16200000">
                  <a:pos x="wd2" y="hd2"/>
                </a:cxn>
              </a:cxnLst>
              <a:rect l="0" t="0" r="r" b="b"/>
              <a:pathLst>
                <a:path w="21437" h="21510" extrusionOk="0">
                  <a:moveTo>
                    <a:pt x="9867" y="11816"/>
                  </a:moveTo>
                  <a:cubicBezTo>
                    <a:pt x="9547" y="11105"/>
                    <a:pt x="9283" y="10393"/>
                    <a:pt x="8887" y="9682"/>
                  </a:cubicBezTo>
                  <a:cubicBezTo>
                    <a:pt x="8133" y="8310"/>
                    <a:pt x="7351" y="6936"/>
                    <a:pt x="6484" y="5566"/>
                  </a:cubicBezTo>
                  <a:cubicBezTo>
                    <a:pt x="5833" y="4535"/>
                    <a:pt x="5023" y="3510"/>
                    <a:pt x="4307" y="2480"/>
                  </a:cubicBezTo>
                  <a:cubicBezTo>
                    <a:pt x="4231" y="2365"/>
                    <a:pt x="3996" y="2299"/>
                    <a:pt x="3543" y="2242"/>
                  </a:cubicBezTo>
                  <a:cubicBezTo>
                    <a:pt x="2347" y="2092"/>
                    <a:pt x="1178" y="1935"/>
                    <a:pt x="0" y="1780"/>
                  </a:cubicBezTo>
                  <a:cubicBezTo>
                    <a:pt x="452" y="1441"/>
                    <a:pt x="1395" y="1152"/>
                    <a:pt x="2083" y="838"/>
                  </a:cubicBezTo>
                  <a:cubicBezTo>
                    <a:pt x="2639" y="585"/>
                    <a:pt x="3261" y="340"/>
                    <a:pt x="3864" y="93"/>
                  </a:cubicBezTo>
                  <a:cubicBezTo>
                    <a:pt x="4015" y="32"/>
                    <a:pt x="4269" y="-62"/>
                    <a:pt x="4561" y="57"/>
                  </a:cubicBezTo>
                  <a:cubicBezTo>
                    <a:pt x="5862" y="583"/>
                    <a:pt x="7388" y="1085"/>
                    <a:pt x="8453" y="1638"/>
                  </a:cubicBezTo>
                  <a:cubicBezTo>
                    <a:pt x="7332" y="1929"/>
                    <a:pt x="7021" y="2222"/>
                    <a:pt x="7464" y="2616"/>
                  </a:cubicBezTo>
                  <a:cubicBezTo>
                    <a:pt x="10857" y="5586"/>
                    <a:pt x="13580" y="8587"/>
                    <a:pt x="15993" y="11601"/>
                  </a:cubicBezTo>
                  <a:cubicBezTo>
                    <a:pt x="17840" y="13911"/>
                    <a:pt x="19451" y="16228"/>
                    <a:pt x="20865" y="18552"/>
                  </a:cubicBezTo>
                  <a:cubicBezTo>
                    <a:pt x="21110" y="18958"/>
                    <a:pt x="21600" y="19362"/>
                    <a:pt x="21383" y="19778"/>
                  </a:cubicBezTo>
                  <a:cubicBezTo>
                    <a:pt x="21298" y="19870"/>
                    <a:pt x="21006" y="19929"/>
                    <a:pt x="20724" y="19991"/>
                  </a:cubicBezTo>
                  <a:cubicBezTo>
                    <a:pt x="18537" y="20453"/>
                    <a:pt x="16351" y="20919"/>
                    <a:pt x="14146" y="21379"/>
                  </a:cubicBezTo>
                  <a:cubicBezTo>
                    <a:pt x="13853" y="21440"/>
                    <a:pt x="13618" y="21538"/>
                    <a:pt x="13052" y="21502"/>
                  </a:cubicBezTo>
                  <a:cubicBezTo>
                    <a:pt x="12666" y="19995"/>
                    <a:pt x="12317" y="18486"/>
                    <a:pt x="11893" y="16981"/>
                  </a:cubicBezTo>
                  <a:cubicBezTo>
                    <a:pt x="11648" y="16101"/>
                    <a:pt x="11281" y="15221"/>
                    <a:pt x="10960" y="14343"/>
                  </a:cubicBezTo>
                  <a:cubicBezTo>
                    <a:pt x="10706" y="14235"/>
                    <a:pt x="10998" y="14142"/>
                    <a:pt x="11139" y="14046"/>
                  </a:cubicBezTo>
                  <a:cubicBezTo>
                    <a:pt x="11582" y="13757"/>
                    <a:pt x="11950" y="13469"/>
                    <a:pt x="12129" y="13166"/>
                  </a:cubicBezTo>
                  <a:cubicBezTo>
                    <a:pt x="12270" y="12925"/>
                    <a:pt x="12063" y="12710"/>
                    <a:pt x="11469" y="12505"/>
                  </a:cubicBezTo>
                  <a:cubicBezTo>
                    <a:pt x="11054" y="12364"/>
                    <a:pt x="10640" y="12222"/>
                    <a:pt x="10225" y="12079"/>
                  </a:cubicBezTo>
                  <a:cubicBezTo>
                    <a:pt x="9990" y="11999"/>
                    <a:pt x="9697" y="11920"/>
                    <a:pt x="9858" y="11814"/>
                  </a:cubicBezTo>
                  <a:close/>
                </a:path>
              </a:pathLst>
            </a:custGeom>
            <a:solidFill>
              <a:srgbClr val="A3195B"/>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87" name="Freeform: Shape 393"/>
            <p:cNvSpPr/>
            <p:nvPr/>
          </p:nvSpPr>
          <p:spPr>
            <a:xfrm>
              <a:off x="870303" y="1946246"/>
              <a:ext cx="233129" cy="333070"/>
            </a:xfrm>
            <a:custGeom>
              <a:avLst/>
              <a:gdLst/>
              <a:ahLst/>
              <a:cxnLst>
                <a:cxn ang="0">
                  <a:pos x="wd2" y="hd2"/>
                </a:cxn>
                <a:cxn ang="5400000">
                  <a:pos x="wd2" y="hd2"/>
                </a:cxn>
                <a:cxn ang="10800000">
                  <a:pos x="wd2" y="hd2"/>
                </a:cxn>
                <a:cxn ang="16200000">
                  <a:pos x="wd2" y="hd2"/>
                </a:cxn>
              </a:cxnLst>
              <a:rect l="0" t="0" r="r" b="b"/>
              <a:pathLst>
                <a:path w="20910" h="21457" extrusionOk="0">
                  <a:moveTo>
                    <a:pt x="17488" y="6275"/>
                  </a:moveTo>
                  <a:cubicBezTo>
                    <a:pt x="18195" y="7115"/>
                    <a:pt x="18829" y="7982"/>
                    <a:pt x="19621" y="8779"/>
                  </a:cubicBezTo>
                  <a:cubicBezTo>
                    <a:pt x="21035" y="10206"/>
                    <a:pt x="21145" y="11756"/>
                    <a:pt x="20621" y="13384"/>
                  </a:cubicBezTo>
                  <a:cubicBezTo>
                    <a:pt x="20182" y="14750"/>
                    <a:pt x="19621" y="16081"/>
                    <a:pt x="18914" y="17386"/>
                  </a:cubicBezTo>
                  <a:cubicBezTo>
                    <a:pt x="16745" y="18454"/>
                    <a:pt x="14429" y="19338"/>
                    <a:pt x="11978" y="20039"/>
                  </a:cubicBezTo>
                  <a:cubicBezTo>
                    <a:pt x="11686" y="20126"/>
                    <a:pt x="11466" y="20327"/>
                    <a:pt x="11211" y="20476"/>
                  </a:cubicBezTo>
                  <a:cubicBezTo>
                    <a:pt x="9979" y="20310"/>
                    <a:pt x="9053" y="20932"/>
                    <a:pt x="7944" y="21107"/>
                  </a:cubicBezTo>
                  <a:cubicBezTo>
                    <a:pt x="7420" y="21186"/>
                    <a:pt x="6920" y="21334"/>
                    <a:pt x="6420" y="21457"/>
                  </a:cubicBezTo>
                  <a:cubicBezTo>
                    <a:pt x="6127" y="21413"/>
                    <a:pt x="5920" y="21299"/>
                    <a:pt x="5774" y="21089"/>
                  </a:cubicBezTo>
                  <a:cubicBezTo>
                    <a:pt x="4250" y="19005"/>
                    <a:pt x="2714" y="16930"/>
                    <a:pt x="1178" y="14855"/>
                  </a:cubicBezTo>
                  <a:cubicBezTo>
                    <a:pt x="557" y="13139"/>
                    <a:pt x="-455" y="11467"/>
                    <a:pt x="228" y="9628"/>
                  </a:cubicBezTo>
                  <a:cubicBezTo>
                    <a:pt x="167" y="7886"/>
                    <a:pt x="691" y="6222"/>
                    <a:pt x="1703" y="4638"/>
                  </a:cubicBezTo>
                  <a:cubicBezTo>
                    <a:pt x="2666" y="6065"/>
                    <a:pt x="3616" y="7492"/>
                    <a:pt x="4713" y="9120"/>
                  </a:cubicBezTo>
                  <a:cubicBezTo>
                    <a:pt x="5567" y="7422"/>
                    <a:pt x="6493" y="5968"/>
                    <a:pt x="7042" y="4410"/>
                  </a:cubicBezTo>
                  <a:cubicBezTo>
                    <a:pt x="8346" y="3263"/>
                    <a:pt x="9187" y="1871"/>
                    <a:pt x="10625" y="776"/>
                  </a:cubicBezTo>
                  <a:cubicBezTo>
                    <a:pt x="11223" y="321"/>
                    <a:pt x="11722" y="-143"/>
                    <a:pt x="12661" y="41"/>
                  </a:cubicBezTo>
                  <a:cubicBezTo>
                    <a:pt x="13636" y="234"/>
                    <a:pt x="14307" y="733"/>
                    <a:pt x="14307" y="1459"/>
                  </a:cubicBezTo>
                  <a:cubicBezTo>
                    <a:pt x="14307" y="3447"/>
                    <a:pt x="15818" y="4891"/>
                    <a:pt x="17513" y="6275"/>
                  </a:cubicBezTo>
                  <a:close/>
                </a:path>
              </a:pathLst>
            </a:custGeom>
            <a:solidFill>
              <a:srgbClr val="FBD0A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88" name="Freeform: Shape 394"/>
            <p:cNvSpPr/>
            <p:nvPr/>
          </p:nvSpPr>
          <p:spPr>
            <a:xfrm>
              <a:off x="733129" y="2999063"/>
              <a:ext cx="232130" cy="200676"/>
            </a:xfrm>
            <a:custGeom>
              <a:avLst/>
              <a:gdLst/>
              <a:ahLst/>
              <a:cxnLst>
                <a:cxn ang="0">
                  <a:pos x="wd2" y="hd2"/>
                </a:cxn>
                <a:cxn ang="5400000">
                  <a:pos x="wd2" y="hd2"/>
                </a:cxn>
                <a:cxn ang="10800000">
                  <a:pos x="wd2" y="hd2"/>
                </a:cxn>
                <a:cxn ang="16200000">
                  <a:pos x="wd2" y="hd2"/>
                </a:cxn>
              </a:cxnLst>
              <a:rect l="0" t="0" r="r" b="b"/>
              <a:pathLst>
                <a:path w="21600" h="21150" extrusionOk="0">
                  <a:moveTo>
                    <a:pt x="0" y="20198"/>
                  </a:moveTo>
                  <a:cubicBezTo>
                    <a:pt x="405" y="17104"/>
                    <a:pt x="1429" y="14197"/>
                    <a:pt x="2175" y="11203"/>
                  </a:cubicBezTo>
                  <a:cubicBezTo>
                    <a:pt x="2997" y="7894"/>
                    <a:pt x="3718" y="4528"/>
                    <a:pt x="4844" y="1320"/>
                  </a:cubicBezTo>
                  <a:cubicBezTo>
                    <a:pt x="5160" y="1019"/>
                    <a:pt x="5539" y="847"/>
                    <a:pt x="5944" y="847"/>
                  </a:cubicBezTo>
                  <a:cubicBezTo>
                    <a:pt x="10294" y="718"/>
                    <a:pt x="14632" y="116"/>
                    <a:pt x="18982" y="16"/>
                  </a:cubicBezTo>
                  <a:cubicBezTo>
                    <a:pt x="19437" y="16"/>
                    <a:pt x="20045" y="-170"/>
                    <a:pt x="20070" y="732"/>
                  </a:cubicBezTo>
                  <a:cubicBezTo>
                    <a:pt x="19918" y="5130"/>
                    <a:pt x="19577" y="9527"/>
                    <a:pt x="19172" y="13896"/>
                  </a:cubicBezTo>
                  <a:cubicBezTo>
                    <a:pt x="19235" y="14082"/>
                    <a:pt x="19311" y="14254"/>
                    <a:pt x="19400" y="14426"/>
                  </a:cubicBezTo>
                  <a:cubicBezTo>
                    <a:pt x="19589" y="15529"/>
                    <a:pt x="19716" y="16632"/>
                    <a:pt x="19197" y="17692"/>
                  </a:cubicBezTo>
                  <a:cubicBezTo>
                    <a:pt x="19956" y="17949"/>
                    <a:pt x="21018" y="17219"/>
                    <a:pt x="21600" y="18436"/>
                  </a:cubicBezTo>
                  <a:cubicBezTo>
                    <a:pt x="20740" y="19296"/>
                    <a:pt x="19425" y="18880"/>
                    <a:pt x="18603" y="19854"/>
                  </a:cubicBezTo>
                  <a:cubicBezTo>
                    <a:pt x="17073" y="20313"/>
                    <a:pt x="15492" y="20069"/>
                    <a:pt x="13936" y="20227"/>
                  </a:cubicBezTo>
                  <a:cubicBezTo>
                    <a:pt x="9965" y="20614"/>
                    <a:pt x="5994" y="20857"/>
                    <a:pt x="2011" y="21086"/>
                  </a:cubicBezTo>
                  <a:cubicBezTo>
                    <a:pt x="1303" y="21129"/>
                    <a:pt x="354" y="21430"/>
                    <a:pt x="0" y="20213"/>
                  </a:cubicBezTo>
                  <a:close/>
                </a:path>
              </a:pathLst>
            </a:custGeom>
            <a:solidFill>
              <a:srgbClr val="5A6168"/>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89" name="Freeform: Shape 395"/>
            <p:cNvSpPr/>
            <p:nvPr/>
          </p:nvSpPr>
          <p:spPr>
            <a:xfrm>
              <a:off x="1114755" y="2744134"/>
              <a:ext cx="155828" cy="285714"/>
            </a:xfrm>
            <a:custGeom>
              <a:avLst/>
              <a:gdLst/>
              <a:ahLst/>
              <a:cxnLst>
                <a:cxn ang="0">
                  <a:pos x="wd2" y="hd2"/>
                </a:cxn>
                <a:cxn ang="5400000">
                  <a:pos x="wd2" y="hd2"/>
                </a:cxn>
                <a:cxn ang="10800000">
                  <a:pos x="wd2" y="hd2"/>
                </a:cxn>
                <a:cxn ang="16200000">
                  <a:pos x="wd2" y="hd2"/>
                </a:cxn>
              </a:cxnLst>
              <a:rect l="0" t="0" r="r" b="b"/>
              <a:pathLst>
                <a:path w="21313" h="21450" extrusionOk="0">
                  <a:moveTo>
                    <a:pt x="19091" y="1019"/>
                  </a:moveTo>
                  <a:cubicBezTo>
                    <a:pt x="19760" y="5304"/>
                    <a:pt x="20280" y="9610"/>
                    <a:pt x="21191" y="13885"/>
                  </a:cubicBezTo>
                  <a:cubicBezTo>
                    <a:pt x="21600" y="15762"/>
                    <a:pt x="21080" y="17139"/>
                    <a:pt x="18124" y="18272"/>
                  </a:cubicBezTo>
                  <a:cubicBezTo>
                    <a:pt x="15949" y="19098"/>
                    <a:pt x="14072" y="20170"/>
                    <a:pt x="12120" y="21170"/>
                  </a:cubicBezTo>
                  <a:cubicBezTo>
                    <a:pt x="11451" y="21517"/>
                    <a:pt x="10986" y="21537"/>
                    <a:pt x="10242" y="21251"/>
                  </a:cubicBezTo>
                  <a:cubicBezTo>
                    <a:pt x="7250" y="20119"/>
                    <a:pt x="4238" y="19017"/>
                    <a:pt x="1190" y="17935"/>
                  </a:cubicBezTo>
                  <a:cubicBezTo>
                    <a:pt x="205" y="17588"/>
                    <a:pt x="112" y="17139"/>
                    <a:pt x="112" y="16588"/>
                  </a:cubicBezTo>
                  <a:cubicBezTo>
                    <a:pt x="112" y="14436"/>
                    <a:pt x="37" y="12283"/>
                    <a:pt x="0" y="10120"/>
                  </a:cubicBezTo>
                  <a:cubicBezTo>
                    <a:pt x="297" y="9599"/>
                    <a:pt x="948" y="9212"/>
                    <a:pt x="1636" y="8834"/>
                  </a:cubicBezTo>
                  <a:cubicBezTo>
                    <a:pt x="6506" y="6161"/>
                    <a:pt x="11376" y="3488"/>
                    <a:pt x="16246" y="814"/>
                  </a:cubicBezTo>
                  <a:cubicBezTo>
                    <a:pt x="16395" y="733"/>
                    <a:pt x="16562" y="641"/>
                    <a:pt x="16730" y="559"/>
                  </a:cubicBezTo>
                  <a:cubicBezTo>
                    <a:pt x="17213" y="315"/>
                    <a:pt x="17696" y="-63"/>
                    <a:pt x="18366" y="8"/>
                  </a:cubicBezTo>
                  <a:cubicBezTo>
                    <a:pt x="19407" y="110"/>
                    <a:pt x="18533" y="743"/>
                    <a:pt x="19091" y="1029"/>
                  </a:cubicBezTo>
                  <a:close/>
                </a:path>
              </a:pathLst>
            </a:custGeom>
            <a:solidFill>
              <a:srgbClr val="A3195C"/>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90" name="Freeform: Shape 396"/>
            <p:cNvSpPr/>
            <p:nvPr/>
          </p:nvSpPr>
          <p:spPr>
            <a:xfrm>
              <a:off x="785045" y="2808349"/>
              <a:ext cx="177789" cy="203321"/>
            </a:xfrm>
            <a:custGeom>
              <a:avLst/>
              <a:gdLst/>
              <a:ahLst/>
              <a:cxnLst>
                <a:cxn ang="0">
                  <a:pos x="wd2" y="hd2"/>
                </a:cxn>
                <a:cxn ang="5400000">
                  <a:pos x="wd2" y="hd2"/>
                </a:cxn>
                <a:cxn ang="10800000">
                  <a:pos x="wd2" y="hd2"/>
                </a:cxn>
                <a:cxn ang="16200000">
                  <a:pos x="wd2" y="hd2"/>
                </a:cxn>
              </a:cxnLst>
              <a:rect l="0" t="0" r="r" b="b"/>
              <a:pathLst>
                <a:path w="21182" h="21500" extrusionOk="0">
                  <a:moveTo>
                    <a:pt x="19495" y="20886"/>
                  </a:moveTo>
                  <a:cubicBezTo>
                    <a:pt x="17261" y="20872"/>
                    <a:pt x="15010" y="20685"/>
                    <a:pt x="12792" y="20858"/>
                  </a:cubicBezTo>
                  <a:cubicBezTo>
                    <a:pt x="8533" y="21203"/>
                    <a:pt x="4291" y="21562"/>
                    <a:pt x="0" y="21490"/>
                  </a:cubicBezTo>
                  <a:cubicBezTo>
                    <a:pt x="534" y="18443"/>
                    <a:pt x="1797" y="15569"/>
                    <a:pt x="2753" y="12623"/>
                  </a:cubicBezTo>
                  <a:cubicBezTo>
                    <a:pt x="4032" y="8685"/>
                    <a:pt x="5360" y="4762"/>
                    <a:pt x="6655" y="824"/>
                  </a:cubicBezTo>
                  <a:cubicBezTo>
                    <a:pt x="10865" y="235"/>
                    <a:pt x="15123" y="206"/>
                    <a:pt x="19382" y="5"/>
                  </a:cubicBezTo>
                  <a:cubicBezTo>
                    <a:pt x="20434" y="-38"/>
                    <a:pt x="21600" y="149"/>
                    <a:pt x="21033" y="1586"/>
                  </a:cubicBezTo>
                  <a:cubicBezTo>
                    <a:pt x="21001" y="2491"/>
                    <a:pt x="20969" y="3382"/>
                    <a:pt x="20936" y="4288"/>
                  </a:cubicBezTo>
                  <a:cubicBezTo>
                    <a:pt x="20580" y="5208"/>
                    <a:pt x="21049" y="6185"/>
                    <a:pt x="20645" y="7104"/>
                  </a:cubicBezTo>
                  <a:cubicBezTo>
                    <a:pt x="20531" y="11718"/>
                    <a:pt x="20127" y="16316"/>
                    <a:pt x="19495" y="20901"/>
                  </a:cubicBezTo>
                  <a:close/>
                </a:path>
              </a:pathLst>
            </a:custGeom>
            <a:solidFill>
              <a:srgbClr val="5D646B"/>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91" name="Freeform: Shape 397"/>
            <p:cNvSpPr/>
            <p:nvPr/>
          </p:nvSpPr>
          <p:spPr>
            <a:xfrm>
              <a:off x="1306928" y="2235824"/>
              <a:ext cx="139577" cy="189455"/>
            </a:xfrm>
            <a:custGeom>
              <a:avLst/>
              <a:gdLst/>
              <a:ahLst/>
              <a:cxnLst>
                <a:cxn ang="0">
                  <a:pos x="wd2" y="hd2"/>
                </a:cxn>
                <a:cxn ang="5400000">
                  <a:pos x="wd2" y="hd2"/>
                </a:cxn>
                <a:cxn ang="10800000">
                  <a:pos x="wd2" y="hd2"/>
                </a:cxn>
                <a:cxn ang="16200000">
                  <a:pos x="wd2" y="hd2"/>
                </a:cxn>
              </a:cxnLst>
              <a:rect l="0" t="0" r="r" b="b"/>
              <a:pathLst>
                <a:path w="21600" h="21600" extrusionOk="0">
                  <a:moveTo>
                    <a:pt x="42" y="2231"/>
                  </a:moveTo>
                  <a:cubicBezTo>
                    <a:pt x="6541" y="1348"/>
                    <a:pt x="13040" y="480"/>
                    <a:pt x="19623" y="0"/>
                  </a:cubicBezTo>
                  <a:cubicBezTo>
                    <a:pt x="19623" y="0"/>
                    <a:pt x="19623" y="0"/>
                    <a:pt x="19623" y="0"/>
                  </a:cubicBezTo>
                  <a:cubicBezTo>
                    <a:pt x="20296" y="1069"/>
                    <a:pt x="19434" y="2247"/>
                    <a:pt x="20107" y="3316"/>
                  </a:cubicBezTo>
                  <a:cubicBezTo>
                    <a:pt x="20107" y="3579"/>
                    <a:pt x="20107" y="3843"/>
                    <a:pt x="20107" y="4106"/>
                  </a:cubicBezTo>
                  <a:cubicBezTo>
                    <a:pt x="20780" y="5299"/>
                    <a:pt x="19917" y="6585"/>
                    <a:pt x="20590" y="7779"/>
                  </a:cubicBezTo>
                  <a:lnTo>
                    <a:pt x="21095" y="8941"/>
                  </a:lnTo>
                  <a:cubicBezTo>
                    <a:pt x="20696" y="10041"/>
                    <a:pt x="20696" y="11156"/>
                    <a:pt x="21095" y="12257"/>
                  </a:cubicBezTo>
                  <a:cubicBezTo>
                    <a:pt x="21011" y="12799"/>
                    <a:pt x="21264" y="13295"/>
                    <a:pt x="21600" y="13760"/>
                  </a:cubicBezTo>
                  <a:cubicBezTo>
                    <a:pt x="21179" y="14999"/>
                    <a:pt x="21179" y="16223"/>
                    <a:pt x="21600" y="17463"/>
                  </a:cubicBezTo>
                  <a:cubicBezTo>
                    <a:pt x="21600" y="17711"/>
                    <a:pt x="21600" y="17959"/>
                    <a:pt x="21600" y="18222"/>
                  </a:cubicBezTo>
                  <a:cubicBezTo>
                    <a:pt x="20611" y="18904"/>
                    <a:pt x="19307" y="18919"/>
                    <a:pt x="18088" y="19059"/>
                  </a:cubicBezTo>
                  <a:cubicBezTo>
                    <a:pt x="14218" y="19539"/>
                    <a:pt x="10369" y="20066"/>
                    <a:pt x="6478" y="20422"/>
                  </a:cubicBezTo>
                  <a:cubicBezTo>
                    <a:pt x="5111" y="20546"/>
                    <a:pt x="3891" y="20841"/>
                    <a:pt x="2923" y="21600"/>
                  </a:cubicBezTo>
                  <a:cubicBezTo>
                    <a:pt x="2271" y="17463"/>
                    <a:pt x="1598" y="13326"/>
                    <a:pt x="968" y="9189"/>
                  </a:cubicBezTo>
                  <a:cubicBezTo>
                    <a:pt x="610" y="6880"/>
                    <a:pt x="336" y="4556"/>
                    <a:pt x="0" y="2231"/>
                  </a:cubicBezTo>
                  <a:close/>
                </a:path>
              </a:pathLst>
            </a:custGeom>
            <a:solidFill>
              <a:srgbClr val="616971"/>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92" name="Freeform: Shape 398"/>
            <p:cNvSpPr/>
            <p:nvPr/>
          </p:nvSpPr>
          <p:spPr>
            <a:xfrm>
              <a:off x="840766" y="2626719"/>
              <a:ext cx="128689" cy="196768"/>
            </a:xfrm>
            <a:custGeom>
              <a:avLst/>
              <a:gdLst/>
              <a:ahLst/>
              <a:cxnLst>
                <a:cxn ang="0">
                  <a:pos x="wd2" y="hd2"/>
                </a:cxn>
                <a:cxn ang="5400000">
                  <a:pos x="wd2" y="hd2"/>
                </a:cxn>
                <a:cxn ang="10800000">
                  <a:pos x="wd2" y="hd2"/>
                </a:cxn>
                <a:cxn ang="16200000">
                  <a:pos x="wd2" y="hd2"/>
                </a:cxn>
              </a:cxnLst>
              <a:rect l="0" t="0" r="r" b="b"/>
              <a:pathLst>
                <a:path w="21461" h="21464" extrusionOk="0">
                  <a:moveTo>
                    <a:pt x="20149" y="21449"/>
                  </a:moveTo>
                  <a:cubicBezTo>
                    <a:pt x="20172" y="20663"/>
                    <a:pt x="19696" y="20248"/>
                    <a:pt x="18382" y="20308"/>
                  </a:cubicBezTo>
                  <a:cubicBezTo>
                    <a:pt x="13826" y="20515"/>
                    <a:pt x="9293" y="20663"/>
                    <a:pt x="4737" y="20901"/>
                  </a:cubicBezTo>
                  <a:cubicBezTo>
                    <a:pt x="3128" y="20990"/>
                    <a:pt x="1541" y="21197"/>
                    <a:pt x="0" y="20678"/>
                  </a:cubicBezTo>
                  <a:cubicBezTo>
                    <a:pt x="2743" y="14126"/>
                    <a:pt x="5417" y="7573"/>
                    <a:pt x="8658" y="1109"/>
                  </a:cubicBezTo>
                  <a:cubicBezTo>
                    <a:pt x="9610" y="353"/>
                    <a:pt x="10902" y="235"/>
                    <a:pt x="12285" y="220"/>
                  </a:cubicBezTo>
                  <a:cubicBezTo>
                    <a:pt x="14324" y="190"/>
                    <a:pt x="16387" y="220"/>
                    <a:pt x="18427" y="57"/>
                  </a:cubicBezTo>
                  <a:cubicBezTo>
                    <a:pt x="21079" y="-136"/>
                    <a:pt x="21441" y="101"/>
                    <a:pt x="21419" y="1776"/>
                  </a:cubicBezTo>
                  <a:cubicBezTo>
                    <a:pt x="21419" y="2295"/>
                    <a:pt x="21600" y="2829"/>
                    <a:pt x="21215" y="3333"/>
                  </a:cubicBezTo>
                  <a:cubicBezTo>
                    <a:pt x="21283" y="9396"/>
                    <a:pt x="21056" y="15445"/>
                    <a:pt x="20127" y="21464"/>
                  </a:cubicBezTo>
                  <a:close/>
                </a:path>
              </a:pathLst>
            </a:custGeom>
            <a:solidFill>
              <a:srgbClr val="5F666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93" name="Freeform: Shape 399"/>
            <p:cNvSpPr/>
            <p:nvPr/>
          </p:nvSpPr>
          <p:spPr>
            <a:xfrm>
              <a:off x="1325954" y="2395606"/>
              <a:ext cx="129062" cy="163814"/>
            </a:xfrm>
            <a:custGeom>
              <a:avLst/>
              <a:gdLst/>
              <a:ahLst/>
              <a:cxnLst>
                <a:cxn ang="0">
                  <a:pos x="wd2" y="hd2"/>
                </a:cxn>
                <a:cxn ang="5400000">
                  <a:pos x="wd2" y="hd2"/>
                </a:cxn>
                <a:cxn ang="10800000">
                  <a:pos x="wd2" y="hd2"/>
                </a:cxn>
                <a:cxn ang="16200000">
                  <a:pos x="wd2" y="hd2"/>
                </a:cxn>
              </a:cxnLst>
              <a:rect l="0" t="0" r="r" b="b"/>
              <a:pathLst>
                <a:path w="21212" h="21570" extrusionOk="0">
                  <a:moveTo>
                    <a:pt x="22" y="3907"/>
                  </a:moveTo>
                  <a:cubicBezTo>
                    <a:pt x="134" y="3191"/>
                    <a:pt x="-246" y="2332"/>
                    <a:pt x="1273" y="2153"/>
                  </a:cubicBezTo>
                  <a:cubicBezTo>
                    <a:pt x="7036" y="1473"/>
                    <a:pt x="12777" y="740"/>
                    <a:pt x="18517" y="24"/>
                  </a:cubicBezTo>
                  <a:cubicBezTo>
                    <a:pt x="18942" y="-30"/>
                    <a:pt x="19411" y="24"/>
                    <a:pt x="19857" y="24"/>
                  </a:cubicBezTo>
                  <a:cubicBezTo>
                    <a:pt x="20036" y="310"/>
                    <a:pt x="20215" y="614"/>
                    <a:pt x="20393" y="901"/>
                  </a:cubicBezTo>
                  <a:cubicBezTo>
                    <a:pt x="19969" y="2458"/>
                    <a:pt x="19969" y="4032"/>
                    <a:pt x="20393" y="5589"/>
                  </a:cubicBezTo>
                  <a:cubicBezTo>
                    <a:pt x="20393" y="6180"/>
                    <a:pt x="20393" y="6752"/>
                    <a:pt x="20393" y="7343"/>
                  </a:cubicBezTo>
                  <a:cubicBezTo>
                    <a:pt x="21131" y="9150"/>
                    <a:pt x="20148" y="11065"/>
                    <a:pt x="20907" y="12873"/>
                  </a:cubicBezTo>
                  <a:cubicBezTo>
                    <a:pt x="20907" y="13463"/>
                    <a:pt x="20907" y="14054"/>
                    <a:pt x="20907" y="14626"/>
                  </a:cubicBezTo>
                  <a:cubicBezTo>
                    <a:pt x="21287" y="15485"/>
                    <a:pt x="21354" y="16327"/>
                    <a:pt x="20863" y="17186"/>
                  </a:cubicBezTo>
                  <a:cubicBezTo>
                    <a:pt x="15010" y="17901"/>
                    <a:pt x="9180" y="18617"/>
                    <a:pt x="3328" y="19351"/>
                  </a:cubicBezTo>
                  <a:cubicBezTo>
                    <a:pt x="1474" y="19584"/>
                    <a:pt x="2435" y="20800"/>
                    <a:pt x="2122" y="21570"/>
                  </a:cubicBezTo>
                  <a:cubicBezTo>
                    <a:pt x="1117" y="15700"/>
                    <a:pt x="424" y="9830"/>
                    <a:pt x="0" y="3925"/>
                  </a:cubicBezTo>
                  <a:close/>
                </a:path>
              </a:pathLst>
            </a:custGeom>
            <a:solidFill>
              <a:srgbClr val="60676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94" name="Freeform: Shape 400"/>
            <p:cNvSpPr/>
            <p:nvPr/>
          </p:nvSpPr>
          <p:spPr>
            <a:xfrm>
              <a:off x="1175807" y="3131858"/>
              <a:ext cx="212394" cy="65373"/>
            </a:xfrm>
            <a:custGeom>
              <a:avLst/>
              <a:gdLst/>
              <a:ahLst/>
              <a:cxnLst>
                <a:cxn ang="0">
                  <a:pos x="wd2" y="hd2"/>
                </a:cxn>
                <a:cxn ang="5400000">
                  <a:pos x="wd2" y="hd2"/>
                </a:cxn>
                <a:cxn ang="10800000">
                  <a:pos x="wd2" y="hd2"/>
                </a:cxn>
                <a:cxn ang="16200000">
                  <a:pos x="wd2" y="hd2"/>
                </a:cxn>
              </a:cxnLst>
              <a:rect l="0" t="0" r="r" b="b"/>
              <a:pathLst>
                <a:path w="21446" h="21600" extrusionOk="0">
                  <a:moveTo>
                    <a:pt x="20732" y="0"/>
                  </a:moveTo>
                  <a:cubicBezTo>
                    <a:pt x="21336" y="7050"/>
                    <a:pt x="21322" y="14325"/>
                    <a:pt x="21446" y="21600"/>
                  </a:cubicBezTo>
                  <a:cubicBezTo>
                    <a:pt x="15312" y="20522"/>
                    <a:pt x="9178" y="19445"/>
                    <a:pt x="3043" y="18367"/>
                  </a:cubicBezTo>
                  <a:cubicBezTo>
                    <a:pt x="2577" y="17558"/>
                    <a:pt x="2083" y="17783"/>
                    <a:pt x="1603" y="17963"/>
                  </a:cubicBezTo>
                  <a:cubicBezTo>
                    <a:pt x="230" y="18457"/>
                    <a:pt x="-154" y="16256"/>
                    <a:pt x="52" y="12259"/>
                  </a:cubicBezTo>
                  <a:cubicBezTo>
                    <a:pt x="285" y="10059"/>
                    <a:pt x="216" y="7724"/>
                    <a:pt x="271" y="5479"/>
                  </a:cubicBezTo>
                  <a:cubicBezTo>
                    <a:pt x="326" y="3368"/>
                    <a:pt x="326" y="1167"/>
                    <a:pt x="1054" y="90"/>
                  </a:cubicBezTo>
                  <a:cubicBezTo>
                    <a:pt x="7613" y="90"/>
                    <a:pt x="14173" y="45"/>
                    <a:pt x="20732" y="0"/>
                  </a:cubicBezTo>
                  <a:close/>
                </a:path>
              </a:pathLst>
            </a:custGeom>
            <a:solidFill>
              <a:srgbClr val="3C2A3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95" name="Freeform: Shape 401"/>
            <p:cNvSpPr/>
            <p:nvPr/>
          </p:nvSpPr>
          <p:spPr>
            <a:xfrm>
              <a:off x="892819" y="2379071"/>
              <a:ext cx="77562" cy="277930"/>
            </a:xfrm>
            <a:custGeom>
              <a:avLst/>
              <a:gdLst/>
              <a:ahLst/>
              <a:cxnLst>
                <a:cxn ang="0">
                  <a:pos x="wd2" y="hd2"/>
                </a:cxn>
                <a:cxn ang="5400000">
                  <a:pos x="wd2" y="hd2"/>
                </a:cxn>
                <a:cxn ang="10800000">
                  <a:pos x="wd2" y="hd2"/>
                </a:cxn>
                <a:cxn ang="16200000">
                  <a:pos x="wd2" y="hd2"/>
                </a:cxn>
              </a:cxnLst>
              <a:rect l="0" t="0" r="r" b="b"/>
              <a:pathLst>
                <a:path w="21217" h="21600" extrusionOk="0">
                  <a:moveTo>
                    <a:pt x="20596" y="21600"/>
                  </a:moveTo>
                  <a:cubicBezTo>
                    <a:pt x="20596" y="21304"/>
                    <a:pt x="20447" y="21019"/>
                    <a:pt x="20522" y="20723"/>
                  </a:cubicBezTo>
                  <a:cubicBezTo>
                    <a:pt x="20931" y="19593"/>
                    <a:pt x="19369" y="19382"/>
                    <a:pt x="15614" y="19657"/>
                  </a:cubicBezTo>
                  <a:cubicBezTo>
                    <a:pt x="10521" y="20026"/>
                    <a:pt x="5093" y="19519"/>
                    <a:pt x="0" y="20016"/>
                  </a:cubicBezTo>
                  <a:cubicBezTo>
                    <a:pt x="2974" y="16900"/>
                    <a:pt x="5911" y="13773"/>
                    <a:pt x="8960" y="10657"/>
                  </a:cubicBezTo>
                  <a:cubicBezTo>
                    <a:pt x="12417" y="7098"/>
                    <a:pt x="15986" y="3549"/>
                    <a:pt x="19481" y="0"/>
                  </a:cubicBezTo>
                  <a:cubicBezTo>
                    <a:pt x="19964" y="3961"/>
                    <a:pt x="20522" y="7911"/>
                    <a:pt x="20857" y="11872"/>
                  </a:cubicBezTo>
                  <a:cubicBezTo>
                    <a:pt x="21154" y="15104"/>
                    <a:pt x="21600" y="18347"/>
                    <a:pt x="20596" y="21589"/>
                  </a:cubicBezTo>
                  <a:close/>
                </a:path>
              </a:pathLst>
            </a:custGeom>
            <a:solidFill>
              <a:srgbClr val="616971"/>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96" name="Freeform: Shape 402"/>
            <p:cNvSpPr/>
            <p:nvPr/>
          </p:nvSpPr>
          <p:spPr>
            <a:xfrm>
              <a:off x="1112862" y="2678672"/>
              <a:ext cx="142076" cy="200265"/>
            </a:xfrm>
            <a:custGeom>
              <a:avLst/>
              <a:gdLst/>
              <a:ahLst/>
              <a:cxnLst>
                <a:cxn ang="0">
                  <a:pos x="wd2" y="hd2"/>
                </a:cxn>
                <a:cxn ang="5400000">
                  <a:pos x="wd2" y="hd2"/>
                </a:cxn>
                <a:cxn ang="10800000">
                  <a:pos x="wd2" y="hd2"/>
                </a:cxn>
                <a:cxn ang="16200000">
                  <a:pos x="wd2" y="hd2"/>
                </a:cxn>
              </a:cxnLst>
              <a:rect l="0" t="0" r="r" b="b"/>
              <a:pathLst>
                <a:path w="21322" h="21520" extrusionOk="0">
                  <a:moveTo>
                    <a:pt x="21232" y="8493"/>
                  </a:moveTo>
                  <a:cubicBezTo>
                    <a:pt x="21028" y="8069"/>
                    <a:pt x="20804" y="7646"/>
                    <a:pt x="20375" y="6784"/>
                  </a:cubicBezTo>
                  <a:cubicBezTo>
                    <a:pt x="13542" y="11793"/>
                    <a:pt x="6913" y="16657"/>
                    <a:pt x="305" y="21520"/>
                  </a:cubicBezTo>
                  <a:cubicBezTo>
                    <a:pt x="285" y="19271"/>
                    <a:pt x="264" y="17022"/>
                    <a:pt x="223" y="14773"/>
                  </a:cubicBezTo>
                  <a:cubicBezTo>
                    <a:pt x="-103" y="14481"/>
                    <a:pt x="19" y="14130"/>
                    <a:pt x="40" y="13809"/>
                  </a:cubicBezTo>
                  <a:cubicBezTo>
                    <a:pt x="305" y="13239"/>
                    <a:pt x="917" y="12830"/>
                    <a:pt x="1488" y="12421"/>
                  </a:cubicBezTo>
                  <a:cubicBezTo>
                    <a:pt x="6771" y="8639"/>
                    <a:pt x="12053" y="4842"/>
                    <a:pt x="17377" y="1059"/>
                  </a:cubicBezTo>
                  <a:cubicBezTo>
                    <a:pt x="18050" y="592"/>
                    <a:pt x="18601" y="-80"/>
                    <a:pt x="19763" y="8"/>
                  </a:cubicBezTo>
                  <a:cubicBezTo>
                    <a:pt x="19763" y="139"/>
                    <a:pt x="19784" y="271"/>
                    <a:pt x="19804" y="402"/>
                  </a:cubicBezTo>
                  <a:cubicBezTo>
                    <a:pt x="20416" y="1176"/>
                    <a:pt x="19661" y="2067"/>
                    <a:pt x="20273" y="2841"/>
                  </a:cubicBezTo>
                  <a:cubicBezTo>
                    <a:pt x="20273" y="3089"/>
                    <a:pt x="20273" y="3323"/>
                    <a:pt x="20294" y="3571"/>
                  </a:cubicBezTo>
                  <a:cubicBezTo>
                    <a:pt x="20906" y="4331"/>
                    <a:pt x="20151" y="5236"/>
                    <a:pt x="20763" y="5995"/>
                  </a:cubicBezTo>
                  <a:cubicBezTo>
                    <a:pt x="21048" y="6813"/>
                    <a:pt x="21497" y="7631"/>
                    <a:pt x="21252" y="8507"/>
                  </a:cubicBezTo>
                  <a:close/>
                </a:path>
              </a:pathLst>
            </a:custGeom>
            <a:solidFill>
              <a:srgbClr val="DADAD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97" name="Freeform: Shape 403"/>
            <p:cNvSpPr/>
            <p:nvPr/>
          </p:nvSpPr>
          <p:spPr>
            <a:xfrm>
              <a:off x="1110895" y="2587008"/>
              <a:ext cx="129082" cy="184786"/>
            </a:xfrm>
            <a:custGeom>
              <a:avLst/>
              <a:gdLst/>
              <a:ahLst/>
              <a:cxnLst>
                <a:cxn ang="0">
                  <a:pos x="wd2" y="hd2"/>
                </a:cxn>
                <a:cxn ang="5400000">
                  <a:pos x="wd2" y="hd2"/>
                </a:cxn>
                <a:cxn ang="10800000">
                  <a:pos x="wd2" y="hd2"/>
                </a:cxn>
                <a:cxn ang="16200000">
                  <a:pos x="wd2" y="hd2"/>
                </a:cxn>
              </a:cxnLst>
              <a:rect l="0" t="0" r="r" b="b"/>
              <a:pathLst>
                <a:path w="21193" h="21205" extrusionOk="0">
                  <a:moveTo>
                    <a:pt x="76" y="13522"/>
                  </a:moveTo>
                  <a:cubicBezTo>
                    <a:pt x="5923" y="9467"/>
                    <a:pt x="11769" y="5412"/>
                    <a:pt x="17638" y="1357"/>
                  </a:cubicBezTo>
                  <a:cubicBezTo>
                    <a:pt x="18329" y="889"/>
                    <a:pt x="19088" y="452"/>
                    <a:pt x="19802" y="0"/>
                  </a:cubicBezTo>
                  <a:cubicBezTo>
                    <a:pt x="20003" y="296"/>
                    <a:pt x="20204" y="593"/>
                    <a:pt x="20404" y="889"/>
                  </a:cubicBezTo>
                  <a:cubicBezTo>
                    <a:pt x="21029" y="1700"/>
                    <a:pt x="20204" y="2636"/>
                    <a:pt x="20895" y="3447"/>
                  </a:cubicBezTo>
                  <a:cubicBezTo>
                    <a:pt x="20895" y="3712"/>
                    <a:pt x="20895" y="3977"/>
                    <a:pt x="20918" y="4242"/>
                  </a:cubicBezTo>
                  <a:cubicBezTo>
                    <a:pt x="21297" y="4975"/>
                    <a:pt x="21275" y="5708"/>
                    <a:pt x="20918" y="6441"/>
                  </a:cubicBezTo>
                  <a:cubicBezTo>
                    <a:pt x="20918" y="6675"/>
                    <a:pt x="20895" y="6924"/>
                    <a:pt x="20873" y="7158"/>
                  </a:cubicBezTo>
                  <a:cubicBezTo>
                    <a:pt x="21297" y="7985"/>
                    <a:pt x="20337" y="8390"/>
                    <a:pt x="19690" y="8843"/>
                  </a:cubicBezTo>
                  <a:cubicBezTo>
                    <a:pt x="14268" y="12664"/>
                    <a:pt x="8823" y="16485"/>
                    <a:pt x="3334" y="20274"/>
                  </a:cubicBezTo>
                  <a:cubicBezTo>
                    <a:pt x="2575" y="20805"/>
                    <a:pt x="1817" y="21600"/>
                    <a:pt x="433" y="20976"/>
                  </a:cubicBezTo>
                  <a:cubicBezTo>
                    <a:pt x="233" y="19635"/>
                    <a:pt x="76" y="18294"/>
                    <a:pt x="523" y="16968"/>
                  </a:cubicBezTo>
                  <a:cubicBezTo>
                    <a:pt x="-303" y="15861"/>
                    <a:pt x="121" y="14676"/>
                    <a:pt x="32" y="13522"/>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98" name="Freeform: Shape 404"/>
            <p:cNvSpPr/>
            <p:nvPr/>
          </p:nvSpPr>
          <p:spPr>
            <a:xfrm>
              <a:off x="938620" y="3123240"/>
              <a:ext cx="247679" cy="45043"/>
            </a:xfrm>
            <a:custGeom>
              <a:avLst/>
              <a:gdLst/>
              <a:ahLst/>
              <a:cxnLst>
                <a:cxn ang="0">
                  <a:pos x="wd2" y="hd2"/>
                </a:cxn>
                <a:cxn ang="5400000">
                  <a:pos x="wd2" y="hd2"/>
                </a:cxn>
                <a:cxn ang="10800000">
                  <a:pos x="wd2" y="hd2"/>
                </a:cxn>
                <a:cxn ang="16200000">
                  <a:pos x="wd2" y="hd2"/>
                </a:cxn>
              </a:cxnLst>
              <a:rect l="0" t="0" r="r" b="b"/>
              <a:pathLst>
                <a:path w="21534" h="20629" extrusionOk="0">
                  <a:moveTo>
                    <a:pt x="21529" y="4071"/>
                  </a:moveTo>
                  <a:cubicBezTo>
                    <a:pt x="20915" y="9176"/>
                    <a:pt x="21600" y="15524"/>
                    <a:pt x="20962" y="20629"/>
                  </a:cubicBezTo>
                  <a:cubicBezTo>
                    <a:pt x="18126" y="19197"/>
                    <a:pt x="15290" y="17828"/>
                    <a:pt x="12442" y="18326"/>
                  </a:cubicBezTo>
                  <a:cubicBezTo>
                    <a:pt x="11840" y="18450"/>
                    <a:pt x="11214" y="18575"/>
                    <a:pt x="10694" y="16458"/>
                  </a:cubicBezTo>
                  <a:cubicBezTo>
                    <a:pt x="10375" y="8864"/>
                    <a:pt x="9394" y="7557"/>
                    <a:pt x="8070" y="7806"/>
                  </a:cubicBezTo>
                  <a:cubicBezTo>
                    <a:pt x="6014" y="8242"/>
                    <a:pt x="3947" y="7993"/>
                    <a:pt x="1879" y="7930"/>
                  </a:cubicBezTo>
                  <a:cubicBezTo>
                    <a:pt x="1229" y="7930"/>
                    <a:pt x="555" y="8242"/>
                    <a:pt x="0" y="5752"/>
                  </a:cubicBezTo>
                  <a:cubicBezTo>
                    <a:pt x="12" y="5005"/>
                    <a:pt x="24" y="4258"/>
                    <a:pt x="35" y="3511"/>
                  </a:cubicBezTo>
                  <a:cubicBezTo>
                    <a:pt x="3356" y="4881"/>
                    <a:pt x="6759" y="6187"/>
                    <a:pt x="9997" y="3449"/>
                  </a:cubicBezTo>
                  <a:cubicBezTo>
                    <a:pt x="13482" y="523"/>
                    <a:pt x="16933" y="2453"/>
                    <a:pt x="20383" y="274"/>
                  </a:cubicBezTo>
                  <a:cubicBezTo>
                    <a:pt x="20879" y="-37"/>
                    <a:pt x="21600" y="-971"/>
                    <a:pt x="21529" y="4071"/>
                  </a:cubicBezTo>
                  <a:close/>
                </a:path>
              </a:pathLst>
            </a:custGeom>
            <a:solidFill>
              <a:srgbClr val="695A63"/>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499" name="Freeform: Shape 405"/>
            <p:cNvSpPr/>
            <p:nvPr/>
          </p:nvSpPr>
          <p:spPr>
            <a:xfrm>
              <a:off x="1112136" y="2649390"/>
              <a:ext cx="132275" cy="156429"/>
            </a:xfrm>
            <a:custGeom>
              <a:avLst/>
              <a:gdLst/>
              <a:ahLst/>
              <a:cxnLst>
                <a:cxn ang="0">
                  <a:pos x="wd2" y="hd2"/>
                </a:cxn>
                <a:cxn ang="5400000">
                  <a:pos x="wd2" y="hd2"/>
                </a:cxn>
                <a:cxn ang="10800000">
                  <a:pos x="wd2" y="hd2"/>
                </a:cxn>
                <a:cxn ang="16200000">
                  <a:pos x="wd2" y="hd2"/>
                </a:cxn>
              </a:cxnLst>
              <a:rect l="0" t="0" r="r" b="b"/>
              <a:pathLst>
                <a:path w="20981" h="21600" extrusionOk="0">
                  <a:moveTo>
                    <a:pt x="868" y="16702"/>
                  </a:moveTo>
                  <a:cubicBezTo>
                    <a:pt x="7249" y="11128"/>
                    <a:pt x="13629" y="5574"/>
                    <a:pt x="19989" y="0"/>
                  </a:cubicBezTo>
                  <a:cubicBezTo>
                    <a:pt x="21045" y="1220"/>
                    <a:pt x="20916" y="2646"/>
                    <a:pt x="20980" y="4035"/>
                  </a:cubicBezTo>
                  <a:cubicBezTo>
                    <a:pt x="14815" y="9364"/>
                    <a:pt x="8650" y="14675"/>
                    <a:pt x="2463" y="19986"/>
                  </a:cubicBezTo>
                  <a:cubicBezTo>
                    <a:pt x="1795" y="20549"/>
                    <a:pt x="1062" y="21056"/>
                    <a:pt x="372" y="21600"/>
                  </a:cubicBezTo>
                  <a:cubicBezTo>
                    <a:pt x="156" y="19930"/>
                    <a:pt x="-555" y="18241"/>
                    <a:pt x="846" y="16702"/>
                  </a:cubicBezTo>
                  <a:close/>
                </a:path>
              </a:pathLst>
            </a:custGeom>
            <a:solidFill>
              <a:srgbClr val="A31A5C"/>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00" name="Freeform: Shape 406"/>
            <p:cNvSpPr/>
            <p:nvPr/>
          </p:nvSpPr>
          <p:spPr>
            <a:xfrm>
              <a:off x="1107775" y="2734875"/>
              <a:ext cx="12701" cy="81137"/>
            </a:xfrm>
            <a:custGeom>
              <a:avLst/>
              <a:gdLst/>
              <a:ahLst/>
              <a:cxnLst>
                <a:cxn ang="0">
                  <a:pos x="wd2" y="hd2"/>
                </a:cxn>
                <a:cxn ang="5400000">
                  <a:pos x="wd2" y="hd2"/>
                </a:cxn>
                <a:cxn ang="10800000">
                  <a:pos x="wd2" y="hd2"/>
                </a:cxn>
                <a:cxn ang="16200000">
                  <a:pos x="wd2" y="hd2"/>
                </a:cxn>
              </a:cxnLst>
              <a:rect l="0" t="0" r="r" b="b"/>
              <a:pathLst>
                <a:path w="17702" h="21600" extrusionOk="0">
                  <a:moveTo>
                    <a:pt x="17368" y="9443"/>
                  </a:moveTo>
                  <a:cubicBezTo>
                    <a:pt x="-907" y="12446"/>
                    <a:pt x="13049" y="15739"/>
                    <a:pt x="10058" y="18886"/>
                  </a:cubicBezTo>
                  <a:cubicBezTo>
                    <a:pt x="10058" y="19791"/>
                    <a:pt x="10058" y="20695"/>
                    <a:pt x="9726" y="21600"/>
                  </a:cubicBezTo>
                  <a:cubicBezTo>
                    <a:pt x="-3898" y="14400"/>
                    <a:pt x="-2569" y="7200"/>
                    <a:pt x="9726" y="0"/>
                  </a:cubicBezTo>
                  <a:cubicBezTo>
                    <a:pt x="14046" y="3148"/>
                    <a:pt x="1419" y="6440"/>
                    <a:pt x="17702" y="9443"/>
                  </a:cubicBezTo>
                  <a:close/>
                </a:path>
              </a:pathLst>
            </a:custGeom>
            <a:solidFill>
              <a:srgbClr val="E5CDD6"/>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01" name="Freeform: Shape 407"/>
            <p:cNvSpPr/>
            <p:nvPr/>
          </p:nvSpPr>
          <p:spPr>
            <a:xfrm>
              <a:off x="952997" y="2848900"/>
              <a:ext cx="12701" cy="26639"/>
            </a:xfrm>
            <a:custGeom>
              <a:avLst/>
              <a:gdLst/>
              <a:ahLst/>
              <a:cxnLst>
                <a:cxn ang="0">
                  <a:pos x="wd2" y="hd2"/>
                </a:cxn>
                <a:cxn ang="5400000">
                  <a:pos x="wd2" y="hd2"/>
                </a:cxn>
                <a:cxn ang="10800000">
                  <a:pos x="wd2" y="hd2"/>
                </a:cxn>
                <a:cxn ang="16200000">
                  <a:pos x="wd2" y="hd2"/>
                </a:cxn>
              </a:cxnLst>
              <a:rect l="0" t="0" r="r" b="b"/>
              <a:pathLst>
                <a:path w="10877" h="21600" extrusionOk="0">
                  <a:moveTo>
                    <a:pt x="1987" y="21600"/>
                  </a:moveTo>
                  <a:cubicBezTo>
                    <a:pt x="4283" y="14437"/>
                    <a:pt x="-8124" y="6833"/>
                    <a:pt x="10260" y="0"/>
                  </a:cubicBezTo>
                  <a:cubicBezTo>
                    <a:pt x="10718" y="7273"/>
                    <a:pt x="13476" y="14547"/>
                    <a:pt x="1987" y="21600"/>
                  </a:cubicBezTo>
                  <a:close/>
                </a:path>
              </a:pathLst>
            </a:custGeom>
            <a:solidFill>
              <a:srgbClr val="5F666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02" name="Freeform: Shape 408"/>
            <p:cNvSpPr/>
            <p:nvPr/>
          </p:nvSpPr>
          <p:spPr>
            <a:xfrm>
              <a:off x="1230354" y="2594755"/>
              <a:ext cx="12701" cy="22290"/>
            </a:xfrm>
            <a:custGeom>
              <a:avLst/>
              <a:gdLst/>
              <a:ahLst/>
              <a:cxnLst>
                <a:cxn ang="0">
                  <a:pos x="wd2" y="hd2"/>
                </a:cxn>
                <a:cxn ang="5400000">
                  <a:pos x="wd2" y="hd2"/>
                </a:cxn>
                <a:cxn ang="10800000">
                  <a:pos x="wd2" y="hd2"/>
                </a:cxn>
                <a:cxn ang="16200000">
                  <a:pos x="wd2" y="hd2"/>
                </a:cxn>
              </a:cxnLst>
              <a:rect l="0" t="0" r="r" b="b"/>
              <a:pathLst>
                <a:path w="9037" h="21600" extrusionOk="0">
                  <a:moveTo>
                    <a:pt x="8182" y="21600"/>
                  </a:moveTo>
                  <a:cubicBezTo>
                    <a:pt x="-6217" y="15146"/>
                    <a:pt x="3173" y="7244"/>
                    <a:pt x="1295" y="0"/>
                  </a:cubicBezTo>
                  <a:cubicBezTo>
                    <a:pt x="15383" y="6585"/>
                    <a:pt x="5364" y="14356"/>
                    <a:pt x="8182" y="21600"/>
                  </a:cubicBezTo>
                  <a:close/>
                </a:path>
              </a:pathLst>
            </a:custGeom>
            <a:solidFill>
              <a:srgbClr val="E5CED6"/>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03" name="Freeform: Shape 409"/>
            <p:cNvSpPr/>
            <p:nvPr/>
          </p:nvSpPr>
          <p:spPr>
            <a:xfrm>
              <a:off x="1240099" y="2682279"/>
              <a:ext cx="12701" cy="22697"/>
            </a:xfrm>
            <a:custGeom>
              <a:avLst/>
              <a:gdLst/>
              <a:ahLst/>
              <a:cxnLst>
                <a:cxn ang="0">
                  <a:pos x="wd2" y="hd2"/>
                </a:cxn>
                <a:cxn ang="5400000">
                  <a:pos x="wd2" y="hd2"/>
                </a:cxn>
                <a:cxn ang="10800000">
                  <a:pos x="wd2" y="hd2"/>
                </a:cxn>
                <a:cxn ang="16200000">
                  <a:pos x="wd2" y="hd2"/>
                </a:cxn>
              </a:cxnLst>
              <a:rect l="0" t="0" r="r" b="b"/>
              <a:pathLst>
                <a:path w="8914" h="21600" extrusionOk="0">
                  <a:moveTo>
                    <a:pt x="8000" y="21600"/>
                  </a:moveTo>
                  <a:cubicBezTo>
                    <a:pt x="-6507" y="15004"/>
                    <a:pt x="3809" y="7243"/>
                    <a:pt x="586" y="0"/>
                  </a:cubicBezTo>
                  <a:cubicBezTo>
                    <a:pt x="15093" y="6467"/>
                    <a:pt x="5744" y="14357"/>
                    <a:pt x="8000" y="21600"/>
                  </a:cubicBezTo>
                  <a:close/>
                </a:path>
              </a:pathLst>
            </a:custGeom>
            <a:solidFill>
              <a:srgbClr val="D2BFC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04" name="Freeform: Shape 410"/>
            <p:cNvSpPr/>
            <p:nvPr/>
          </p:nvSpPr>
          <p:spPr>
            <a:xfrm>
              <a:off x="1243389" y="2711770"/>
              <a:ext cx="12701" cy="22561"/>
            </a:xfrm>
            <a:custGeom>
              <a:avLst/>
              <a:gdLst/>
              <a:ahLst/>
              <a:cxnLst>
                <a:cxn ang="0">
                  <a:pos x="wd2" y="hd2"/>
                </a:cxn>
                <a:cxn ang="5400000">
                  <a:pos x="wd2" y="hd2"/>
                </a:cxn>
                <a:cxn ang="10800000">
                  <a:pos x="wd2" y="hd2"/>
                </a:cxn>
                <a:cxn ang="16200000">
                  <a:pos x="wd2" y="hd2"/>
                </a:cxn>
              </a:cxnLst>
              <a:rect l="0" t="0" r="r" b="b"/>
              <a:pathLst>
                <a:path w="8911" h="21600" extrusionOk="0">
                  <a:moveTo>
                    <a:pt x="7883" y="21600"/>
                  </a:moveTo>
                  <a:cubicBezTo>
                    <a:pt x="-6410" y="15094"/>
                    <a:pt x="3754" y="7157"/>
                    <a:pt x="578" y="0"/>
                  </a:cubicBezTo>
                  <a:cubicBezTo>
                    <a:pt x="15190" y="6506"/>
                    <a:pt x="5660" y="14444"/>
                    <a:pt x="7883" y="21600"/>
                  </a:cubicBezTo>
                  <a:close/>
                </a:path>
              </a:pathLst>
            </a:custGeom>
            <a:solidFill>
              <a:srgbClr val="D2BEC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05" name="Freeform: Shape 411"/>
            <p:cNvSpPr/>
            <p:nvPr/>
          </p:nvSpPr>
          <p:spPr>
            <a:xfrm>
              <a:off x="1233889" y="2623975"/>
              <a:ext cx="12701" cy="19164"/>
            </a:xfrm>
            <a:custGeom>
              <a:avLst/>
              <a:gdLst/>
              <a:ahLst/>
              <a:cxnLst>
                <a:cxn ang="0">
                  <a:pos x="wd2" y="hd2"/>
                </a:cxn>
                <a:cxn ang="5400000">
                  <a:pos x="wd2" y="hd2"/>
                </a:cxn>
                <a:cxn ang="10800000">
                  <a:pos x="wd2" y="hd2"/>
                </a:cxn>
                <a:cxn ang="16200000">
                  <a:pos x="wd2" y="hd2"/>
                </a:cxn>
              </a:cxnLst>
              <a:rect l="0" t="0" r="r" b="b"/>
              <a:pathLst>
                <a:path w="15975" h="21600" extrusionOk="0">
                  <a:moveTo>
                    <a:pt x="0" y="21600"/>
                  </a:moveTo>
                  <a:cubicBezTo>
                    <a:pt x="0" y="14400"/>
                    <a:pt x="0" y="7200"/>
                    <a:pt x="0" y="0"/>
                  </a:cubicBezTo>
                  <a:cubicBezTo>
                    <a:pt x="21600" y="7200"/>
                    <a:pt x="20998" y="14400"/>
                    <a:pt x="0" y="21600"/>
                  </a:cubicBezTo>
                  <a:close/>
                </a:path>
              </a:pathLst>
            </a:custGeom>
            <a:solidFill>
              <a:srgbClr val="E4CCD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06" name="Freeform: Shape 412"/>
            <p:cNvSpPr/>
            <p:nvPr/>
          </p:nvSpPr>
          <p:spPr>
            <a:xfrm>
              <a:off x="1364191" y="2936832"/>
              <a:ext cx="12701" cy="20524"/>
            </a:xfrm>
            <a:custGeom>
              <a:avLst/>
              <a:gdLst/>
              <a:ahLst/>
              <a:cxnLst>
                <a:cxn ang="0">
                  <a:pos x="wd2" y="hd2"/>
                </a:cxn>
                <a:cxn ang="5400000">
                  <a:pos x="wd2" y="hd2"/>
                </a:cxn>
                <a:cxn ang="10800000">
                  <a:pos x="wd2" y="hd2"/>
                </a:cxn>
                <a:cxn ang="16200000">
                  <a:pos x="wd2" y="hd2"/>
                </a:cxn>
              </a:cxnLst>
              <a:rect l="0" t="0" r="r" b="b"/>
              <a:pathLst>
                <a:path w="12280" h="21600" extrusionOk="0">
                  <a:moveTo>
                    <a:pt x="1239" y="0"/>
                  </a:moveTo>
                  <a:cubicBezTo>
                    <a:pt x="20141" y="6723"/>
                    <a:pt x="8802" y="14304"/>
                    <a:pt x="9880" y="21600"/>
                  </a:cubicBezTo>
                  <a:cubicBezTo>
                    <a:pt x="-1459" y="14733"/>
                    <a:pt x="-920" y="7439"/>
                    <a:pt x="1239" y="0"/>
                  </a:cubicBezTo>
                  <a:close/>
                </a:path>
              </a:pathLst>
            </a:custGeom>
            <a:solidFill>
              <a:srgbClr val="5A6168"/>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07" name="Freeform: Shape 413"/>
            <p:cNvSpPr/>
            <p:nvPr/>
          </p:nvSpPr>
          <p:spPr>
            <a:xfrm>
              <a:off x="1334851" y="2578310"/>
              <a:ext cx="12701" cy="17125"/>
            </a:xfrm>
            <a:custGeom>
              <a:avLst/>
              <a:gdLst/>
              <a:ahLst/>
              <a:cxnLst>
                <a:cxn ang="0">
                  <a:pos x="wd2" y="hd2"/>
                </a:cxn>
                <a:cxn ang="5400000">
                  <a:pos x="wd2" y="hd2"/>
                </a:cxn>
                <a:cxn ang="10800000">
                  <a:pos x="wd2" y="hd2"/>
                </a:cxn>
                <a:cxn ang="16200000">
                  <a:pos x="wd2" y="hd2"/>
                </a:cxn>
              </a:cxnLst>
              <a:rect l="0" t="0" r="r" b="b"/>
              <a:pathLst>
                <a:path w="12802" h="21600" extrusionOk="0">
                  <a:moveTo>
                    <a:pt x="1620" y="0"/>
                  </a:moveTo>
                  <a:cubicBezTo>
                    <a:pt x="20303" y="6685"/>
                    <a:pt x="9794" y="14400"/>
                    <a:pt x="10377" y="21600"/>
                  </a:cubicBezTo>
                  <a:cubicBezTo>
                    <a:pt x="-1297" y="14744"/>
                    <a:pt x="-1297" y="7372"/>
                    <a:pt x="1620" y="0"/>
                  </a:cubicBezTo>
                  <a:close/>
                </a:path>
              </a:pathLst>
            </a:custGeom>
            <a:solidFill>
              <a:srgbClr val="60676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08" name="Freeform: Shape 414"/>
            <p:cNvSpPr/>
            <p:nvPr/>
          </p:nvSpPr>
          <p:spPr>
            <a:xfrm>
              <a:off x="2570726" y="377752"/>
              <a:ext cx="505167" cy="108159"/>
            </a:xfrm>
            <a:custGeom>
              <a:avLst/>
              <a:gdLst/>
              <a:ahLst/>
              <a:cxnLst>
                <a:cxn ang="0">
                  <a:pos x="wd2" y="hd2"/>
                </a:cxn>
                <a:cxn ang="5400000">
                  <a:pos x="wd2" y="hd2"/>
                </a:cxn>
                <a:cxn ang="10800000">
                  <a:pos x="wd2" y="hd2"/>
                </a:cxn>
                <a:cxn ang="16200000">
                  <a:pos x="wd2" y="hd2"/>
                </a:cxn>
              </a:cxnLst>
              <a:rect l="0" t="0" r="r" b="b"/>
              <a:pathLst>
                <a:path w="21600" h="21143" extrusionOk="0">
                  <a:moveTo>
                    <a:pt x="21600" y="20422"/>
                  </a:moveTo>
                  <a:cubicBezTo>
                    <a:pt x="21350" y="21139"/>
                    <a:pt x="21071" y="21060"/>
                    <a:pt x="20792" y="21060"/>
                  </a:cubicBezTo>
                  <a:cubicBezTo>
                    <a:pt x="14104" y="21060"/>
                    <a:pt x="7409" y="21060"/>
                    <a:pt x="721" y="21060"/>
                  </a:cubicBezTo>
                  <a:cubicBezTo>
                    <a:pt x="477" y="21060"/>
                    <a:pt x="203" y="21485"/>
                    <a:pt x="0" y="20422"/>
                  </a:cubicBezTo>
                  <a:cubicBezTo>
                    <a:pt x="802" y="14471"/>
                    <a:pt x="2005" y="10539"/>
                    <a:pt x="3295" y="7191"/>
                  </a:cubicBezTo>
                  <a:cubicBezTo>
                    <a:pt x="5294" y="2037"/>
                    <a:pt x="7473" y="177"/>
                    <a:pt x="9751" y="18"/>
                  </a:cubicBezTo>
                  <a:cubicBezTo>
                    <a:pt x="11797" y="-115"/>
                    <a:pt x="13807" y="469"/>
                    <a:pt x="15777" y="3179"/>
                  </a:cubicBezTo>
                  <a:cubicBezTo>
                    <a:pt x="18084" y="6341"/>
                    <a:pt x="20112" y="11469"/>
                    <a:pt x="21594" y="20449"/>
                  </a:cubicBezTo>
                  <a:close/>
                </a:path>
              </a:pathLst>
            </a:custGeom>
            <a:solidFill>
              <a:srgbClr val="452C3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09" name="Freeform: Shape 415"/>
            <p:cNvSpPr/>
            <p:nvPr/>
          </p:nvSpPr>
          <p:spPr>
            <a:xfrm>
              <a:off x="2737076" y="1570659"/>
              <a:ext cx="65236" cy="88575"/>
            </a:xfrm>
            <a:custGeom>
              <a:avLst/>
              <a:gdLst/>
              <a:ahLst/>
              <a:cxnLst>
                <a:cxn ang="0">
                  <a:pos x="wd2" y="hd2"/>
                </a:cxn>
                <a:cxn ang="5400000">
                  <a:pos x="wd2" y="hd2"/>
                </a:cxn>
                <a:cxn ang="10800000">
                  <a:pos x="wd2" y="hd2"/>
                </a:cxn>
                <a:cxn ang="16200000">
                  <a:pos x="wd2" y="hd2"/>
                </a:cxn>
              </a:cxnLst>
              <a:rect l="0" t="0" r="r" b="b"/>
              <a:pathLst>
                <a:path w="21600" h="21106" extrusionOk="0">
                  <a:moveTo>
                    <a:pt x="21600" y="73"/>
                  </a:moveTo>
                  <a:cubicBezTo>
                    <a:pt x="19800" y="624"/>
                    <a:pt x="17955" y="1142"/>
                    <a:pt x="16155" y="1693"/>
                  </a:cubicBezTo>
                  <a:cubicBezTo>
                    <a:pt x="11655" y="7068"/>
                    <a:pt x="10080" y="13254"/>
                    <a:pt x="6570" y="18921"/>
                  </a:cubicBezTo>
                  <a:cubicBezTo>
                    <a:pt x="6120" y="19633"/>
                    <a:pt x="5760" y="20346"/>
                    <a:pt x="5355" y="21026"/>
                  </a:cubicBezTo>
                  <a:cubicBezTo>
                    <a:pt x="3240" y="21479"/>
                    <a:pt x="4140" y="19860"/>
                    <a:pt x="3285" y="19471"/>
                  </a:cubicBezTo>
                  <a:cubicBezTo>
                    <a:pt x="2880" y="14290"/>
                    <a:pt x="2475" y="9076"/>
                    <a:pt x="2160" y="3894"/>
                  </a:cubicBezTo>
                  <a:cubicBezTo>
                    <a:pt x="2070" y="2599"/>
                    <a:pt x="2160" y="1304"/>
                    <a:pt x="0" y="786"/>
                  </a:cubicBezTo>
                  <a:cubicBezTo>
                    <a:pt x="900" y="-24"/>
                    <a:pt x="2250" y="-121"/>
                    <a:pt x="3375" y="106"/>
                  </a:cubicBezTo>
                  <a:cubicBezTo>
                    <a:pt x="9450" y="1369"/>
                    <a:pt x="15525" y="494"/>
                    <a:pt x="21600" y="106"/>
                  </a:cubicBezTo>
                  <a:close/>
                </a:path>
              </a:pathLst>
            </a:custGeom>
            <a:solidFill>
              <a:srgbClr val="D0775B"/>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10" name="Freeform: Shape 416"/>
            <p:cNvSpPr/>
            <p:nvPr/>
          </p:nvSpPr>
          <p:spPr>
            <a:xfrm>
              <a:off x="2743460" y="1652240"/>
              <a:ext cx="12701" cy="18348"/>
            </a:xfrm>
            <a:custGeom>
              <a:avLst/>
              <a:gdLst/>
              <a:ahLst/>
              <a:cxnLst>
                <a:cxn ang="0">
                  <a:pos x="wd2" y="hd2"/>
                </a:cxn>
                <a:cxn ang="5400000">
                  <a:pos x="wd2" y="hd2"/>
                </a:cxn>
                <a:cxn ang="10800000">
                  <a:pos x="wd2" y="hd2"/>
                </a:cxn>
                <a:cxn ang="16200000">
                  <a:pos x="wd2" y="hd2"/>
                </a:cxn>
              </a:cxnLst>
              <a:rect l="0" t="0" r="r" b="b"/>
              <a:pathLst>
                <a:path w="17601" h="21600" extrusionOk="0">
                  <a:moveTo>
                    <a:pt x="1815" y="160"/>
                  </a:moveTo>
                  <a:cubicBezTo>
                    <a:pt x="6878" y="2720"/>
                    <a:pt x="12277" y="5280"/>
                    <a:pt x="17340" y="7840"/>
                  </a:cubicBezTo>
                  <a:cubicBezTo>
                    <a:pt x="19028" y="13281"/>
                    <a:pt x="12277" y="16801"/>
                    <a:pt x="4853" y="21600"/>
                  </a:cubicBezTo>
                  <a:cubicBezTo>
                    <a:pt x="-2572" y="13281"/>
                    <a:pt x="466" y="6720"/>
                    <a:pt x="1478" y="0"/>
                  </a:cubicBezTo>
                  <a:close/>
                </a:path>
              </a:pathLst>
            </a:custGeom>
            <a:solidFill>
              <a:srgbClr val="D89C83"/>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11" name="Freeform: Shape 417"/>
            <p:cNvSpPr/>
            <p:nvPr/>
          </p:nvSpPr>
          <p:spPr>
            <a:xfrm>
              <a:off x="2720767" y="1564849"/>
              <a:ext cx="12912" cy="12701"/>
            </a:xfrm>
            <a:custGeom>
              <a:avLst/>
              <a:gdLst/>
              <a:ahLst/>
              <a:cxnLst>
                <a:cxn ang="0">
                  <a:pos x="wd2" y="hd2"/>
                </a:cxn>
                <a:cxn ang="5400000">
                  <a:pos x="wd2" y="hd2"/>
                </a:cxn>
                <a:cxn ang="10800000">
                  <a:pos x="wd2" y="hd2"/>
                </a:cxn>
                <a:cxn ang="16200000">
                  <a:pos x="wd2" y="hd2"/>
                </a:cxn>
              </a:cxnLst>
              <a:rect l="0" t="0" r="r" b="b"/>
              <a:pathLst>
                <a:path w="21600" h="13089" extrusionOk="0">
                  <a:moveTo>
                    <a:pt x="0" y="4957"/>
                  </a:moveTo>
                  <a:cubicBezTo>
                    <a:pt x="9549" y="-7191"/>
                    <a:pt x="15007" y="5972"/>
                    <a:pt x="21600" y="12721"/>
                  </a:cubicBezTo>
                  <a:cubicBezTo>
                    <a:pt x="13642" y="14409"/>
                    <a:pt x="6822" y="10020"/>
                    <a:pt x="0" y="4957"/>
                  </a:cubicBezTo>
                  <a:close/>
                </a:path>
              </a:pathLst>
            </a:custGeom>
            <a:solidFill>
              <a:srgbClr val="D0775B"/>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12" name="Freeform: Shape 418"/>
            <p:cNvSpPr/>
            <p:nvPr/>
          </p:nvSpPr>
          <p:spPr>
            <a:xfrm>
              <a:off x="1054684" y="3192180"/>
              <a:ext cx="101795" cy="271942"/>
            </a:xfrm>
            <a:custGeom>
              <a:avLst/>
              <a:gdLst/>
              <a:ahLst/>
              <a:cxnLst>
                <a:cxn ang="0">
                  <a:pos x="wd2" y="hd2"/>
                </a:cxn>
                <a:cxn ang="5400000">
                  <a:pos x="wd2" y="hd2"/>
                </a:cxn>
                <a:cxn ang="10800000">
                  <a:pos x="wd2" y="hd2"/>
                </a:cxn>
                <a:cxn ang="16200000">
                  <a:pos x="wd2" y="hd2"/>
                </a:cxn>
              </a:cxnLst>
              <a:rect l="0" t="0" r="r" b="b"/>
              <a:pathLst>
                <a:path w="21600" h="21207" extrusionOk="0">
                  <a:moveTo>
                    <a:pt x="7844" y="19980"/>
                  </a:moveTo>
                  <a:cubicBezTo>
                    <a:pt x="6690" y="20320"/>
                    <a:pt x="5537" y="20659"/>
                    <a:pt x="4412" y="21008"/>
                  </a:cubicBezTo>
                  <a:cubicBezTo>
                    <a:pt x="3230" y="20924"/>
                    <a:pt x="2076" y="21496"/>
                    <a:pt x="894" y="21008"/>
                  </a:cubicBezTo>
                  <a:cubicBezTo>
                    <a:pt x="317" y="20754"/>
                    <a:pt x="29" y="20468"/>
                    <a:pt x="0" y="20139"/>
                  </a:cubicBezTo>
                  <a:cubicBezTo>
                    <a:pt x="29" y="17649"/>
                    <a:pt x="692" y="15158"/>
                    <a:pt x="836" y="12667"/>
                  </a:cubicBezTo>
                  <a:cubicBezTo>
                    <a:pt x="1615" y="10378"/>
                    <a:pt x="1009" y="8046"/>
                    <a:pt x="1961" y="5757"/>
                  </a:cubicBezTo>
                  <a:cubicBezTo>
                    <a:pt x="2048" y="3871"/>
                    <a:pt x="1413" y="1963"/>
                    <a:pt x="3489" y="150"/>
                  </a:cubicBezTo>
                  <a:cubicBezTo>
                    <a:pt x="4643" y="-104"/>
                    <a:pt x="5595" y="-40"/>
                    <a:pt x="6287" y="384"/>
                  </a:cubicBezTo>
                  <a:cubicBezTo>
                    <a:pt x="7181" y="1327"/>
                    <a:pt x="7008" y="2323"/>
                    <a:pt x="6719" y="3266"/>
                  </a:cubicBezTo>
                  <a:cubicBezTo>
                    <a:pt x="6143" y="5195"/>
                    <a:pt x="6229" y="7135"/>
                    <a:pt x="5970" y="9074"/>
                  </a:cubicBezTo>
                  <a:cubicBezTo>
                    <a:pt x="4989" y="12339"/>
                    <a:pt x="4845" y="15624"/>
                    <a:pt x="4874" y="18931"/>
                  </a:cubicBezTo>
                  <a:cubicBezTo>
                    <a:pt x="11362" y="16197"/>
                    <a:pt x="13093" y="12773"/>
                    <a:pt x="15111" y="9403"/>
                  </a:cubicBezTo>
                  <a:cubicBezTo>
                    <a:pt x="16582" y="6785"/>
                    <a:pt x="17101" y="4114"/>
                    <a:pt x="18168" y="1465"/>
                  </a:cubicBezTo>
                  <a:cubicBezTo>
                    <a:pt x="18947" y="945"/>
                    <a:pt x="18572" y="-72"/>
                    <a:pt x="21600" y="415"/>
                  </a:cubicBezTo>
                  <a:cubicBezTo>
                    <a:pt x="20908" y="3839"/>
                    <a:pt x="19725" y="7241"/>
                    <a:pt x="17822" y="10601"/>
                  </a:cubicBezTo>
                  <a:cubicBezTo>
                    <a:pt x="17591" y="11014"/>
                    <a:pt x="17505" y="11427"/>
                    <a:pt x="17332" y="11841"/>
                  </a:cubicBezTo>
                  <a:cubicBezTo>
                    <a:pt x="15227" y="13960"/>
                    <a:pt x="14016" y="16197"/>
                    <a:pt x="10901" y="18179"/>
                  </a:cubicBezTo>
                  <a:cubicBezTo>
                    <a:pt x="9949" y="18793"/>
                    <a:pt x="8796" y="19376"/>
                    <a:pt x="7758" y="19980"/>
                  </a:cubicBezTo>
                  <a:close/>
                </a:path>
              </a:pathLst>
            </a:custGeom>
            <a:solidFill>
              <a:srgbClr val="3D2B3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13" name="Freeform: Shape 419"/>
            <p:cNvSpPr/>
            <p:nvPr/>
          </p:nvSpPr>
          <p:spPr>
            <a:xfrm>
              <a:off x="1054548" y="3158291"/>
              <a:ext cx="151402" cy="52531"/>
            </a:xfrm>
            <a:custGeom>
              <a:avLst/>
              <a:gdLst/>
              <a:ahLst/>
              <a:cxnLst>
                <a:cxn ang="0">
                  <a:pos x="wd2" y="hd2"/>
                </a:cxn>
                <a:cxn ang="5400000">
                  <a:pos x="wd2" y="hd2"/>
                </a:cxn>
                <a:cxn ang="10800000">
                  <a:pos x="wd2" y="hd2"/>
                </a:cxn>
                <a:cxn ang="16200000">
                  <a:pos x="wd2" y="hd2"/>
                </a:cxn>
              </a:cxnLst>
              <a:rect l="0" t="0" r="r" b="b"/>
              <a:pathLst>
                <a:path w="21600" h="21298" extrusionOk="0">
                  <a:moveTo>
                    <a:pt x="3936" y="15953"/>
                  </a:moveTo>
                  <a:cubicBezTo>
                    <a:pt x="3587" y="14576"/>
                    <a:pt x="3044" y="14796"/>
                    <a:pt x="2540" y="14631"/>
                  </a:cubicBezTo>
                  <a:cubicBezTo>
                    <a:pt x="349" y="17000"/>
                    <a:pt x="543" y="11545"/>
                    <a:pt x="0" y="8404"/>
                  </a:cubicBezTo>
                  <a:cubicBezTo>
                    <a:pt x="388" y="5649"/>
                    <a:pt x="349" y="2398"/>
                    <a:pt x="1125" y="29"/>
                  </a:cubicBezTo>
                  <a:cubicBezTo>
                    <a:pt x="6185" y="29"/>
                    <a:pt x="11265" y="-302"/>
                    <a:pt x="16307" y="1296"/>
                  </a:cubicBezTo>
                  <a:cubicBezTo>
                    <a:pt x="17024" y="1516"/>
                    <a:pt x="17741" y="1296"/>
                    <a:pt x="17858" y="4051"/>
                  </a:cubicBezTo>
                  <a:cubicBezTo>
                    <a:pt x="17567" y="9065"/>
                    <a:pt x="18246" y="11380"/>
                    <a:pt x="20088" y="10718"/>
                  </a:cubicBezTo>
                  <a:cubicBezTo>
                    <a:pt x="20611" y="10498"/>
                    <a:pt x="21173" y="10608"/>
                    <a:pt x="21600" y="11821"/>
                  </a:cubicBezTo>
                  <a:cubicBezTo>
                    <a:pt x="19002" y="9451"/>
                    <a:pt x="17102" y="17055"/>
                    <a:pt x="14600" y="15898"/>
                  </a:cubicBezTo>
                  <a:cubicBezTo>
                    <a:pt x="12933" y="14796"/>
                    <a:pt x="13418" y="19535"/>
                    <a:pt x="12797" y="21298"/>
                  </a:cubicBezTo>
                  <a:cubicBezTo>
                    <a:pt x="11944" y="18543"/>
                    <a:pt x="10878" y="17606"/>
                    <a:pt x="9578" y="17661"/>
                  </a:cubicBezTo>
                  <a:cubicBezTo>
                    <a:pt x="7698" y="17661"/>
                    <a:pt x="5836" y="16780"/>
                    <a:pt x="3975" y="15953"/>
                  </a:cubicBezTo>
                  <a:close/>
                </a:path>
              </a:pathLst>
            </a:custGeom>
            <a:solidFill>
              <a:srgbClr val="706169"/>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14" name="Freeform: Shape 420"/>
            <p:cNvSpPr/>
            <p:nvPr/>
          </p:nvSpPr>
          <p:spPr>
            <a:xfrm>
              <a:off x="667621" y="3565674"/>
              <a:ext cx="326041" cy="137774"/>
            </a:xfrm>
            <a:custGeom>
              <a:avLst/>
              <a:gdLst/>
              <a:ahLst/>
              <a:cxnLst>
                <a:cxn ang="0">
                  <a:pos x="wd2" y="hd2"/>
                </a:cxn>
                <a:cxn ang="5400000">
                  <a:pos x="wd2" y="hd2"/>
                </a:cxn>
                <a:cxn ang="10800000">
                  <a:pos x="wd2" y="hd2"/>
                </a:cxn>
                <a:cxn ang="16200000">
                  <a:pos x="wd2" y="hd2"/>
                </a:cxn>
              </a:cxnLst>
              <a:rect l="0" t="0" r="r" b="b"/>
              <a:pathLst>
                <a:path w="21600" h="21446" extrusionOk="0">
                  <a:moveTo>
                    <a:pt x="21600" y="3575"/>
                  </a:moveTo>
                  <a:cubicBezTo>
                    <a:pt x="20835" y="9330"/>
                    <a:pt x="20168" y="15190"/>
                    <a:pt x="19241" y="20817"/>
                  </a:cubicBezTo>
                  <a:cubicBezTo>
                    <a:pt x="18764" y="21600"/>
                    <a:pt x="18233" y="21473"/>
                    <a:pt x="17683" y="21367"/>
                  </a:cubicBezTo>
                  <a:cubicBezTo>
                    <a:pt x="14316" y="20754"/>
                    <a:pt x="10958" y="20098"/>
                    <a:pt x="7590" y="19548"/>
                  </a:cubicBezTo>
                  <a:cubicBezTo>
                    <a:pt x="5474" y="19188"/>
                    <a:pt x="3367" y="18765"/>
                    <a:pt x="1251" y="18469"/>
                  </a:cubicBezTo>
                  <a:cubicBezTo>
                    <a:pt x="783" y="18405"/>
                    <a:pt x="315" y="18215"/>
                    <a:pt x="0" y="17242"/>
                  </a:cubicBezTo>
                  <a:cubicBezTo>
                    <a:pt x="189" y="11424"/>
                    <a:pt x="585" y="5691"/>
                    <a:pt x="1080" y="0"/>
                  </a:cubicBezTo>
                  <a:cubicBezTo>
                    <a:pt x="5051" y="190"/>
                    <a:pt x="8995" y="1163"/>
                    <a:pt x="12947" y="1989"/>
                  </a:cubicBezTo>
                  <a:cubicBezTo>
                    <a:pt x="15297" y="2475"/>
                    <a:pt x="17656" y="2750"/>
                    <a:pt x="20015" y="3025"/>
                  </a:cubicBezTo>
                  <a:cubicBezTo>
                    <a:pt x="20556" y="3089"/>
                    <a:pt x="21087" y="3216"/>
                    <a:pt x="21600" y="3554"/>
                  </a:cubicBezTo>
                  <a:close/>
                </a:path>
              </a:pathLst>
            </a:custGeom>
            <a:solidFill>
              <a:srgbClr val="6A717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15" name="Freeform: Shape 421"/>
            <p:cNvSpPr/>
            <p:nvPr/>
          </p:nvSpPr>
          <p:spPr>
            <a:xfrm>
              <a:off x="2513848" y="3587418"/>
              <a:ext cx="225029" cy="162304"/>
            </a:xfrm>
            <a:custGeom>
              <a:avLst/>
              <a:gdLst/>
              <a:ahLst/>
              <a:cxnLst>
                <a:cxn ang="0">
                  <a:pos x="wd2" y="hd2"/>
                </a:cxn>
                <a:cxn ang="5400000">
                  <a:pos x="wd2" y="hd2"/>
                </a:cxn>
                <a:cxn ang="10800000">
                  <a:pos x="wd2" y="hd2"/>
                </a:cxn>
                <a:cxn ang="16200000">
                  <a:pos x="wd2" y="hd2"/>
                </a:cxn>
              </a:cxnLst>
              <a:rect l="0" t="0" r="r" b="b"/>
              <a:pathLst>
                <a:path w="21326" h="20972" extrusionOk="0">
                  <a:moveTo>
                    <a:pt x="1346" y="2371"/>
                  </a:moveTo>
                  <a:cubicBezTo>
                    <a:pt x="3329" y="1809"/>
                    <a:pt x="5313" y="1247"/>
                    <a:pt x="7296" y="667"/>
                  </a:cubicBezTo>
                  <a:cubicBezTo>
                    <a:pt x="7902" y="966"/>
                    <a:pt x="8056" y="1739"/>
                    <a:pt x="8275" y="2441"/>
                  </a:cubicBezTo>
                  <a:cubicBezTo>
                    <a:pt x="8971" y="4689"/>
                    <a:pt x="9834" y="6814"/>
                    <a:pt x="10722" y="9272"/>
                  </a:cubicBezTo>
                  <a:cubicBezTo>
                    <a:pt x="11753" y="6638"/>
                    <a:pt x="12616" y="4215"/>
                    <a:pt x="13492" y="1791"/>
                  </a:cubicBezTo>
                  <a:cubicBezTo>
                    <a:pt x="13736" y="1124"/>
                    <a:pt x="13801" y="263"/>
                    <a:pt x="14445" y="0"/>
                  </a:cubicBezTo>
                  <a:cubicBezTo>
                    <a:pt x="15243" y="439"/>
                    <a:pt x="16029" y="861"/>
                    <a:pt x="16828" y="1300"/>
                  </a:cubicBezTo>
                  <a:cubicBezTo>
                    <a:pt x="17240" y="1914"/>
                    <a:pt x="17909" y="1791"/>
                    <a:pt x="18347" y="2336"/>
                  </a:cubicBezTo>
                  <a:cubicBezTo>
                    <a:pt x="18863" y="3056"/>
                    <a:pt x="19597" y="2985"/>
                    <a:pt x="20228" y="3266"/>
                  </a:cubicBezTo>
                  <a:cubicBezTo>
                    <a:pt x="21039" y="4496"/>
                    <a:pt x="20421" y="6146"/>
                    <a:pt x="20885" y="7481"/>
                  </a:cubicBezTo>
                  <a:cubicBezTo>
                    <a:pt x="20988" y="10115"/>
                    <a:pt x="21413" y="12697"/>
                    <a:pt x="21310" y="15348"/>
                  </a:cubicBezTo>
                  <a:cubicBezTo>
                    <a:pt x="21258" y="16490"/>
                    <a:pt x="21503" y="17701"/>
                    <a:pt x="20820" y="18685"/>
                  </a:cubicBezTo>
                  <a:cubicBezTo>
                    <a:pt x="19944" y="19247"/>
                    <a:pt x="18991" y="19054"/>
                    <a:pt x="18077" y="19282"/>
                  </a:cubicBezTo>
                  <a:cubicBezTo>
                    <a:pt x="16763" y="19282"/>
                    <a:pt x="15501" y="19212"/>
                    <a:pt x="14342" y="20459"/>
                  </a:cubicBezTo>
                  <a:cubicBezTo>
                    <a:pt x="13285" y="21600"/>
                    <a:pt x="12229" y="20757"/>
                    <a:pt x="11856" y="18720"/>
                  </a:cubicBezTo>
                  <a:cubicBezTo>
                    <a:pt x="11379" y="17930"/>
                    <a:pt x="11547" y="16911"/>
                    <a:pt x="11353" y="16016"/>
                  </a:cubicBezTo>
                  <a:cubicBezTo>
                    <a:pt x="11302" y="15752"/>
                    <a:pt x="11276" y="15489"/>
                    <a:pt x="11199" y="15225"/>
                  </a:cubicBezTo>
                  <a:cubicBezTo>
                    <a:pt x="11083" y="14786"/>
                    <a:pt x="10967" y="14207"/>
                    <a:pt x="10568" y="14260"/>
                  </a:cubicBezTo>
                  <a:cubicBezTo>
                    <a:pt x="10130" y="14312"/>
                    <a:pt x="10194" y="14962"/>
                    <a:pt x="10130" y="15401"/>
                  </a:cubicBezTo>
                  <a:cubicBezTo>
                    <a:pt x="10091" y="15735"/>
                    <a:pt x="10104" y="16068"/>
                    <a:pt x="10065" y="16420"/>
                  </a:cubicBezTo>
                  <a:cubicBezTo>
                    <a:pt x="9962" y="17350"/>
                    <a:pt x="9795" y="18263"/>
                    <a:pt x="9473" y="19106"/>
                  </a:cubicBezTo>
                  <a:cubicBezTo>
                    <a:pt x="9112" y="20722"/>
                    <a:pt x="7979" y="21056"/>
                    <a:pt x="7322" y="20300"/>
                  </a:cubicBezTo>
                  <a:cubicBezTo>
                    <a:pt x="6047" y="18825"/>
                    <a:pt x="4669" y="19159"/>
                    <a:pt x="3278" y="19106"/>
                  </a:cubicBezTo>
                  <a:cubicBezTo>
                    <a:pt x="2904" y="18790"/>
                    <a:pt x="2479" y="18931"/>
                    <a:pt x="2080" y="18913"/>
                  </a:cubicBezTo>
                  <a:cubicBezTo>
                    <a:pt x="251" y="18860"/>
                    <a:pt x="161" y="18755"/>
                    <a:pt x="19" y="16156"/>
                  </a:cubicBezTo>
                  <a:cubicBezTo>
                    <a:pt x="-97" y="13522"/>
                    <a:pt x="341" y="10958"/>
                    <a:pt x="431" y="8341"/>
                  </a:cubicBezTo>
                  <a:cubicBezTo>
                    <a:pt x="895" y="6392"/>
                    <a:pt x="277" y="4144"/>
                    <a:pt x="1333" y="2371"/>
                  </a:cubicBezTo>
                  <a:close/>
                </a:path>
              </a:pathLst>
            </a:custGeom>
            <a:solidFill>
              <a:srgbClr val="D98161"/>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16" name="Freeform: Shape 422"/>
            <p:cNvSpPr/>
            <p:nvPr/>
          </p:nvSpPr>
          <p:spPr>
            <a:xfrm>
              <a:off x="2438927" y="3708124"/>
              <a:ext cx="109511" cy="30789"/>
            </a:xfrm>
            <a:custGeom>
              <a:avLst/>
              <a:gdLst/>
              <a:ahLst/>
              <a:cxnLst>
                <a:cxn ang="0">
                  <a:pos x="wd2" y="hd2"/>
                </a:cxn>
                <a:cxn ang="5400000">
                  <a:pos x="wd2" y="hd2"/>
                </a:cxn>
                <a:cxn ang="10800000">
                  <a:pos x="wd2" y="hd2"/>
                </a:cxn>
                <a:cxn ang="16200000">
                  <a:pos x="wd2" y="hd2"/>
                </a:cxn>
              </a:cxnLst>
              <a:rect l="0" t="0" r="r" b="b"/>
              <a:pathLst>
                <a:path w="20944" h="20474" extrusionOk="0">
                  <a:moveTo>
                    <a:pt x="15174" y="2969"/>
                  </a:moveTo>
                  <a:cubicBezTo>
                    <a:pt x="14966" y="12367"/>
                    <a:pt x="15979" y="17429"/>
                    <a:pt x="18891" y="16164"/>
                  </a:cubicBezTo>
                  <a:cubicBezTo>
                    <a:pt x="19592" y="15892"/>
                    <a:pt x="20346" y="16073"/>
                    <a:pt x="20944" y="17971"/>
                  </a:cubicBezTo>
                  <a:cubicBezTo>
                    <a:pt x="17331" y="17519"/>
                    <a:pt x="13744" y="18875"/>
                    <a:pt x="10157" y="20230"/>
                  </a:cubicBezTo>
                  <a:cubicBezTo>
                    <a:pt x="7272" y="21315"/>
                    <a:pt x="4647" y="18694"/>
                    <a:pt x="2151" y="13814"/>
                  </a:cubicBezTo>
                  <a:cubicBezTo>
                    <a:pt x="956" y="10470"/>
                    <a:pt x="-656" y="7849"/>
                    <a:pt x="280" y="799"/>
                  </a:cubicBezTo>
                  <a:cubicBezTo>
                    <a:pt x="4387" y="1613"/>
                    <a:pt x="8494" y="1613"/>
                    <a:pt x="12574" y="76"/>
                  </a:cubicBezTo>
                  <a:cubicBezTo>
                    <a:pt x="13510" y="-285"/>
                    <a:pt x="14420" y="619"/>
                    <a:pt x="15148" y="3059"/>
                  </a:cubicBezTo>
                  <a:close/>
                </a:path>
              </a:pathLst>
            </a:custGeom>
            <a:solidFill>
              <a:srgbClr val="707079"/>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17" name="Freeform: Shape 423"/>
            <p:cNvSpPr/>
            <p:nvPr/>
          </p:nvSpPr>
          <p:spPr>
            <a:xfrm>
              <a:off x="2613504" y="3707965"/>
              <a:ext cx="25824" cy="27185"/>
            </a:xfrm>
            <a:custGeom>
              <a:avLst/>
              <a:gdLst/>
              <a:ahLst/>
              <a:cxnLst>
                <a:cxn ang="0">
                  <a:pos x="wd2" y="hd2"/>
                </a:cxn>
                <a:cxn ang="5400000">
                  <a:pos x="wd2" y="hd2"/>
                </a:cxn>
                <a:cxn ang="10800000">
                  <a:pos x="wd2" y="hd2"/>
                </a:cxn>
                <a:cxn ang="16200000">
                  <a:pos x="wd2" y="hd2"/>
                </a:cxn>
              </a:cxnLst>
              <a:rect l="0" t="0" r="r" b="b"/>
              <a:pathLst>
                <a:path w="19731" h="20973" extrusionOk="0">
                  <a:moveTo>
                    <a:pt x="17679" y="632"/>
                  </a:moveTo>
                  <a:cubicBezTo>
                    <a:pt x="20898" y="6399"/>
                    <a:pt x="19340" y="12585"/>
                    <a:pt x="19444" y="18667"/>
                  </a:cubicBezTo>
                  <a:cubicBezTo>
                    <a:pt x="13005" y="18981"/>
                    <a:pt x="6360" y="17199"/>
                    <a:pt x="336" y="20973"/>
                  </a:cubicBezTo>
                  <a:cubicBezTo>
                    <a:pt x="-702" y="14892"/>
                    <a:pt x="856" y="9125"/>
                    <a:pt x="2414" y="3358"/>
                  </a:cubicBezTo>
                  <a:cubicBezTo>
                    <a:pt x="6983" y="-627"/>
                    <a:pt x="12279" y="-312"/>
                    <a:pt x="17782" y="527"/>
                  </a:cubicBezTo>
                  <a:close/>
                </a:path>
              </a:pathLst>
            </a:custGeom>
            <a:solidFill>
              <a:srgbClr val="797279"/>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18" name="Freeform: Shape 424"/>
            <p:cNvSpPr/>
            <p:nvPr/>
          </p:nvSpPr>
          <p:spPr>
            <a:xfrm>
              <a:off x="652059" y="3338302"/>
              <a:ext cx="42880" cy="134374"/>
            </a:xfrm>
            <a:custGeom>
              <a:avLst/>
              <a:gdLst/>
              <a:ahLst/>
              <a:cxnLst>
                <a:cxn ang="0">
                  <a:pos x="wd2" y="hd2"/>
                </a:cxn>
                <a:cxn ang="5400000">
                  <a:pos x="wd2" y="hd2"/>
                </a:cxn>
                <a:cxn ang="10800000">
                  <a:pos x="wd2" y="hd2"/>
                </a:cxn>
                <a:cxn ang="16200000">
                  <a:pos x="wd2" y="hd2"/>
                </a:cxn>
              </a:cxnLst>
              <a:rect l="0" t="0" r="r" b="b"/>
              <a:pathLst>
                <a:path w="19639" h="21314" extrusionOk="0">
                  <a:moveTo>
                    <a:pt x="11859" y="21104"/>
                  </a:moveTo>
                  <a:cubicBezTo>
                    <a:pt x="-1649" y="21578"/>
                    <a:pt x="-1587" y="21600"/>
                    <a:pt x="2148" y="17245"/>
                  </a:cubicBezTo>
                  <a:cubicBezTo>
                    <a:pt x="7003" y="11490"/>
                    <a:pt x="11796" y="5734"/>
                    <a:pt x="16652" y="0"/>
                  </a:cubicBezTo>
                  <a:cubicBezTo>
                    <a:pt x="19142" y="0"/>
                    <a:pt x="19142" y="690"/>
                    <a:pt x="19640" y="1250"/>
                  </a:cubicBezTo>
                  <a:cubicBezTo>
                    <a:pt x="18768" y="3751"/>
                    <a:pt x="19951" y="6359"/>
                    <a:pt x="16154" y="8687"/>
                  </a:cubicBezTo>
                  <a:lnTo>
                    <a:pt x="16216" y="8687"/>
                  </a:lnTo>
                  <a:cubicBezTo>
                    <a:pt x="14722" y="9485"/>
                    <a:pt x="16216" y="10455"/>
                    <a:pt x="15096" y="11274"/>
                  </a:cubicBezTo>
                  <a:cubicBezTo>
                    <a:pt x="14971" y="11942"/>
                    <a:pt x="14847" y="12611"/>
                    <a:pt x="14722" y="13279"/>
                  </a:cubicBezTo>
                  <a:cubicBezTo>
                    <a:pt x="13228" y="14098"/>
                    <a:pt x="14722" y="15068"/>
                    <a:pt x="13602" y="15931"/>
                  </a:cubicBezTo>
                  <a:cubicBezTo>
                    <a:pt x="13104" y="16965"/>
                    <a:pt x="12544" y="18022"/>
                    <a:pt x="12045" y="19056"/>
                  </a:cubicBezTo>
                  <a:cubicBezTo>
                    <a:pt x="11983" y="19746"/>
                    <a:pt x="11921" y="20436"/>
                    <a:pt x="11796" y="21126"/>
                  </a:cubicBezTo>
                  <a:close/>
                </a:path>
              </a:pathLst>
            </a:custGeom>
            <a:solidFill>
              <a:srgbClr val="FEFEF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19" name="Freeform: Shape 425"/>
            <p:cNvSpPr/>
            <p:nvPr/>
          </p:nvSpPr>
          <p:spPr>
            <a:xfrm>
              <a:off x="2879001" y="4846868"/>
              <a:ext cx="12701" cy="16309"/>
            </a:xfrm>
            <a:custGeom>
              <a:avLst/>
              <a:gdLst/>
              <a:ahLst/>
              <a:cxnLst>
                <a:cxn ang="0">
                  <a:pos x="wd2" y="hd2"/>
                </a:cxn>
                <a:cxn ang="5400000">
                  <a:pos x="wd2" y="hd2"/>
                </a:cxn>
                <a:cxn ang="10800000">
                  <a:pos x="wd2" y="hd2"/>
                </a:cxn>
                <a:cxn ang="16200000">
                  <a:pos x="wd2" y="hd2"/>
                </a:cxn>
              </a:cxnLst>
              <a:rect l="0" t="0" r="r" b="b"/>
              <a:pathLst>
                <a:path w="9845" h="21600" extrusionOk="0">
                  <a:moveTo>
                    <a:pt x="293" y="0"/>
                  </a:moveTo>
                  <a:cubicBezTo>
                    <a:pt x="15722" y="6120"/>
                    <a:pt x="7236" y="14220"/>
                    <a:pt x="9551" y="21600"/>
                  </a:cubicBezTo>
                  <a:cubicBezTo>
                    <a:pt x="-5878" y="15480"/>
                    <a:pt x="2608" y="7380"/>
                    <a:pt x="293" y="0"/>
                  </a:cubicBezTo>
                  <a:close/>
                </a:path>
              </a:pathLst>
            </a:custGeom>
            <a:solidFill>
              <a:srgbClr val="616670"/>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20" name="Freeform: Shape 426"/>
            <p:cNvSpPr/>
            <p:nvPr/>
          </p:nvSpPr>
          <p:spPr>
            <a:xfrm>
              <a:off x="2417583" y="3628317"/>
              <a:ext cx="104625" cy="87929"/>
            </a:xfrm>
            <a:custGeom>
              <a:avLst/>
              <a:gdLst/>
              <a:ahLst/>
              <a:cxnLst>
                <a:cxn ang="0">
                  <a:pos x="wd2" y="hd2"/>
                </a:cxn>
                <a:cxn ang="5400000">
                  <a:pos x="wd2" y="hd2"/>
                </a:cxn>
                <a:cxn ang="10800000">
                  <a:pos x="wd2" y="hd2"/>
                </a:cxn>
                <a:cxn ang="16200000">
                  <a:pos x="wd2" y="hd2"/>
                </a:cxn>
              </a:cxnLst>
              <a:rect l="0" t="0" r="r" b="b"/>
              <a:pathLst>
                <a:path w="21264" h="21238" extrusionOk="0">
                  <a:moveTo>
                    <a:pt x="20463" y="20354"/>
                  </a:moveTo>
                  <a:cubicBezTo>
                    <a:pt x="17839" y="20420"/>
                    <a:pt x="15242" y="20387"/>
                    <a:pt x="12646" y="20978"/>
                  </a:cubicBezTo>
                  <a:cubicBezTo>
                    <a:pt x="9967" y="21569"/>
                    <a:pt x="7177" y="21175"/>
                    <a:pt x="4663" y="19534"/>
                  </a:cubicBezTo>
                  <a:cubicBezTo>
                    <a:pt x="1183" y="16776"/>
                    <a:pt x="-198" y="12870"/>
                    <a:pt x="23" y="7979"/>
                  </a:cubicBezTo>
                  <a:cubicBezTo>
                    <a:pt x="133" y="5549"/>
                    <a:pt x="23" y="3087"/>
                    <a:pt x="23" y="625"/>
                  </a:cubicBezTo>
                  <a:cubicBezTo>
                    <a:pt x="244" y="625"/>
                    <a:pt x="465" y="625"/>
                    <a:pt x="686" y="625"/>
                  </a:cubicBezTo>
                  <a:cubicBezTo>
                    <a:pt x="1045" y="297"/>
                    <a:pt x="1432" y="-31"/>
                    <a:pt x="1846" y="2"/>
                  </a:cubicBezTo>
                  <a:cubicBezTo>
                    <a:pt x="8061" y="625"/>
                    <a:pt x="14110" y="2168"/>
                    <a:pt x="20187" y="3744"/>
                  </a:cubicBezTo>
                  <a:cubicBezTo>
                    <a:pt x="20794" y="3908"/>
                    <a:pt x="21402" y="4368"/>
                    <a:pt x="21236" y="5385"/>
                  </a:cubicBezTo>
                  <a:lnTo>
                    <a:pt x="20463" y="20321"/>
                  </a:lnTo>
                  <a:close/>
                </a:path>
              </a:pathLst>
            </a:custGeom>
            <a:solidFill>
              <a:srgbClr val="73809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21" name="Freeform: Shape 427"/>
            <p:cNvSpPr/>
            <p:nvPr/>
          </p:nvSpPr>
          <p:spPr>
            <a:xfrm>
              <a:off x="2421093" y="3575458"/>
              <a:ext cx="107095" cy="75294"/>
            </a:xfrm>
            <a:custGeom>
              <a:avLst/>
              <a:gdLst/>
              <a:ahLst/>
              <a:cxnLst>
                <a:cxn ang="0">
                  <a:pos x="wd2" y="hd2"/>
                </a:cxn>
                <a:cxn ang="5400000">
                  <a:pos x="wd2" y="hd2"/>
                </a:cxn>
                <a:cxn ang="10800000">
                  <a:pos x="wd2" y="hd2"/>
                </a:cxn>
                <a:cxn ang="16200000">
                  <a:pos x="wd2" y="hd2"/>
                </a:cxn>
              </a:cxnLst>
              <a:rect l="0" t="0" r="r" b="b"/>
              <a:pathLst>
                <a:path w="21600" h="21600" extrusionOk="0">
                  <a:moveTo>
                    <a:pt x="20394" y="21600"/>
                  </a:moveTo>
                  <a:cubicBezTo>
                    <a:pt x="15131" y="18949"/>
                    <a:pt x="9539" y="18520"/>
                    <a:pt x="4112" y="16882"/>
                  </a:cubicBezTo>
                  <a:cubicBezTo>
                    <a:pt x="2741" y="16453"/>
                    <a:pt x="1371" y="16258"/>
                    <a:pt x="0" y="15908"/>
                  </a:cubicBezTo>
                  <a:cubicBezTo>
                    <a:pt x="0" y="10605"/>
                    <a:pt x="0" y="5303"/>
                    <a:pt x="0" y="0"/>
                  </a:cubicBezTo>
                  <a:cubicBezTo>
                    <a:pt x="6633" y="819"/>
                    <a:pt x="13157" y="2768"/>
                    <a:pt x="19681" y="4679"/>
                  </a:cubicBezTo>
                  <a:cubicBezTo>
                    <a:pt x="19983" y="6316"/>
                    <a:pt x="19489" y="8772"/>
                    <a:pt x="21600" y="8656"/>
                  </a:cubicBezTo>
                  <a:cubicBezTo>
                    <a:pt x="20997" y="12905"/>
                    <a:pt x="21436" y="17389"/>
                    <a:pt x="20421" y="21561"/>
                  </a:cubicBezTo>
                  <a:close/>
                </a:path>
              </a:pathLst>
            </a:custGeom>
            <a:solidFill>
              <a:srgbClr val="79859B"/>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22" name="Freeform: Shape 428"/>
            <p:cNvSpPr/>
            <p:nvPr/>
          </p:nvSpPr>
          <p:spPr>
            <a:xfrm>
              <a:off x="1448559" y="2506551"/>
              <a:ext cx="12701" cy="48655"/>
            </a:xfrm>
            <a:custGeom>
              <a:avLst/>
              <a:gdLst/>
              <a:ahLst/>
              <a:cxnLst>
                <a:cxn ang="0">
                  <a:pos x="wd2" y="hd2"/>
                </a:cxn>
                <a:cxn ang="5400000">
                  <a:pos x="wd2" y="hd2"/>
                </a:cxn>
                <a:cxn ang="10800000">
                  <a:pos x="wd2" y="hd2"/>
                </a:cxn>
                <a:cxn ang="16200000">
                  <a:pos x="wd2" y="hd2"/>
                </a:cxn>
              </a:cxnLst>
              <a:rect l="0" t="0" r="r" b="b"/>
              <a:pathLst>
                <a:path w="8506" h="21600" extrusionOk="0">
                  <a:moveTo>
                    <a:pt x="371" y="8628"/>
                  </a:moveTo>
                  <a:cubicBezTo>
                    <a:pt x="371" y="5732"/>
                    <a:pt x="651" y="2896"/>
                    <a:pt x="931" y="0"/>
                  </a:cubicBezTo>
                  <a:cubicBezTo>
                    <a:pt x="15238" y="6999"/>
                    <a:pt x="4297" y="14420"/>
                    <a:pt x="7384" y="21600"/>
                  </a:cubicBezTo>
                  <a:cubicBezTo>
                    <a:pt x="-6362" y="17558"/>
                    <a:pt x="4017" y="12912"/>
                    <a:pt x="371" y="8628"/>
                  </a:cubicBezTo>
                  <a:close/>
                </a:path>
              </a:pathLst>
            </a:custGeom>
            <a:solidFill>
              <a:srgbClr val="7B7C82"/>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23" name="Freeform: Shape 429"/>
            <p:cNvSpPr/>
            <p:nvPr/>
          </p:nvSpPr>
          <p:spPr>
            <a:xfrm>
              <a:off x="1445377" y="2451237"/>
              <a:ext cx="12701" cy="41996"/>
            </a:xfrm>
            <a:custGeom>
              <a:avLst/>
              <a:gdLst/>
              <a:ahLst/>
              <a:cxnLst>
                <a:cxn ang="0">
                  <a:pos x="wd2" y="hd2"/>
                </a:cxn>
                <a:cxn ang="5400000">
                  <a:pos x="wd2" y="hd2"/>
                </a:cxn>
                <a:cxn ang="10800000">
                  <a:pos x="wd2" y="hd2"/>
                </a:cxn>
                <a:cxn ang="16200000">
                  <a:pos x="wd2" y="hd2"/>
                </a:cxn>
              </a:cxnLst>
              <a:rect l="0" t="0" r="r" b="b"/>
              <a:pathLst>
                <a:path w="8241" h="21600" extrusionOk="0">
                  <a:moveTo>
                    <a:pt x="7243" y="21600"/>
                  </a:moveTo>
                  <a:cubicBezTo>
                    <a:pt x="-6797" y="14610"/>
                    <a:pt x="4543" y="7130"/>
                    <a:pt x="1033" y="0"/>
                  </a:cubicBezTo>
                  <a:cubicBezTo>
                    <a:pt x="14803" y="6990"/>
                    <a:pt x="4002" y="14470"/>
                    <a:pt x="7243" y="21600"/>
                  </a:cubicBezTo>
                  <a:close/>
                </a:path>
              </a:pathLst>
            </a:custGeom>
            <a:solidFill>
              <a:srgbClr val="7B7C82"/>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24" name="Freeform: Shape 430"/>
            <p:cNvSpPr/>
            <p:nvPr/>
          </p:nvSpPr>
          <p:spPr>
            <a:xfrm>
              <a:off x="1441725" y="2402310"/>
              <a:ext cx="12701" cy="35609"/>
            </a:xfrm>
            <a:custGeom>
              <a:avLst/>
              <a:gdLst/>
              <a:ahLst/>
              <a:cxnLst>
                <a:cxn ang="0">
                  <a:pos x="wd2" y="hd2"/>
                </a:cxn>
                <a:cxn ang="5400000">
                  <a:pos x="wd2" y="hd2"/>
                </a:cxn>
                <a:cxn ang="10800000">
                  <a:pos x="wd2" y="hd2"/>
                </a:cxn>
                <a:cxn ang="16200000">
                  <a:pos x="wd2" y="hd2"/>
                </a:cxn>
              </a:cxnLst>
              <a:rect l="0" t="0" r="r" b="b"/>
              <a:pathLst>
                <a:path w="15992" h="21600" extrusionOk="0">
                  <a:moveTo>
                    <a:pt x="15992" y="21600"/>
                  </a:moveTo>
                  <a:cubicBezTo>
                    <a:pt x="-5608" y="14427"/>
                    <a:pt x="-5052" y="7173"/>
                    <a:pt x="15992" y="0"/>
                  </a:cubicBezTo>
                  <a:cubicBezTo>
                    <a:pt x="15992" y="7173"/>
                    <a:pt x="15992" y="14427"/>
                    <a:pt x="15992" y="21600"/>
                  </a:cubicBezTo>
                  <a:close/>
                </a:path>
              </a:pathLst>
            </a:custGeom>
            <a:solidFill>
              <a:srgbClr val="7C7D8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25" name="Freeform: Shape 431"/>
            <p:cNvSpPr/>
            <p:nvPr/>
          </p:nvSpPr>
          <p:spPr>
            <a:xfrm>
              <a:off x="1432254" y="2271840"/>
              <a:ext cx="12701" cy="32211"/>
            </a:xfrm>
            <a:custGeom>
              <a:avLst/>
              <a:gdLst/>
              <a:ahLst/>
              <a:cxnLst>
                <a:cxn ang="0">
                  <a:pos x="wd2" y="hd2"/>
                </a:cxn>
                <a:cxn ang="5400000">
                  <a:pos x="wd2" y="hd2"/>
                </a:cxn>
                <a:cxn ang="10800000">
                  <a:pos x="wd2" y="hd2"/>
                </a:cxn>
                <a:cxn ang="16200000">
                  <a:pos x="wd2" y="hd2"/>
                </a:cxn>
              </a:cxnLst>
              <a:rect l="0" t="0" r="r" b="b"/>
              <a:pathLst>
                <a:path w="8708" h="21600" extrusionOk="0">
                  <a:moveTo>
                    <a:pt x="7694" y="21600"/>
                  </a:moveTo>
                  <a:cubicBezTo>
                    <a:pt x="-6407" y="14765"/>
                    <a:pt x="3792" y="7200"/>
                    <a:pt x="793" y="0"/>
                  </a:cubicBezTo>
                  <a:cubicBezTo>
                    <a:pt x="15193" y="6835"/>
                    <a:pt x="4994" y="14400"/>
                    <a:pt x="7694" y="21600"/>
                  </a:cubicBezTo>
                  <a:close/>
                </a:path>
              </a:pathLst>
            </a:custGeom>
            <a:solidFill>
              <a:srgbClr val="7D7E8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26" name="Freeform: Shape 432"/>
            <p:cNvSpPr/>
            <p:nvPr/>
          </p:nvSpPr>
          <p:spPr>
            <a:xfrm>
              <a:off x="1438540" y="2356509"/>
              <a:ext cx="12701" cy="32483"/>
            </a:xfrm>
            <a:custGeom>
              <a:avLst/>
              <a:gdLst/>
              <a:ahLst/>
              <a:cxnLst>
                <a:cxn ang="0">
                  <a:pos x="wd2" y="hd2"/>
                </a:cxn>
                <a:cxn ang="5400000">
                  <a:pos x="wd2" y="hd2"/>
                </a:cxn>
                <a:cxn ang="10800000">
                  <a:pos x="wd2" y="hd2"/>
                </a:cxn>
                <a:cxn ang="16200000">
                  <a:pos x="wd2" y="hd2"/>
                </a:cxn>
              </a:cxnLst>
              <a:rect l="0" t="0" r="r" b="b"/>
              <a:pathLst>
                <a:path w="16200" h="21600" extrusionOk="0">
                  <a:moveTo>
                    <a:pt x="16200" y="21600"/>
                  </a:moveTo>
                  <a:cubicBezTo>
                    <a:pt x="-5400" y="14370"/>
                    <a:pt x="-5400" y="7230"/>
                    <a:pt x="16200" y="0"/>
                  </a:cubicBezTo>
                  <a:cubicBezTo>
                    <a:pt x="16200" y="7230"/>
                    <a:pt x="16200" y="14370"/>
                    <a:pt x="16200" y="21600"/>
                  </a:cubicBezTo>
                  <a:close/>
                </a:path>
              </a:pathLst>
            </a:custGeom>
            <a:solidFill>
              <a:srgbClr val="7C7D83"/>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27" name="Freeform: Shape 433"/>
            <p:cNvSpPr/>
            <p:nvPr/>
          </p:nvSpPr>
          <p:spPr>
            <a:xfrm>
              <a:off x="1435227" y="2314243"/>
              <a:ext cx="12701" cy="29085"/>
            </a:xfrm>
            <a:custGeom>
              <a:avLst/>
              <a:gdLst/>
              <a:ahLst/>
              <a:cxnLst>
                <a:cxn ang="0">
                  <a:pos x="wd2" y="hd2"/>
                </a:cxn>
                <a:cxn ang="5400000">
                  <a:pos x="wd2" y="hd2"/>
                </a:cxn>
                <a:cxn ang="10800000">
                  <a:pos x="wd2" y="hd2"/>
                </a:cxn>
                <a:cxn ang="16200000">
                  <a:pos x="wd2" y="hd2"/>
                </a:cxn>
              </a:cxnLst>
              <a:rect l="0" t="0" r="r" b="b"/>
              <a:pathLst>
                <a:path w="16200" h="21600" extrusionOk="0">
                  <a:moveTo>
                    <a:pt x="16200" y="21600"/>
                  </a:moveTo>
                  <a:cubicBezTo>
                    <a:pt x="-5400" y="14434"/>
                    <a:pt x="-5400" y="7166"/>
                    <a:pt x="16200" y="0"/>
                  </a:cubicBezTo>
                  <a:cubicBezTo>
                    <a:pt x="16200" y="7166"/>
                    <a:pt x="16200" y="14434"/>
                    <a:pt x="16200" y="21600"/>
                  </a:cubicBezTo>
                  <a:close/>
                </a:path>
              </a:pathLst>
            </a:custGeom>
            <a:solidFill>
              <a:srgbClr val="7D7E8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28" name="Freeform: Shape 434"/>
            <p:cNvSpPr/>
            <p:nvPr/>
          </p:nvSpPr>
          <p:spPr>
            <a:xfrm>
              <a:off x="1429121" y="2235824"/>
              <a:ext cx="12701" cy="29086"/>
            </a:xfrm>
            <a:custGeom>
              <a:avLst/>
              <a:gdLst/>
              <a:ahLst/>
              <a:cxnLst>
                <a:cxn ang="0">
                  <a:pos x="wd2" y="hd2"/>
                </a:cxn>
                <a:cxn ang="5400000">
                  <a:pos x="wd2" y="hd2"/>
                </a:cxn>
                <a:cxn ang="10800000">
                  <a:pos x="wd2" y="hd2"/>
                </a:cxn>
                <a:cxn ang="16200000">
                  <a:pos x="wd2" y="hd2"/>
                </a:cxn>
              </a:cxnLst>
              <a:rect l="0" t="0" r="r" b="b"/>
              <a:pathLst>
                <a:path w="8617" h="21600" extrusionOk="0">
                  <a:moveTo>
                    <a:pt x="7616" y="21600"/>
                  </a:moveTo>
                  <a:cubicBezTo>
                    <a:pt x="-6587" y="14837"/>
                    <a:pt x="4066" y="7166"/>
                    <a:pt x="810" y="0"/>
                  </a:cubicBezTo>
                  <a:cubicBezTo>
                    <a:pt x="15013" y="6763"/>
                    <a:pt x="4952" y="14434"/>
                    <a:pt x="7616" y="21600"/>
                  </a:cubicBezTo>
                  <a:close/>
                </a:path>
              </a:pathLst>
            </a:custGeom>
            <a:solidFill>
              <a:srgbClr val="7E7E8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29" name="Freeform: Shape 435"/>
            <p:cNvSpPr/>
            <p:nvPr/>
          </p:nvSpPr>
          <p:spPr>
            <a:xfrm>
              <a:off x="1425752" y="2200217"/>
              <a:ext cx="12701" cy="28949"/>
            </a:xfrm>
            <a:custGeom>
              <a:avLst/>
              <a:gdLst/>
              <a:ahLst/>
              <a:cxnLst>
                <a:cxn ang="0">
                  <a:pos x="wd2" y="hd2"/>
                </a:cxn>
                <a:cxn ang="5400000">
                  <a:pos x="wd2" y="hd2"/>
                </a:cxn>
                <a:cxn ang="10800000">
                  <a:pos x="wd2" y="hd2"/>
                </a:cxn>
                <a:cxn ang="16200000">
                  <a:pos x="wd2" y="hd2"/>
                </a:cxn>
              </a:cxnLst>
              <a:rect l="0" t="0" r="r" b="b"/>
              <a:pathLst>
                <a:path w="8611" h="21600" extrusionOk="0">
                  <a:moveTo>
                    <a:pt x="7597" y="21600"/>
                  </a:moveTo>
                  <a:cubicBezTo>
                    <a:pt x="-6503" y="14806"/>
                    <a:pt x="3997" y="7200"/>
                    <a:pt x="696" y="0"/>
                  </a:cubicBezTo>
                  <a:cubicBezTo>
                    <a:pt x="15097" y="6794"/>
                    <a:pt x="4897" y="14400"/>
                    <a:pt x="7597" y="21600"/>
                  </a:cubicBezTo>
                  <a:close/>
                </a:path>
              </a:pathLst>
            </a:custGeom>
            <a:solidFill>
              <a:srgbClr val="7D7E8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30" name="Freeform: Shape 436"/>
            <p:cNvSpPr/>
            <p:nvPr/>
          </p:nvSpPr>
          <p:spPr>
            <a:xfrm>
              <a:off x="1422548" y="2167735"/>
              <a:ext cx="12701" cy="25688"/>
            </a:xfrm>
            <a:custGeom>
              <a:avLst/>
              <a:gdLst/>
              <a:ahLst/>
              <a:cxnLst>
                <a:cxn ang="0">
                  <a:pos x="wd2" y="hd2"/>
                </a:cxn>
                <a:cxn ang="5400000">
                  <a:pos x="wd2" y="hd2"/>
                </a:cxn>
                <a:cxn ang="10800000">
                  <a:pos x="wd2" y="hd2"/>
                </a:cxn>
                <a:cxn ang="16200000">
                  <a:pos x="wd2" y="hd2"/>
                </a:cxn>
              </a:cxnLst>
              <a:rect l="0" t="0" r="r" b="b"/>
              <a:pathLst>
                <a:path w="8709" h="21600" extrusionOk="0">
                  <a:moveTo>
                    <a:pt x="7819" y="21600"/>
                  </a:moveTo>
                  <a:cubicBezTo>
                    <a:pt x="-6582" y="14971"/>
                    <a:pt x="3918" y="7086"/>
                    <a:pt x="918" y="0"/>
                  </a:cubicBezTo>
                  <a:cubicBezTo>
                    <a:pt x="15018" y="6629"/>
                    <a:pt x="5119" y="14400"/>
                    <a:pt x="7819" y="21600"/>
                  </a:cubicBezTo>
                  <a:close/>
                </a:path>
              </a:pathLst>
            </a:custGeom>
            <a:solidFill>
              <a:srgbClr val="808086"/>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31" name="Freeform: Shape 437"/>
            <p:cNvSpPr/>
            <p:nvPr/>
          </p:nvSpPr>
          <p:spPr>
            <a:xfrm>
              <a:off x="1418969" y="2138379"/>
              <a:ext cx="12701" cy="22425"/>
            </a:xfrm>
            <a:custGeom>
              <a:avLst/>
              <a:gdLst/>
              <a:ahLst/>
              <a:cxnLst>
                <a:cxn ang="0">
                  <a:pos x="wd2" y="hd2"/>
                </a:cxn>
                <a:cxn ang="5400000">
                  <a:pos x="wd2" y="hd2"/>
                </a:cxn>
                <a:cxn ang="10800000">
                  <a:pos x="wd2" y="hd2"/>
                </a:cxn>
                <a:cxn ang="16200000">
                  <a:pos x="wd2" y="hd2"/>
                </a:cxn>
              </a:cxnLst>
              <a:rect l="0" t="0" r="r" b="b"/>
              <a:pathLst>
                <a:path w="16200" h="21600" extrusionOk="0">
                  <a:moveTo>
                    <a:pt x="16200" y="21600"/>
                  </a:moveTo>
                  <a:cubicBezTo>
                    <a:pt x="-5400" y="14400"/>
                    <a:pt x="-5400" y="7200"/>
                    <a:pt x="16200" y="0"/>
                  </a:cubicBezTo>
                  <a:cubicBezTo>
                    <a:pt x="16200" y="7200"/>
                    <a:pt x="16200" y="14400"/>
                    <a:pt x="16200" y="21600"/>
                  </a:cubicBezTo>
                  <a:close/>
                </a:path>
              </a:pathLst>
            </a:custGeom>
            <a:solidFill>
              <a:srgbClr val="80808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32" name="Freeform: Shape 438"/>
            <p:cNvSpPr/>
            <p:nvPr/>
          </p:nvSpPr>
          <p:spPr>
            <a:xfrm>
              <a:off x="1415673" y="2109024"/>
              <a:ext cx="12701" cy="22290"/>
            </a:xfrm>
            <a:custGeom>
              <a:avLst/>
              <a:gdLst/>
              <a:ahLst/>
              <a:cxnLst>
                <a:cxn ang="0">
                  <a:pos x="wd2" y="hd2"/>
                </a:cxn>
                <a:cxn ang="5400000">
                  <a:pos x="wd2" y="hd2"/>
                </a:cxn>
                <a:cxn ang="10800000">
                  <a:pos x="wd2" y="hd2"/>
                </a:cxn>
                <a:cxn ang="16200000">
                  <a:pos x="wd2" y="hd2"/>
                </a:cxn>
              </a:cxnLst>
              <a:rect l="0" t="0" r="r" b="b"/>
              <a:pathLst>
                <a:path w="16200" h="21600" extrusionOk="0">
                  <a:moveTo>
                    <a:pt x="16200" y="21600"/>
                  </a:moveTo>
                  <a:cubicBezTo>
                    <a:pt x="-5400" y="14356"/>
                    <a:pt x="-5400" y="7112"/>
                    <a:pt x="16200" y="0"/>
                  </a:cubicBezTo>
                  <a:cubicBezTo>
                    <a:pt x="16200" y="7243"/>
                    <a:pt x="16200" y="14487"/>
                    <a:pt x="16200" y="21600"/>
                  </a:cubicBezTo>
                  <a:close/>
                </a:path>
              </a:pathLst>
            </a:custGeom>
            <a:solidFill>
              <a:srgbClr val="808086"/>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33" name="Freeform: Shape 439"/>
            <p:cNvSpPr/>
            <p:nvPr/>
          </p:nvSpPr>
          <p:spPr>
            <a:xfrm>
              <a:off x="1412791" y="2079531"/>
              <a:ext cx="12701" cy="22562"/>
            </a:xfrm>
            <a:custGeom>
              <a:avLst/>
              <a:gdLst/>
              <a:ahLst/>
              <a:cxnLst>
                <a:cxn ang="0">
                  <a:pos x="wd2" y="hd2"/>
                </a:cxn>
                <a:cxn ang="5400000">
                  <a:pos x="wd2" y="hd2"/>
                </a:cxn>
                <a:cxn ang="10800000">
                  <a:pos x="wd2" y="hd2"/>
                </a:cxn>
                <a:cxn ang="16200000">
                  <a:pos x="wd2" y="hd2"/>
                </a:cxn>
              </a:cxnLst>
              <a:rect l="0" t="0" r="r" b="b"/>
              <a:pathLst>
                <a:path w="8907" h="21600" extrusionOk="0">
                  <a:moveTo>
                    <a:pt x="8002" y="21600"/>
                  </a:moveTo>
                  <a:cubicBezTo>
                    <a:pt x="-6399" y="15094"/>
                    <a:pt x="3618" y="7157"/>
                    <a:pt x="802" y="0"/>
                  </a:cubicBezTo>
                  <a:cubicBezTo>
                    <a:pt x="15201" y="6506"/>
                    <a:pt x="5496" y="14313"/>
                    <a:pt x="8002" y="21600"/>
                  </a:cubicBezTo>
                  <a:close/>
                </a:path>
              </a:pathLst>
            </a:custGeom>
            <a:solidFill>
              <a:srgbClr val="808186"/>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34" name="Freeform: Shape 440"/>
            <p:cNvSpPr/>
            <p:nvPr/>
          </p:nvSpPr>
          <p:spPr>
            <a:xfrm>
              <a:off x="1406266" y="2027343"/>
              <a:ext cx="12701" cy="19300"/>
            </a:xfrm>
            <a:custGeom>
              <a:avLst/>
              <a:gdLst/>
              <a:ahLst/>
              <a:cxnLst>
                <a:cxn ang="0">
                  <a:pos x="wd2" y="hd2"/>
                </a:cxn>
                <a:cxn ang="5400000">
                  <a:pos x="wd2" y="hd2"/>
                </a:cxn>
                <a:cxn ang="10800000">
                  <a:pos x="wd2" y="hd2"/>
                </a:cxn>
                <a:cxn ang="16200000">
                  <a:pos x="wd2" y="hd2"/>
                </a:cxn>
              </a:cxnLst>
              <a:rect l="0" t="0" r="r" b="b"/>
              <a:pathLst>
                <a:path w="9276" h="21600" extrusionOk="0">
                  <a:moveTo>
                    <a:pt x="8467" y="21600"/>
                  </a:moveTo>
                  <a:cubicBezTo>
                    <a:pt x="-6383" y="15364"/>
                    <a:pt x="3404" y="7149"/>
                    <a:pt x="705" y="0"/>
                  </a:cubicBezTo>
                  <a:cubicBezTo>
                    <a:pt x="15217" y="6237"/>
                    <a:pt x="6442" y="14451"/>
                    <a:pt x="8467" y="21600"/>
                  </a:cubicBezTo>
                  <a:close/>
                </a:path>
              </a:pathLst>
            </a:custGeom>
            <a:solidFill>
              <a:srgbClr val="818288"/>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35" name="Freeform: Shape 441"/>
            <p:cNvSpPr/>
            <p:nvPr/>
          </p:nvSpPr>
          <p:spPr>
            <a:xfrm>
              <a:off x="1409528" y="2053301"/>
              <a:ext cx="12701" cy="19436"/>
            </a:xfrm>
            <a:custGeom>
              <a:avLst/>
              <a:gdLst/>
              <a:ahLst/>
              <a:cxnLst>
                <a:cxn ang="0">
                  <a:pos x="wd2" y="hd2"/>
                </a:cxn>
                <a:cxn ang="5400000">
                  <a:pos x="wd2" y="hd2"/>
                </a:cxn>
                <a:cxn ang="10800000">
                  <a:pos x="wd2" y="hd2"/>
                </a:cxn>
                <a:cxn ang="16200000">
                  <a:pos x="wd2" y="hd2"/>
                </a:cxn>
              </a:cxnLst>
              <a:rect l="0" t="0" r="r" b="b"/>
              <a:pathLst>
                <a:path w="9276" h="21600" extrusionOk="0">
                  <a:moveTo>
                    <a:pt x="8467" y="21600"/>
                  </a:moveTo>
                  <a:cubicBezTo>
                    <a:pt x="-6383" y="15256"/>
                    <a:pt x="3404" y="7250"/>
                    <a:pt x="705" y="0"/>
                  </a:cubicBezTo>
                  <a:cubicBezTo>
                    <a:pt x="15217" y="6344"/>
                    <a:pt x="6442" y="14349"/>
                    <a:pt x="8467" y="21600"/>
                  </a:cubicBezTo>
                  <a:close/>
                </a:path>
              </a:pathLst>
            </a:custGeom>
            <a:solidFill>
              <a:srgbClr val="7F8086"/>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36" name="Freeform: Shape 442"/>
            <p:cNvSpPr/>
            <p:nvPr/>
          </p:nvSpPr>
          <p:spPr>
            <a:xfrm>
              <a:off x="1402763" y="2004646"/>
              <a:ext cx="12701" cy="15902"/>
            </a:xfrm>
            <a:custGeom>
              <a:avLst/>
              <a:gdLst/>
              <a:ahLst/>
              <a:cxnLst>
                <a:cxn ang="0">
                  <a:pos x="wd2" y="hd2"/>
                </a:cxn>
                <a:cxn ang="5400000">
                  <a:pos x="wd2" y="hd2"/>
                </a:cxn>
                <a:cxn ang="10800000">
                  <a:pos x="wd2" y="hd2"/>
                </a:cxn>
                <a:cxn ang="16200000">
                  <a:pos x="wd2" y="hd2"/>
                </a:cxn>
              </a:cxnLst>
              <a:rect l="0" t="0" r="r" b="b"/>
              <a:pathLst>
                <a:path w="16200" h="21600" extrusionOk="0">
                  <a:moveTo>
                    <a:pt x="16200" y="21600"/>
                  </a:moveTo>
                  <a:cubicBezTo>
                    <a:pt x="-5400" y="14400"/>
                    <a:pt x="-5400" y="7200"/>
                    <a:pt x="16200" y="0"/>
                  </a:cubicBezTo>
                  <a:cubicBezTo>
                    <a:pt x="16200" y="7200"/>
                    <a:pt x="16200" y="14400"/>
                    <a:pt x="16200" y="21600"/>
                  </a:cubicBezTo>
                  <a:close/>
                </a:path>
              </a:pathLst>
            </a:custGeom>
            <a:solidFill>
              <a:srgbClr val="83858B"/>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37" name="Freeform: Shape 443"/>
            <p:cNvSpPr/>
            <p:nvPr/>
          </p:nvSpPr>
          <p:spPr>
            <a:xfrm>
              <a:off x="2904937" y="5176035"/>
              <a:ext cx="12701" cy="26094"/>
            </a:xfrm>
            <a:custGeom>
              <a:avLst/>
              <a:gdLst/>
              <a:ahLst/>
              <a:cxnLst>
                <a:cxn ang="0">
                  <a:pos x="wd2" y="hd2"/>
                </a:cxn>
                <a:cxn ang="5400000">
                  <a:pos x="wd2" y="hd2"/>
                </a:cxn>
                <a:cxn ang="10800000">
                  <a:pos x="wd2" y="hd2"/>
                </a:cxn>
                <a:cxn ang="16200000">
                  <a:pos x="wd2" y="hd2"/>
                </a:cxn>
              </a:cxnLst>
              <a:rect l="0" t="0" r="r" b="b"/>
              <a:pathLst>
                <a:path w="8583" h="21600" extrusionOk="0">
                  <a:moveTo>
                    <a:pt x="741" y="0"/>
                  </a:moveTo>
                  <a:cubicBezTo>
                    <a:pt x="15140" y="6638"/>
                    <a:pt x="4640" y="14400"/>
                    <a:pt x="7941" y="21600"/>
                  </a:cubicBezTo>
                  <a:cubicBezTo>
                    <a:pt x="-6460" y="14962"/>
                    <a:pt x="3740" y="7200"/>
                    <a:pt x="741" y="0"/>
                  </a:cubicBezTo>
                  <a:close/>
                </a:path>
              </a:pathLst>
            </a:custGeom>
            <a:solidFill>
              <a:srgbClr val="585C6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38" name="Freeform: Shape 444"/>
            <p:cNvSpPr/>
            <p:nvPr/>
          </p:nvSpPr>
          <p:spPr>
            <a:xfrm>
              <a:off x="687328" y="3329011"/>
              <a:ext cx="157654" cy="74752"/>
            </a:xfrm>
            <a:custGeom>
              <a:avLst/>
              <a:gdLst/>
              <a:ahLst/>
              <a:cxnLst>
                <a:cxn ang="0">
                  <a:pos x="wd2" y="hd2"/>
                </a:cxn>
                <a:cxn ang="5400000">
                  <a:pos x="wd2" y="hd2"/>
                </a:cxn>
                <a:cxn ang="10800000">
                  <a:pos x="wd2" y="hd2"/>
                </a:cxn>
                <a:cxn ang="16200000">
                  <a:pos x="wd2" y="hd2"/>
                </a:cxn>
              </a:cxnLst>
              <a:rect l="0" t="0" r="r" b="b"/>
              <a:pathLst>
                <a:path w="21361" h="20483" extrusionOk="0">
                  <a:moveTo>
                    <a:pt x="0" y="17517"/>
                  </a:moveTo>
                  <a:cubicBezTo>
                    <a:pt x="184" y="13086"/>
                    <a:pt x="368" y="8654"/>
                    <a:pt x="552" y="4222"/>
                  </a:cubicBezTo>
                  <a:cubicBezTo>
                    <a:pt x="884" y="3179"/>
                    <a:pt x="442" y="1503"/>
                    <a:pt x="1234" y="796"/>
                  </a:cubicBezTo>
                  <a:cubicBezTo>
                    <a:pt x="4235" y="-1029"/>
                    <a:pt x="7218" y="796"/>
                    <a:pt x="10165" y="1243"/>
                  </a:cubicBezTo>
                  <a:cubicBezTo>
                    <a:pt x="13645" y="1764"/>
                    <a:pt x="17199" y="1317"/>
                    <a:pt x="20624" y="3217"/>
                  </a:cubicBezTo>
                  <a:cubicBezTo>
                    <a:pt x="21324" y="3701"/>
                    <a:pt x="21600" y="4781"/>
                    <a:pt x="21121" y="5898"/>
                  </a:cubicBezTo>
                  <a:cubicBezTo>
                    <a:pt x="18838" y="11112"/>
                    <a:pt x="16610" y="16512"/>
                    <a:pt x="13682" y="20422"/>
                  </a:cubicBezTo>
                  <a:cubicBezTo>
                    <a:pt x="13590" y="20571"/>
                    <a:pt x="13406" y="20422"/>
                    <a:pt x="13277" y="20273"/>
                  </a:cubicBezTo>
                  <a:cubicBezTo>
                    <a:pt x="11454" y="18448"/>
                    <a:pt x="9428" y="19193"/>
                    <a:pt x="7531" y="18783"/>
                  </a:cubicBezTo>
                  <a:cubicBezTo>
                    <a:pt x="5046" y="18225"/>
                    <a:pt x="2523" y="17741"/>
                    <a:pt x="0" y="17554"/>
                  </a:cubicBezTo>
                  <a:close/>
                </a:path>
              </a:pathLst>
            </a:custGeom>
            <a:solidFill>
              <a:srgbClr val="70788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39" name="Freeform: Shape 445"/>
            <p:cNvSpPr/>
            <p:nvPr/>
          </p:nvSpPr>
          <p:spPr>
            <a:xfrm>
              <a:off x="767568" y="3330948"/>
              <a:ext cx="127154" cy="125361"/>
            </a:xfrm>
            <a:custGeom>
              <a:avLst/>
              <a:gdLst/>
              <a:ahLst/>
              <a:cxnLst>
                <a:cxn ang="0">
                  <a:pos x="wd2" y="hd2"/>
                </a:cxn>
                <a:cxn ang="5400000">
                  <a:pos x="wd2" y="hd2"/>
                </a:cxn>
                <a:cxn ang="10800000">
                  <a:pos x="wd2" y="hd2"/>
                </a:cxn>
                <a:cxn ang="16200000">
                  <a:pos x="wd2" y="hd2"/>
                </a:cxn>
              </a:cxnLst>
              <a:rect l="0" t="0" r="r" b="b"/>
              <a:pathLst>
                <a:path w="21295" h="20582" extrusionOk="0">
                  <a:moveTo>
                    <a:pt x="2973" y="11806"/>
                  </a:moveTo>
                  <a:cubicBezTo>
                    <a:pt x="6501" y="8816"/>
                    <a:pt x="9801" y="5603"/>
                    <a:pt x="12942" y="2211"/>
                  </a:cubicBezTo>
                  <a:cubicBezTo>
                    <a:pt x="13078" y="1006"/>
                    <a:pt x="14011" y="471"/>
                    <a:pt x="14968" y="2"/>
                  </a:cubicBezTo>
                  <a:cubicBezTo>
                    <a:pt x="17904" y="-65"/>
                    <a:pt x="20316" y="1318"/>
                    <a:pt x="21295" y="3639"/>
                  </a:cubicBezTo>
                  <a:cubicBezTo>
                    <a:pt x="18017" y="8459"/>
                    <a:pt x="13488" y="12141"/>
                    <a:pt x="9459" y="16269"/>
                  </a:cubicBezTo>
                  <a:cubicBezTo>
                    <a:pt x="8708" y="17094"/>
                    <a:pt x="7775" y="17675"/>
                    <a:pt x="6842" y="18233"/>
                  </a:cubicBezTo>
                  <a:cubicBezTo>
                    <a:pt x="3314" y="21535"/>
                    <a:pt x="3382" y="21468"/>
                    <a:pt x="674" y="17318"/>
                  </a:cubicBezTo>
                  <a:cubicBezTo>
                    <a:pt x="-305" y="15800"/>
                    <a:pt x="-282" y="14841"/>
                    <a:pt x="1174" y="13747"/>
                  </a:cubicBezTo>
                  <a:cubicBezTo>
                    <a:pt x="1880" y="13212"/>
                    <a:pt x="2381" y="12453"/>
                    <a:pt x="2995" y="11784"/>
                  </a:cubicBezTo>
                  <a:close/>
                </a:path>
              </a:pathLst>
            </a:custGeom>
            <a:solidFill>
              <a:srgbClr val="3C2A3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40" name="Freeform: Shape 446"/>
            <p:cNvSpPr/>
            <p:nvPr/>
          </p:nvSpPr>
          <p:spPr>
            <a:xfrm>
              <a:off x="808149" y="3428788"/>
              <a:ext cx="250613" cy="32646"/>
            </a:xfrm>
            <a:custGeom>
              <a:avLst/>
              <a:gdLst/>
              <a:ahLst/>
              <a:cxnLst>
                <a:cxn ang="0">
                  <a:pos x="wd2" y="hd2"/>
                </a:cxn>
                <a:cxn ang="5400000">
                  <a:pos x="wd2" y="hd2"/>
                </a:cxn>
                <a:cxn ang="10800000">
                  <a:pos x="wd2" y="hd2"/>
                </a:cxn>
                <a:cxn ang="16200000">
                  <a:pos x="wd2" y="hd2"/>
                </a:cxn>
              </a:cxnLst>
              <a:rect l="0" t="0" r="r" b="b"/>
              <a:pathLst>
                <a:path w="21600" h="21351" extrusionOk="0">
                  <a:moveTo>
                    <a:pt x="12" y="8640"/>
                  </a:moveTo>
                  <a:cubicBezTo>
                    <a:pt x="387" y="5796"/>
                    <a:pt x="750" y="2862"/>
                    <a:pt x="1125" y="18"/>
                  </a:cubicBezTo>
                  <a:cubicBezTo>
                    <a:pt x="3936" y="-249"/>
                    <a:pt x="6712" y="2595"/>
                    <a:pt x="9500" y="4018"/>
                  </a:cubicBezTo>
                  <a:cubicBezTo>
                    <a:pt x="12850" y="5707"/>
                    <a:pt x="16212" y="7840"/>
                    <a:pt x="19562" y="9618"/>
                  </a:cubicBezTo>
                  <a:cubicBezTo>
                    <a:pt x="20311" y="9973"/>
                    <a:pt x="21073" y="9795"/>
                    <a:pt x="21600" y="14951"/>
                  </a:cubicBezTo>
                  <a:cubicBezTo>
                    <a:pt x="21600" y="17085"/>
                    <a:pt x="21600" y="19218"/>
                    <a:pt x="21600" y="21351"/>
                  </a:cubicBezTo>
                  <a:cubicBezTo>
                    <a:pt x="17079" y="18595"/>
                    <a:pt x="12557" y="15396"/>
                    <a:pt x="8036" y="13262"/>
                  </a:cubicBezTo>
                  <a:cubicBezTo>
                    <a:pt x="5353" y="11929"/>
                    <a:pt x="2671" y="10862"/>
                    <a:pt x="0" y="8640"/>
                  </a:cubicBezTo>
                  <a:close/>
                </a:path>
              </a:pathLst>
            </a:custGeom>
            <a:solidFill>
              <a:srgbClr val="6D768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41" name="Freeform: Shape 447"/>
            <p:cNvSpPr/>
            <p:nvPr/>
          </p:nvSpPr>
          <p:spPr>
            <a:xfrm>
              <a:off x="676691" y="3421884"/>
              <a:ext cx="12701" cy="16717"/>
            </a:xfrm>
            <a:custGeom>
              <a:avLst/>
              <a:gdLst/>
              <a:ahLst/>
              <a:cxnLst>
                <a:cxn ang="0">
                  <a:pos x="wd2" y="hd2"/>
                </a:cxn>
                <a:cxn ang="5400000">
                  <a:pos x="wd2" y="hd2"/>
                </a:cxn>
                <a:cxn ang="10800000">
                  <a:pos x="wd2" y="hd2"/>
                </a:cxn>
                <a:cxn ang="16200000">
                  <a:pos x="wd2" y="hd2"/>
                </a:cxn>
              </a:cxnLst>
              <a:rect l="0" t="0" r="r" b="b"/>
              <a:pathLst>
                <a:path w="12275" h="21600" extrusionOk="0">
                  <a:moveTo>
                    <a:pt x="765" y="21600"/>
                  </a:moveTo>
                  <a:cubicBezTo>
                    <a:pt x="-373" y="14225"/>
                    <a:pt x="-2078" y="6848"/>
                    <a:pt x="10996" y="0"/>
                  </a:cubicBezTo>
                  <a:cubicBezTo>
                    <a:pt x="9291" y="7200"/>
                    <a:pt x="19522" y="15103"/>
                    <a:pt x="765" y="21600"/>
                  </a:cubicBezTo>
                  <a:close/>
                </a:path>
              </a:pathLst>
            </a:custGeom>
            <a:solidFill>
              <a:srgbClr val="70788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42" name="Freeform: Shape 448"/>
            <p:cNvSpPr/>
            <p:nvPr/>
          </p:nvSpPr>
          <p:spPr>
            <a:xfrm>
              <a:off x="679952" y="3392800"/>
              <a:ext cx="12701" cy="16446"/>
            </a:xfrm>
            <a:custGeom>
              <a:avLst/>
              <a:gdLst/>
              <a:ahLst/>
              <a:cxnLst>
                <a:cxn ang="0">
                  <a:pos x="wd2" y="hd2"/>
                </a:cxn>
                <a:cxn ang="5400000">
                  <a:pos x="wd2" y="hd2"/>
                </a:cxn>
                <a:cxn ang="10800000">
                  <a:pos x="wd2" y="hd2"/>
                </a:cxn>
                <a:cxn ang="16200000">
                  <a:pos x="wd2" y="hd2"/>
                </a:cxn>
              </a:cxnLst>
              <a:rect l="0" t="0" r="r" b="b"/>
              <a:pathLst>
                <a:path w="11661" h="21600" extrusionOk="0">
                  <a:moveTo>
                    <a:pt x="725" y="21600"/>
                  </a:moveTo>
                  <a:cubicBezTo>
                    <a:pt x="186" y="14281"/>
                    <a:pt x="-3054" y="6605"/>
                    <a:pt x="10446" y="0"/>
                  </a:cubicBezTo>
                  <a:cubicBezTo>
                    <a:pt x="8826" y="7319"/>
                    <a:pt x="18546" y="15173"/>
                    <a:pt x="725" y="21600"/>
                  </a:cubicBezTo>
                  <a:close/>
                </a:path>
              </a:pathLst>
            </a:custGeom>
            <a:solidFill>
              <a:srgbClr val="70788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43" name="Freeform: Shape 449"/>
            <p:cNvSpPr/>
            <p:nvPr/>
          </p:nvSpPr>
          <p:spPr>
            <a:xfrm>
              <a:off x="2885524" y="4925150"/>
              <a:ext cx="12701" cy="22834"/>
            </a:xfrm>
            <a:custGeom>
              <a:avLst/>
              <a:gdLst/>
              <a:ahLst/>
              <a:cxnLst>
                <a:cxn ang="0">
                  <a:pos x="wd2" y="hd2"/>
                </a:cxn>
                <a:cxn ang="5400000">
                  <a:pos x="wd2" y="hd2"/>
                </a:cxn>
                <a:cxn ang="10800000">
                  <a:pos x="wd2" y="hd2"/>
                </a:cxn>
                <a:cxn ang="16200000">
                  <a:pos x="wd2" y="hd2"/>
                </a:cxn>
              </a:cxnLst>
              <a:rect l="0" t="0" r="r" b="b"/>
              <a:pathLst>
                <a:path w="8887" h="21600" extrusionOk="0">
                  <a:moveTo>
                    <a:pt x="632" y="0"/>
                  </a:moveTo>
                  <a:cubicBezTo>
                    <a:pt x="15243" y="6557"/>
                    <a:pt x="5395" y="14400"/>
                    <a:pt x="8254" y="21600"/>
                  </a:cubicBezTo>
                  <a:cubicBezTo>
                    <a:pt x="-6357" y="15042"/>
                    <a:pt x="3491" y="7200"/>
                    <a:pt x="632" y="0"/>
                  </a:cubicBezTo>
                  <a:close/>
                </a:path>
              </a:pathLst>
            </a:custGeom>
            <a:solidFill>
              <a:srgbClr val="585C6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44" name="Freeform: Shape 450"/>
            <p:cNvSpPr/>
            <p:nvPr/>
          </p:nvSpPr>
          <p:spPr>
            <a:xfrm>
              <a:off x="1114347" y="434782"/>
              <a:ext cx="45530" cy="57087"/>
            </a:xfrm>
            <a:custGeom>
              <a:avLst/>
              <a:gdLst/>
              <a:ahLst/>
              <a:cxnLst>
                <a:cxn ang="0">
                  <a:pos x="wd2" y="hd2"/>
                </a:cxn>
                <a:cxn ang="5400000">
                  <a:pos x="wd2" y="hd2"/>
                </a:cxn>
                <a:cxn ang="10800000">
                  <a:pos x="wd2" y="hd2"/>
                </a:cxn>
                <a:cxn ang="16200000">
                  <a:pos x="wd2" y="hd2"/>
                </a:cxn>
              </a:cxnLst>
              <a:rect l="0" t="0" r="r" b="b"/>
              <a:pathLst>
                <a:path w="21600" h="21550" extrusionOk="0">
                  <a:moveTo>
                    <a:pt x="7479" y="21550"/>
                  </a:moveTo>
                  <a:cubicBezTo>
                    <a:pt x="4255" y="15188"/>
                    <a:pt x="645" y="8929"/>
                    <a:pt x="0" y="1900"/>
                  </a:cubicBezTo>
                  <a:cubicBezTo>
                    <a:pt x="451" y="1233"/>
                    <a:pt x="1161" y="-50"/>
                    <a:pt x="1354" y="1"/>
                  </a:cubicBezTo>
                  <a:cubicBezTo>
                    <a:pt x="8318" y="1387"/>
                    <a:pt x="15926" y="1181"/>
                    <a:pt x="21600" y="5491"/>
                  </a:cubicBezTo>
                  <a:cubicBezTo>
                    <a:pt x="15668" y="10160"/>
                    <a:pt x="11800" y="16009"/>
                    <a:pt x="7415" y="21550"/>
                  </a:cubicBezTo>
                  <a:close/>
                </a:path>
              </a:pathLst>
            </a:custGeom>
            <a:solidFill>
              <a:srgbClr val="F6B692"/>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45" name="Freeform: Shape 451"/>
            <p:cNvSpPr/>
            <p:nvPr/>
          </p:nvSpPr>
          <p:spPr>
            <a:xfrm>
              <a:off x="1129977" y="448003"/>
              <a:ext cx="60700" cy="48214"/>
            </a:xfrm>
            <a:custGeom>
              <a:avLst/>
              <a:gdLst/>
              <a:ahLst/>
              <a:cxnLst>
                <a:cxn ang="0">
                  <a:pos x="wd2" y="hd2"/>
                </a:cxn>
                <a:cxn ang="5400000">
                  <a:pos x="wd2" y="hd2"/>
                </a:cxn>
                <a:cxn ang="10800000">
                  <a:pos x="wd2" y="hd2"/>
                </a:cxn>
                <a:cxn ang="16200000">
                  <a:pos x="wd2" y="hd2"/>
                </a:cxn>
              </a:cxnLst>
              <a:rect l="0" t="0" r="r" b="b"/>
              <a:pathLst>
                <a:path w="21391" h="21404" extrusionOk="0">
                  <a:moveTo>
                    <a:pt x="48" y="19473"/>
                  </a:moveTo>
                  <a:cubicBezTo>
                    <a:pt x="1197" y="11087"/>
                    <a:pt x="4550" y="4631"/>
                    <a:pt x="10585" y="588"/>
                  </a:cubicBezTo>
                  <a:cubicBezTo>
                    <a:pt x="11255" y="588"/>
                    <a:pt x="11973" y="588"/>
                    <a:pt x="12644" y="588"/>
                  </a:cubicBezTo>
                  <a:cubicBezTo>
                    <a:pt x="14703" y="-196"/>
                    <a:pt x="16763" y="-196"/>
                    <a:pt x="18822" y="588"/>
                  </a:cubicBezTo>
                  <a:cubicBezTo>
                    <a:pt x="19493" y="1192"/>
                    <a:pt x="20163" y="1855"/>
                    <a:pt x="20834" y="2459"/>
                  </a:cubicBezTo>
                  <a:cubicBezTo>
                    <a:pt x="21552" y="3484"/>
                    <a:pt x="21600" y="4450"/>
                    <a:pt x="20834" y="5415"/>
                  </a:cubicBezTo>
                  <a:cubicBezTo>
                    <a:pt x="11926" y="3062"/>
                    <a:pt x="9148" y="4208"/>
                    <a:pt x="4885" y="12112"/>
                  </a:cubicBezTo>
                  <a:cubicBezTo>
                    <a:pt x="4215" y="15612"/>
                    <a:pt x="3448" y="18991"/>
                    <a:pt x="1054" y="21404"/>
                  </a:cubicBezTo>
                  <a:cubicBezTo>
                    <a:pt x="718" y="20801"/>
                    <a:pt x="383" y="20137"/>
                    <a:pt x="0" y="19534"/>
                  </a:cubicBezTo>
                  <a:close/>
                </a:path>
              </a:pathLst>
            </a:custGeom>
            <a:solidFill>
              <a:srgbClr val="7A625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46" name="Freeform: Shape 452"/>
            <p:cNvSpPr/>
            <p:nvPr/>
          </p:nvSpPr>
          <p:spPr>
            <a:xfrm>
              <a:off x="1186689" y="453541"/>
              <a:ext cx="12701" cy="14135"/>
            </a:xfrm>
            <a:custGeom>
              <a:avLst/>
              <a:gdLst/>
              <a:ahLst/>
              <a:cxnLst>
                <a:cxn ang="0">
                  <a:pos x="wd2" y="hd2"/>
                </a:cxn>
                <a:cxn ang="5400000">
                  <a:pos x="wd2" y="hd2"/>
                </a:cxn>
                <a:cxn ang="10800000">
                  <a:pos x="wd2" y="hd2"/>
                </a:cxn>
                <a:cxn ang="16200000">
                  <a:pos x="wd2" y="hd2"/>
                </a:cxn>
              </a:cxnLst>
              <a:rect l="0" t="0" r="r" b="b"/>
              <a:pathLst>
                <a:path w="20546" h="21600" extrusionOk="0">
                  <a:moveTo>
                    <a:pt x="353" y="10177"/>
                  </a:moveTo>
                  <a:cubicBezTo>
                    <a:pt x="353" y="6854"/>
                    <a:pt x="353" y="3323"/>
                    <a:pt x="353" y="0"/>
                  </a:cubicBezTo>
                  <a:cubicBezTo>
                    <a:pt x="5665" y="1662"/>
                    <a:pt x="11330" y="3323"/>
                    <a:pt x="16642" y="5192"/>
                  </a:cubicBezTo>
                  <a:cubicBezTo>
                    <a:pt x="17351" y="8100"/>
                    <a:pt x="18413" y="10801"/>
                    <a:pt x="19120" y="13708"/>
                  </a:cubicBezTo>
                  <a:cubicBezTo>
                    <a:pt x="21600" y="16616"/>
                    <a:pt x="20891" y="19316"/>
                    <a:pt x="16642" y="21600"/>
                  </a:cubicBezTo>
                  <a:cubicBezTo>
                    <a:pt x="10977" y="17861"/>
                    <a:pt x="5665" y="14124"/>
                    <a:pt x="0" y="10385"/>
                  </a:cubicBezTo>
                  <a:close/>
                </a:path>
              </a:pathLst>
            </a:custGeom>
            <a:solidFill>
              <a:srgbClr val="94725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47" name="Freeform: Shape 453"/>
            <p:cNvSpPr/>
            <p:nvPr/>
          </p:nvSpPr>
          <p:spPr>
            <a:xfrm>
              <a:off x="1165992" y="441313"/>
              <a:ext cx="17533" cy="12701"/>
            </a:xfrm>
            <a:custGeom>
              <a:avLst/>
              <a:gdLst/>
              <a:ahLst/>
              <a:cxnLst>
                <a:cxn ang="0">
                  <a:pos x="wd2" y="hd2"/>
                </a:cxn>
                <a:cxn ang="5400000">
                  <a:pos x="wd2" y="hd2"/>
                </a:cxn>
                <a:cxn ang="10800000">
                  <a:pos x="wd2" y="hd2"/>
                </a:cxn>
                <a:cxn ang="16200000">
                  <a:pos x="wd2" y="hd2"/>
                </a:cxn>
              </a:cxnLst>
              <a:rect l="0" t="0" r="r" b="b"/>
              <a:pathLst>
                <a:path w="21600" h="15681" extrusionOk="0">
                  <a:moveTo>
                    <a:pt x="21600" y="15681"/>
                  </a:moveTo>
                  <a:cubicBezTo>
                    <a:pt x="14401" y="15681"/>
                    <a:pt x="7200" y="15681"/>
                    <a:pt x="0" y="15681"/>
                  </a:cubicBezTo>
                  <a:cubicBezTo>
                    <a:pt x="7200" y="-4524"/>
                    <a:pt x="14401" y="-5919"/>
                    <a:pt x="21600" y="15681"/>
                  </a:cubicBezTo>
                  <a:close/>
                </a:path>
              </a:pathLst>
            </a:custGeom>
            <a:solidFill>
              <a:srgbClr val="94725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48" name="Freeform: Shape 454"/>
            <p:cNvSpPr/>
            <p:nvPr/>
          </p:nvSpPr>
          <p:spPr>
            <a:xfrm>
              <a:off x="1192685" y="462375"/>
              <a:ext cx="12701" cy="23105"/>
            </a:xfrm>
            <a:custGeom>
              <a:avLst/>
              <a:gdLst/>
              <a:ahLst/>
              <a:cxnLst>
                <a:cxn ang="0">
                  <a:pos x="wd2" y="hd2"/>
                </a:cxn>
                <a:cxn ang="5400000">
                  <a:pos x="wd2" y="hd2"/>
                </a:cxn>
                <a:cxn ang="10800000">
                  <a:pos x="wd2" y="hd2"/>
                </a:cxn>
                <a:cxn ang="16200000">
                  <a:pos x="wd2" y="hd2"/>
                </a:cxn>
              </a:cxnLst>
              <a:rect l="0" t="0" r="r" b="b"/>
              <a:pathLst>
                <a:path w="20877" h="21600" extrusionOk="0">
                  <a:moveTo>
                    <a:pt x="0" y="4828"/>
                  </a:moveTo>
                  <a:cubicBezTo>
                    <a:pt x="832" y="3177"/>
                    <a:pt x="2078" y="1652"/>
                    <a:pt x="2907" y="0"/>
                  </a:cubicBezTo>
                  <a:cubicBezTo>
                    <a:pt x="17861" y="6480"/>
                    <a:pt x="21600" y="13850"/>
                    <a:pt x="20768" y="21600"/>
                  </a:cubicBezTo>
                  <a:cubicBezTo>
                    <a:pt x="8723" y="16645"/>
                    <a:pt x="4153" y="10673"/>
                    <a:pt x="0" y="4828"/>
                  </a:cubicBezTo>
                  <a:close/>
                </a:path>
              </a:pathLst>
            </a:custGeom>
            <a:solidFill>
              <a:srgbClr val="BC998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49" name="Freeform: Shape 455"/>
            <p:cNvSpPr/>
            <p:nvPr/>
          </p:nvSpPr>
          <p:spPr>
            <a:xfrm>
              <a:off x="1197726" y="488606"/>
              <a:ext cx="12701" cy="20251"/>
            </a:xfrm>
            <a:custGeom>
              <a:avLst/>
              <a:gdLst/>
              <a:ahLst/>
              <a:cxnLst>
                <a:cxn ang="0">
                  <a:pos x="wd2" y="hd2"/>
                </a:cxn>
                <a:cxn ang="5400000">
                  <a:pos x="wd2" y="hd2"/>
                </a:cxn>
                <a:cxn ang="10800000">
                  <a:pos x="wd2" y="hd2"/>
                </a:cxn>
                <a:cxn ang="16200000">
                  <a:pos x="wd2" y="hd2"/>
                </a:cxn>
              </a:cxnLst>
              <a:rect l="0" t="0" r="r" b="b"/>
              <a:pathLst>
                <a:path w="14150" h="21600" extrusionOk="0">
                  <a:moveTo>
                    <a:pt x="13044" y="21600"/>
                  </a:moveTo>
                  <a:cubicBezTo>
                    <a:pt x="-7450" y="15076"/>
                    <a:pt x="3074" y="7248"/>
                    <a:pt x="303" y="0"/>
                  </a:cubicBezTo>
                  <a:cubicBezTo>
                    <a:pt x="10826" y="1595"/>
                    <a:pt x="13044" y="4204"/>
                    <a:pt x="14150" y="7104"/>
                  </a:cubicBezTo>
                  <a:cubicBezTo>
                    <a:pt x="14150" y="11887"/>
                    <a:pt x="13044" y="16816"/>
                    <a:pt x="13044" y="21600"/>
                  </a:cubicBezTo>
                  <a:close/>
                </a:path>
              </a:pathLst>
            </a:custGeom>
            <a:solidFill>
              <a:srgbClr val="D9BBA8"/>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50" name="Freeform: Shape 456"/>
            <p:cNvSpPr/>
            <p:nvPr/>
          </p:nvSpPr>
          <p:spPr>
            <a:xfrm>
              <a:off x="487952" y="2091670"/>
              <a:ext cx="395359" cy="167803"/>
            </a:xfrm>
            <a:custGeom>
              <a:avLst/>
              <a:gdLst/>
              <a:ahLst/>
              <a:cxnLst>
                <a:cxn ang="0">
                  <a:pos x="wd2" y="hd2"/>
                </a:cxn>
                <a:cxn ang="5400000">
                  <a:pos x="wd2" y="hd2"/>
                </a:cxn>
                <a:cxn ang="10800000">
                  <a:pos x="wd2" y="hd2"/>
                </a:cxn>
                <a:cxn ang="16200000">
                  <a:pos x="wd2" y="hd2"/>
                </a:cxn>
              </a:cxnLst>
              <a:rect l="0" t="0" r="r" b="b"/>
              <a:pathLst>
                <a:path w="21585" h="21542" extrusionOk="0">
                  <a:moveTo>
                    <a:pt x="579" y="6781"/>
                  </a:moveTo>
                  <a:cubicBezTo>
                    <a:pt x="386" y="5682"/>
                    <a:pt x="193" y="4600"/>
                    <a:pt x="0" y="3501"/>
                  </a:cubicBezTo>
                  <a:cubicBezTo>
                    <a:pt x="512" y="2926"/>
                    <a:pt x="1076" y="2734"/>
                    <a:pt x="1625" y="2646"/>
                  </a:cubicBezTo>
                  <a:cubicBezTo>
                    <a:pt x="4037" y="2297"/>
                    <a:pt x="6448" y="2158"/>
                    <a:pt x="8860" y="1757"/>
                  </a:cubicBezTo>
                  <a:cubicBezTo>
                    <a:pt x="11768" y="1251"/>
                    <a:pt x="14670" y="849"/>
                    <a:pt x="17578" y="431"/>
                  </a:cubicBezTo>
                  <a:cubicBezTo>
                    <a:pt x="18543" y="291"/>
                    <a:pt x="19522" y="291"/>
                    <a:pt x="20487" y="12"/>
                  </a:cubicBezTo>
                  <a:cubicBezTo>
                    <a:pt x="20747" y="-58"/>
                    <a:pt x="20865" y="186"/>
                    <a:pt x="21006" y="500"/>
                  </a:cubicBezTo>
                  <a:cubicBezTo>
                    <a:pt x="21029" y="4025"/>
                    <a:pt x="21600" y="7375"/>
                    <a:pt x="21585" y="10916"/>
                  </a:cubicBezTo>
                  <a:cubicBezTo>
                    <a:pt x="21548" y="13080"/>
                    <a:pt x="20717" y="13132"/>
                    <a:pt x="20153" y="13917"/>
                  </a:cubicBezTo>
                  <a:cubicBezTo>
                    <a:pt x="16532" y="14720"/>
                    <a:pt x="12896" y="15086"/>
                    <a:pt x="9275" y="15680"/>
                  </a:cubicBezTo>
                  <a:cubicBezTo>
                    <a:pt x="7858" y="15906"/>
                    <a:pt x="6441" y="16186"/>
                    <a:pt x="5023" y="16273"/>
                  </a:cubicBezTo>
                  <a:cubicBezTo>
                    <a:pt x="4408" y="16308"/>
                    <a:pt x="3688" y="15994"/>
                    <a:pt x="3272" y="17651"/>
                  </a:cubicBezTo>
                  <a:cubicBezTo>
                    <a:pt x="2968" y="18855"/>
                    <a:pt x="3398" y="20530"/>
                    <a:pt x="2812" y="21542"/>
                  </a:cubicBezTo>
                  <a:cubicBezTo>
                    <a:pt x="2456" y="21211"/>
                    <a:pt x="2471" y="20408"/>
                    <a:pt x="2501" y="19762"/>
                  </a:cubicBezTo>
                  <a:cubicBezTo>
                    <a:pt x="2642" y="16500"/>
                    <a:pt x="1951" y="13848"/>
                    <a:pt x="1380" y="11143"/>
                  </a:cubicBezTo>
                  <a:cubicBezTo>
                    <a:pt x="1076" y="9730"/>
                    <a:pt x="720" y="8387"/>
                    <a:pt x="586" y="6799"/>
                  </a:cubicBezTo>
                  <a:close/>
                </a:path>
              </a:pathLst>
            </a:custGeom>
            <a:solidFill>
              <a:srgbClr val="666F78"/>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51" name="Freeform: Shape 457"/>
            <p:cNvSpPr/>
            <p:nvPr/>
          </p:nvSpPr>
          <p:spPr>
            <a:xfrm>
              <a:off x="542842" y="2196209"/>
              <a:ext cx="314370" cy="149359"/>
            </a:xfrm>
            <a:custGeom>
              <a:avLst/>
              <a:gdLst/>
              <a:ahLst/>
              <a:cxnLst>
                <a:cxn ang="0">
                  <a:pos x="wd2" y="hd2"/>
                </a:cxn>
                <a:cxn ang="5400000">
                  <a:pos x="wd2" y="hd2"/>
                </a:cxn>
                <a:cxn ang="10800000">
                  <a:pos x="wd2" y="hd2"/>
                </a:cxn>
                <a:cxn ang="16200000">
                  <a:pos x="wd2" y="hd2"/>
                </a:cxn>
              </a:cxnLst>
              <a:rect l="0" t="0" r="r" b="b"/>
              <a:pathLst>
                <a:path w="21490" h="21082" extrusionOk="0">
                  <a:moveTo>
                    <a:pt x="104" y="4651"/>
                  </a:moveTo>
                  <a:cubicBezTo>
                    <a:pt x="-110" y="3385"/>
                    <a:pt x="-36" y="2906"/>
                    <a:pt x="745" y="2772"/>
                  </a:cubicBezTo>
                  <a:cubicBezTo>
                    <a:pt x="4229" y="2177"/>
                    <a:pt x="7712" y="1774"/>
                    <a:pt x="11206" y="1410"/>
                  </a:cubicBezTo>
                  <a:cubicBezTo>
                    <a:pt x="14253" y="1103"/>
                    <a:pt x="17291" y="508"/>
                    <a:pt x="20338" y="86"/>
                  </a:cubicBezTo>
                  <a:cubicBezTo>
                    <a:pt x="20719" y="28"/>
                    <a:pt x="21165" y="-221"/>
                    <a:pt x="21490" y="527"/>
                  </a:cubicBezTo>
                  <a:cubicBezTo>
                    <a:pt x="15749" y="7222"/>
                    <a:pt x="10007" y="13898"/>
                    <a:pt x="4275" y="20593"/>
                  </a:cubicBezTo>
                  <a:cubicBezTo>
                    <a:pt x="3941" y="20976"/>
                    <a:pt x="3625" y="21379"/>
                    <a:pt x="3262" y="20765"/>
                  </a:cubicBezTo>
                  <a:cubicBezTo>
                    <a:pt x="2928" y="20612"/>
                    <a:pt x="2798" y="20055"/>
                    <a:pt x="2696" y="19480"/>
                  </a:cubicBezTo>
                  <a:cubicBezTo>
                    <a:pt x="1943" y="15279"/>
                    <a:pt x="1079" y="11155"/>
                    <a:pt x="262" y="7011"/>
                  </a:cubicBezTo>
                  <a:cubicBezTo>
                    <a:pt x="122" y="6282"/>
                    <a:pt x="-110" y="5495"/>
                    <a:pt x="113" y="4632"/>
                  </a:cubicBezTo>
                  <a:close/>
                </a:path>
              </a:pathLst>
            </a:custGeom>
            <a:solidFill>
              <a:srgbClr val="656D7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52" name="Freeform: Shape 458"/>
            <p:cNvSpPr/>
            <p:nvPr/>
          </p:nvSpPr>
          <p:spPr>
            <a:xfrm>
              <a:off x="661091" y="2465010"/>
              <a:ext cx="218682" cy="190178"/>
            </a:xfrm>
            <a:custGeom>
              <a:avLst/>
              <a:gdLst/>
              <a:ahLst/>
              <a:cxnLst>
                <a:cxn ang="0">
                  <a:pos x="wd2" y="hd2"/>
                </a:cxn>
                <a:cxn ang="5400000">
                  <a:pos x="wd2" y="hd2"/>
                </a:cxn>
                <a:cxn ang="10800000">
                  <a:pos x="wd2" y="hd2"/>
                </a:cxn>
                <a:cxn ang="16200000">
                  <a:pos x="wd2" y="hd2"/>
                </a:cxn>
              </a:cxnLst>
              <a:rect l="0" t="0" r="r" b="b"/>
              <a:pathLst>
                <a:path w="21375" h="20961" extrusionOk="0">
                  <a:moveTo>
                    <a:pt x="54" y="20366"/>
                  </a:moveTo>
                  <a:cubicBezTo>
                    <a:pt x="-12" y="20276"/>
                    <a:pt x="-12" y="20171"/>
                    <a:pt x="27" y="20051"/>
                  </a:cubicBezTo>
                  <a:cubicBezTo>
                    <a:pt x="-225" y="17625"/>
                    <a:pt x="1582" y="16486"/>
                    <a:pt x="2724" y="15123"/>
                  </a:cubicBezTo>
                  <a:cubicBezTo>
                    <a:pt x="6537" y="10540"/>
                    <a:pt x="10070" y="5686"/>
                    <a:pt x="13737" y="968"/>
                  </a:cubicBezTo>
                  <a:cubicBezTo>
                    <a:pt x="16247" y="9"/>
                    <a:pt x="18785" y="-455"/>
                    <a:pt x="21375" y="609"/>
                  </a:cubicBezTo>
                  <a:cubicBezTo>
                    <a:pt x="20272" y="5027"/>
                    <a:pt x="19183" y="9431"/>
                    <a:pt x="18067" y="13850"/>
                  </a:cubicBezTo>
                  <a:cubicBezTo>
                    <a:pt x="17602" y="15678"/>
                    <a:pt x="17084" y="17475"/>
                    <a:pt x="16593" y="19303"/>
                  </a:cubicBezTo>
                  <a:cubicBezTo>
                    <a:pt x="15251" y="20186"/>
                    <a:pt x="13737" y="20096"/>
                    <a:pt x="12289" y="20186"/>
                  </a:cubicBezTo>
                  <a:cubicBezTo>
                    <a:pt x="9127" y="20381"/>
                    <a:pt x="5965" y="20576"/>
                    <a:pt x="2804" y="20875"/>
                  </a:cubicBezTo>
                  <a:cubicBezTo>
                    <a:pt x="1874" y="20965"/>
                    <a:pt x="891" y="21145"/>
                    <a:pt x="67" y="20381"/>
                  </a:cubicBezTo>
                  <a:close/>
                </a:path>
              </a:pathLst>
            </a:custGeom>
            <a:solidFill>
              <a:srgbClr val="616971"/>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53" name="Freeform: Shape 459"/>
            <p:cNvSpPr/>
            <p:nvPr/>
          </p:nvSpPr>
          <p:spPr>
            <a:xfrm>
              <a:off x="491350" y="2144495"/>
              <a:ext cx="52565" cy="260806"/>
            </a:xfrm>
            <a:custGeom>
              <a:avLst/>
              <a:gdLst/>
              <a:ahLst/>
              <a:cxnLst>
                <a:cxn ang="0">
                  <a:pos x="wd2" y="hd2"/>
                </a:cxn>
                <a:cxn ang="5400000">
                  <a:pos x="wd2" y="hd2"/>
                </a:cxn>
                <a:cxn ang="10800000">
                  <a:pos x="wd2" y="hd2"/>
                </a:cxn>
                <a:cxn ang="16200000">
                  <a:pos x="wd2" y="hd2"/>
                </a:cxn>
              </a:cxnLst>
              <a:rect l="0" t="0" r="r" b="b"/>
              <a:pathLst>
                <a:path w="20476" h="21600" extrusionOk="0">
                  <a:moveTo>
                    <a:pt x="2806" y="0"/>
                  </a:moveTo>
                  <a:cubicBezTo>
                    <a:pt x="11118" y="2938"/>
                    <a:pt x="20064" y="5831"/>
                    <a:pt x="18370" y="9511"/>
                  </a:cubicBezTo>
                  <a:cubicBezTo>
                    <a:pt x="20912" y="11481"/>
                    <a:pt x="21600" y="13451"/>
                    <a:pt x="17894" y="15398"/>
                  </a:cubicBezTo>
                  <a:cubicBezTo>
                    <a:pt x="15935" y="16422"/>
                    <a:pt x="17047" y="17503"/>
                    <a:pt x="16941" y="18550"/>
                  </a:cubicBezTo>
                  <a:cubicBezTo>
                    <a:pt x="16835" y="19394"/>
                    <a:pt x="15353" y="19855"/>
                    <a:pt x="12123" y="20204"/>
                  </a:cubicBezTo>
                  <a:cubicBezTo>
                    <a:pt x="8047" y="20655"/>
                    <a:pt x="4077" y="21127"/>
                    <a:pt x="0" y="21600"/>
                  </a:cubicBezTo>
                  <a:cubicBezTo>
                    <a:pt x="582" y="16557"/>
                    <a:pt x="1165" y="11526"/>
                    <a:pt x="1747" y="6483"/>
                  </a:cubicBezTo>
                  <a:cubicBezTo>
                    <a:pt x="3071" y="4502"/>
                    <a:pt x="1430" y="2499"/>
                    <a:pt x="2647" y="518"/>
                  </a:cubicBezTo>
                  <a:cubicBezTo>
                    <a:pt x="2700" y="349"/>
                    <a:pt x="2753" y="180"/>
                    <a:pt x="2806" y="0"/>
                  </a:cubicBezTo>
                  <a:close/>
                </a:path>
              </a:pathLst>
            </a:custGeom>
            <a:solidFill>
              <a:srgbClr val="39294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54" name="Freeform: Shape 460"/>
            <p:cNvSpPr/>
            <p:nvPr/>
          </p:nvSpPr>
          <p:spPr>
            <a:xfrm>
              <a:off x="801625" y="2310845"/>
              <a:ext cx="124084" cy="162954"/>
            </a:xfrm>
            <a:custGeom>
              <a:avLst/>
              <a:gdLst/>
              <a:ahLst/>
              <a:cxnLst>
                <a:cxn ang="0">
                  <a:pos x="wd2" y="hd2"/>
                </a:cxn>
                <a:cxn ang="5400000">
                  <a:pos x="wd2" y="hd2"/>
                </a:cxn>
                <a:cxn ang="10800000">
                  <a:pos x="wd2" y="hd2"/>
                </a:cxn>
                <a:cxn ang="16200000">
                  <a:pos x="wd2" y="hd2"/>
                </a:cxn>
              </a:cxnLst>
              <a:rect l="0" t="0" r="r" b="b"/>
              <a:pathLst>
                <a:path w="21600" h="21600" extrusionOk="0">
                  <a:moveTo>
                    <a:pt x="13604" y="21168"/>
                  </a:moveTo>
                  <a:cubicBezTo>
                    <a:pt x="9037" y="20897"/>
                    <a:pt x="4542" y="21564"/>
                    <a:pt x="0" y="21600"/>
                  </a:cubicBezTo>
                  <a:cubicBezTo>
                    <a:pt x="7476" y="14574"/>
                    <a:pt x="14763" y="7422"/>
                    <a:pt x="21600" y="0"/>
                  </a:cubicBezTo>
                  <a:cubicBezTo>
                    <a:pt x="19305" y="7134"/>
                    <a:pt x="16490" y="14160"/>
                    <a:pt x="13604" y="21168"/>
                  </a:cubicBezTo>
                  <a:close/>
                </a:path>
              </a:pathLst>
            </a:custGeom>
            <a:solidFill>
              <a:srgbClr val="636B73"/>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55" name="Freeform: Shape 461"/>
            <p:cNvSpPr/>
            <p:nvPr/>
          </p:nvSpPr>
          <p:spPr>
            <a:xfrm>
              <a:off x="2733406" y="3209733"/>
              <a:ext cx="276843" cy="522156"/>
            </a:xfrm>
            <a:custGeom>
              <a:avLst/>
              <a:gdLst/>
              <a:ahLst/>
              <a:cxnLst>
                <a:cxn ang="0">
                  <a:pos x="wd2" y="hd2"/>
                </a:cxn>
                <a:cxn ang="5400000">
                  <a:pos x="wd2" y="hd2"/>
                </a:cxn>
                <a:cxn ang="10800000">
                  <a:pos x="wd2" y="hd2"/>
                </a:cxn>
                <a:cxn ang="16200000">
                  <a:pos x="wd2" y="hd2"/>
                </a:cxn>
              </a:cxnLst>
              <a:rect l="0" t="0" r="r" b="b"/>
              <a:pathLst>
                <a:path w="21600" h="21578" extrusionOk="0">
                  <a:moveTo>
                    <a:pt x="0" y="21578"/>
                  </a:moveTo>
                  <a:cubicBezTo>
                    <a:pt x="32" y="21224"/>
                    <a:pt x="64" y="20870"/>
                    <a:pt x="95" y="20516"/>
                  </a:cubicBezTo>
                  <a:cubicBezTo>
                    <a:pt x="1336" y="20409"/>
                    <a:pt x="2587" y="20314"/>
                    <a:pt x="3849" y="20308"/>
                  </a:cubicBezTo>
                  <a:cubicBezTo>
                    <a:pt x="7348" y="20291"/>
                    <a:pt x="10837" y="20353"/>
                    <a:pt x="14336" y="20190"/>
                  </a:cubicBezTo>
                  <a:cubicBezTo>
                    <a:pt x="15927" y="20117"/>
                    <a:pt x="16934" y="19752"/>
                    <a:pt x="17433" y="18966"/>
                  </a:cubicBezTo>
                  <a:cubicBezTo>
                    <a:pt x="17751" y="18230"/>
                    <a:pt x="17422" y="17444"/>
                    <a:pt x="18069" y="16736"/>
                  </a:cubicBezTo>
                  <a:cubicBezTo>
                    <a:pt x="18482" y="16074"/>
                    <a:pt x="18281" y="15388"/>
                    <a:pt x="18323" y="14714"/>
                  </a:cubicBezTo>
                  <a:cubicBezTo>
                    <a:pt x="18387" y="14175"/>
                    <a:pt x="18705" y="13647"/>
                    <a:pt x="18567" y="13097"/>
                  </a:cubicBezTo>
                  <a:cubicBezTo>
                    <a:pt x="18567" y="12507"/>
                    <a:pt x="18981" y="11940"/>
                    <a:pt x="18811" y="11345"/>
                  </a:cubicBezTo>
                  <a:cubicBezTo>
                    <a:pt x="18896" y="10806"/>
                    <a:pt x="18981" y="10266"/>
                    <a:pt x="19066" y="9727"/>
                  </a:cubicBezTo>
                  <a:cubicBezTo>
                    <a:pt x="19151" y="9008"/>
                    <a:pt x="19235" y="8290"/>
                    <a:pt x="19320" y="7571"/>
                  </a:cubicBezTo>
                  <a:cubicBezTo>
                    <a:pt x="19405" y="6897"/>
                    <a:pt x="19490" y="6223"/>
                    <a:pt x="19575" y="5549"/>
                  </a:cubicBezTo>
                  <a:cubicBezTo>
                    <a:pt x="19744" y="4381"/>
                    <a:pt x="19903" y="3212"/>
                    <a:pt x="20073" y="2044"/>
                  </a:cubicBezTo>
                  <a:cubicBezTo>
                    <a:pt x="20168" y="1415"/>
                    <a:pt x="20275" y="786"/>
                    <a:pt x="20370" y="152"/>
                  </a:cubicBezTo>
                  <a:cubicBezTo>
                    <a:pt x="20784" y="101"/>
                    <a:pt x="21186" y="51"/>
                    <a:pt x="21600" y="0"/>
                  </a:cubicBezTo>
                  <a:cubicBezTo>
                    <a:pt x="21494" y="1713"/>
                    <a:pt x="21239" y="3426"/>
                    <a:pt x="20921" y="5133"/>
                  </a:cubicBezTo>
                  <a:cubicBezTo>
                    <a:pt x="20784" y="5863"/>
                    <a:pt x="20805" y="6599"/>
                    <a:pt x="20667" y="7340"/>
                  </a:cubicBezTo>
                  <a:cubicBezTo>
                    <a:pt x="20359" y="8980"/>
                    <a:pt x="20306" y="10637"/>
                    <a:pt x="20105" y="12283"/>
                  </a:cubicBezTo>
                  <a:cubicBezTo>
                    <a:pt x="19797" y="14731"/>
                    <a:pt x="19437" y="17174"/>
                    <a:pt x="19098" y="19617"/>
                  </a:cubicBezTo>
                  <a:cubicBezTo>
                    <a:pt x="18960" y="20628"/>
                    <a:pt x="17687" y="21207"/>
                    <a:pt x="15821" y="21325"/>
                  </a:cubicBezTo>
                  <a:cubicBezTo>
                    <a:pt x="12322" y="21544"/>
                    <a:pt x="8812" y="21353"/>
                    <a:pt x="5313" y="21460"/>
                  </a:cubicBezTo>
                  <a:cubicBezTo>
                    <a:pt x="3542" y="21516"/>
                    <a:pt x="1781" y="21600"/>
                    <a:pt x="11" y="21572"/>
                  </a:cubicBezTo>
                  <a:close/>
                </a:path>
              </a:pathLst>
            </a:custGeom>
            <a:solidFill>
              <a:srgbClr val="767680"/>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56" name="Freeform: Shape 462"/>
            <p:cNvSpPr/>
            <p:nvPr/>
          </p:nvSpPr>
          <p:spPr>
            <a:xfrm>
              <a:off x="632013" y="3775740"/>
              <a:ext cx="293832" cy="172105"/>
            </a:xfrm>
            <a:custGeom>
              <a:avLst/>
              <a:gdLst/>
              <a:ahLst/>
              <a:cxnLst>
                <a:cxn ang="0">
                  <a:pos x="wd2" y="hd2"/>
                </a:cxn>
                <a:cxn ang="5400000">
                  <a:pos x="wd2" y="hd2"/>
                </a:cxn>
                <a:cxn ang="10800000">
                  <a:pos x="wd2" y="hd2"/>
                </a:cxn>
                <a:cxn ang="16200000">
                  <a:pos x="wd2" y="hd2"/>
                </a:cxn>
              </a:cxnLst>
              <a:rect l="0" t="0" r="r" b="b"/>
              <a:pathLst>
                <a:path w="21600" h="21436" extrusionOk="0">
                  <a:moveTo>
                    <a:pt x="21600" y="3577"/>
                  </a:moveTo>
                  <a:cubicBezTo>
                    <a:pt x="20641" y="9570"/>
                    <a:pt x="19622" y="15528"/>
                    <a:pt x="18473" y="21436"/>
                  </a:cubicBezTo>
                  <a:cubicBezTo>
                    <a:pt x="17124" y="20928"/>
                    <a:pt x="15765" y="20403"/>
                    <a:pt x="14367" y="20539"/>
                  </a:cubicBezTo>
                  <a:cubicBezTo>
                    <a:pt x="13168" y="20657"/>
                    <a:pt x="11999" y="20217"/>
                    <a:pt x="10830" y="20048"/>
                  </a:cubicBezTo>
                  <a:cubicBezTo>
                    <a:pt x="8232" y="19659"/>
                    <a:pt x="5605" y="19743"/>
                    <a:pt x="3027" y="19032"/>
                  </a:cubicBezTo>
                  <a:cubicBezTo>
                    <a:pt x="2468" y="18880"/>
                    <a:pt x="1918" y="19015"/>
                    <a:pt x="1359" y="18998"/>
                  </a:cubicBezTo>
                  <a:cubicBezTo>
                    <a:pt x="789" y="18982"/>
                    <a:pt x="130" y="19100"/>
                    <a:pt x="0" y="17695"/>
                  </a:cubicBezTo>
                  <a:cubicBezTo>
                    <a:pt x="360" y="11990"/>
                    <a:pt x="819" y="6303"/>
                    <a:pt x="1449" y="665"/>
                  </a:cubicBezTo>
                  <a:cubicBezTo>
                    <a:pt x="2028" y="-164"/>
                    <a:pt x="2737" y="-12"/>
                    <a:pt x="3397" y="56"/>
                  </a:cubicBezTo>
                  <a:cubicBezTo>
                    <a:pt x="5825" y="310"/>
                    <a:pt x="8242" y="665"/>
                    <a:pt x="10660" y="970"/>
                  </a:cubicBezTo>
                  <a:cubicBezTo>
                    <a:pt x="13557" y="1326"/>
                    <a:pt x="16455" y="1732"/>
                    <a:pt x="19352" y="2104"/>
                  </a:cubicBezTo>
                  <a:cubicBezTo>
                    <a:pt x="20151" y="2206"/>
                    <a:pt x="21130" y="1817"/>
                    <a:pt x="21580" y="3577"/>
                  </a:cubicBezTo>
                  <a:close/>
                </a:path>
              </a:pathLst>
            </a:custGeom>
            <a:solidFill>
              <a:srgbClr val="646A7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57" name="Freeform: Shape 463"/>
            <p:cNvSpPr/>
            <p:nvPr/>
          </p:nvSpPr>
          <p:spPr>
            <a:xfrm>
              <a:off x="651856" y="3676573"/>
              <a:ext cx="306199" cy="127889"/>
            </a:xfrm>
            <a:custGeom>
              <a:avLst/>
              <a:gdLst/>
              <a:ahLst/>
              <a:cxnLst>
                <a:cxn ang="0">
                  <a:pos x="wd2" y="hd2"/>
                </a:cxn>
                <a:cxn ang="5400000">
                  <a:pos x="wd2" y="hd2"/>
                </a:cxn>
                <a:cxn ang="10800000">
                  <a:pos x="wd2" y="hd2"/>
                </a:cxn>
                <a:cxn ang="16200000">
                  <a:pos x="wd2" y="hd2"/>
                </a:cxn>
              </a:cxnLst>
              <a:rect l="0" t="0" r="r" b="b"/>
              <a:pathLst>
                <a:path w="21600" h="21600" extrusionOk="0">
                  <a:moveTo>
                    <a:pt x="19328" y="21600"/>
                  </a:moveTo>
                  <a:cubicBezTo>
                    <a:pt x="18666" y="20613"/>
                    <a:pt x="17909" y="20498"/>
                    <a:pt x="17161" y="20383"/>
                  </a:cubicBezTo>
                  <a:cubicBezTo>
                    <a:pt x="14659" y="20016"/>
                    <a:pt x="12147" y="19764"/>
                    <a:pt x="9654" y="19236"/>
                  </a:cubicBezTo>
                  <a:cubicBezTo>
                    <a:pt x="6443" y="18547"/>
                    <a:pt x="3231" y="17629"/>
                    <a:pt x="0" y="17629"/>
                  </a:cubicBezTo>
                  <a:cubicBezTo>
                    <a:pt x="288" y="11730"/>
                    <a:pt x="556" y="5807"/>
                    <a:pt x="1112" y="0"/>
                  </a:cubicBezTo>
                  <a:cubicBezTo>
                    <a:pt x="4084" y="895"/>
                    <a:pt x="7075" y="1148"/>
                    <a:pt x="10057" y="1676"/>
                  </a:cubicBezTo>
                  <a:cubicBezTo>
                    <a:pt x="13489" y="2318"/>
                    <a:pt x="16921" y="3099"/>
                    <a:pt x="20344" y="3810"/>
                  </a:cubicBezTo>
                  <a:cubicBezTo>
                    <a:pt x="20756" y="3902"/>
                    <a:pt x="21178" y="3856"/>
                    <a:pt x="21600" y="3856"/>
                  </a:cubicBezTo>
                  <a:cubicBezTo>
                    <a:pt x="20919" y="9824"/>
                    <a:pt x="20210" y="15770"/>
                    <a:pt x="19328" y="21577"/>
                  </a:cubicBezTo>
                  <a:close/>
                </a:path>
              </a:pathLst>
            </a:custGeom>
            <a:solidFill>
              <a:srgbClr val="686F7B"/>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58" name="Freeform: Shape 464"/>
            <p:cNvSpPr/>
            <p:nvPr/>
          </p:nvSpPr>
          <p:spPr>
            <a:xfrm>
              <a:off x="613386" y="3917672"/>
              <a:ext cx="270192" cy="144606"/>
            </a:xfrm>
            <a:custGeom>
              <a:avLst/>
              <a:gdLst/>
              <a:ahLst/>
              <a:cxnLst>
                <a:cxn ang="0">
                  <a:pos x="wd2" y="hd2"/>
                </a:cxn>
                <a:cxn ang="5400000">
                  <a:pos x="wd2" y="hd2"/>
                </a:cxn>
                <a:cxn ang="10800000">
                  <a:pos x="wd2" y="hd2"/>
                </a:cxn>
                <a:cxn ang="16200000">
                  <a:pos x="wd2" y="hd2"/>
                </a:cxn>
              </a:cxnLst>
              <a:rect l="0" t="0" r="r" b="b"/>
              <a:pathLst>
                <a:path w="21579" h="21600" extrusionOk="0">
                  <a:moveTo>
                    <a:pt x="1499" y="0"/>
                  </a:moveTo>
                  <a:cubicBezTo>
                    <a:pt x="1748" y="305"/>
                    <a:pt x="2009" y="893"/>
                    <a:pt x="2248" y="853"/>
                  </a:cubicBezTo>
                  <a:cubicBezTo>
                    <a:pt x="3745" y="548"/>
                    <a:pt x="5211" y="1259"/>
                    <a:pt x="6687" y="1340"/>
                  </a:cubicBezTo>
                  <a:cubicBezTo>
                    <a:pt x="7175" y="1360"/>
                    <a:pt x="7675" y="1340"/>
                    <a:pt x="8185" y="1421"/>
                  </a:cubicBezTo>
                  <a:cubicBezTo>
                    <a:pt x="10193" y="1705"/>
                    <a:pt x="12212" y="1929"/>
                    <a:pt x="14231" y="2111"/>
                  </a:cubicBezTo>
                  <a:cubicBezTo>
                    <a:pt x="15653" y="2233"/>
                    <a:pt x="17074" y="2720"/>
                    <a:pt x="18507" y="2781"/>
                  </a:cubicBezTo>
                  <a:cubicBezTo>
                    <a:pt x="19256" y="2822"/>
                    <a:pt x="19951" y="3715"/>
                    <a:pt x="20776" y="3086"/>
                  </a:cubicBezTo>
                  <a:cubicBezTo>
                    <a:pt x="21297" y="2700"/>
                    <a:pt x="21525" y="3573"/>
                    <a:pt x="21579" y="4487"/>
                  </a:cubicBezTo>
                  <a:cubicBezTo>
                    <a:pt x="20808" y="10232"/>
                    <a:pt x="19994" y="15956"/>
                    <a:pt x="18996" y="21600"/>
                  </a:cubicBezTo>
                  <a:cubicBezTo>
                    <a:pt x="15360" y="20544"/>
                    <a:pt x="11691" y="20362"/>
                    <a:pt x="8033" y="19773"/>
                  </a:cubicBezTo>
                  <a:cubicBezTo>
                    <a:pt x="5667" y="19387"/>
                    <a:pt x="3300" y="19022"/>
                    <a:pt x="934" y="18738"/>
                  </a:cubicBezTo>
                  <a:cubicBezTo>
                    <a:pt x="587" y="18697"/>
                    <a:pt x="239" y="18596"/>
                    <a:pt x="1" y="18047"/>
                  </a:cubicBezTo>
                  <a:cubicBezTo>
                    <a:pt x="-21" y="14312"/>
                    <a:pt x="500" y="10719"/>
                    <a:pt x="858" y="7085"/>
                  </a:cubicBezTo>
                  <a:cubicBezTo>
                    <a:pt x="1086" y="4730"/>
                    <a:pt x="1043" y="2274"/>
                    <a:pt x="1520" y="0"/>
                  </a:cubicBezTo>
                  <a:close/>
                </a:path>
              </a:pathLst>
            </a:custGeom>
            <a:solidFill>
              <a:srgbClr val="626872"/>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59" name="Freeform: Shape 465"/>
            <p:cNvSpPr/>
            <p:nvPr/>
          </p:nvSpPr>
          <p:spPr>
            <a:xfrm>
              <a:off x="597764" y="4038493"/>
              <a:ext cx="253196" cy="144334"/>
            </a:xfrm>
            <a:custGeom>
              <a:avLst/>
              <a:gdLst/>
              <a:ahLst/>
              <a:cxnLst>
                <a:cxn ang="0">
                  <a:pos x="wd2" y="hd2"/>
                </a:cxn>
                <a:cxn ang="5400000">
                  <a:pos x="wd2" y="hd2"/>
                </a:cxn>
                <a:cxn ang="10800000">
                  <a:pos x="wd2" y="hd2"/>
                </a:cxn>
                <a:cxn ang="16200000">
                  <a:pos x="wd2" y="hd2"/>
                </a:cxn>
              </a:cxnLst>
              <a:rect l="0" t="0" r="r" b="b"/>
              <a:pathLst>
                <a:path w="21565" h="21600" extrusionOk="0">
                  <a:moveTo>
                    <a:pt x="1296" y="0"/>
                  </a:moveTo>
                  <a:cubicBezTo>
                    <a:pt x="6169" y="285"/>
                    <a:pt x="11008" y="1139"/>
                    <a:pt x="15858" y="1851"/>
                  </a:cubicBezTo>
                  <a:cubicBezTo>
                    <a:pt x="17363" y="2075"/>
                    <a:pt x="18879" y="2217"/>
                    <a:pt x="20396" y="2420"/>
                  </a:cubicBezTo>
                  <a:cubicBezTo>
                    <a:pt x="20894" y="2481"/>
                    <a:pt x="21461" y="2258"/>
                    <a:pt x="21565" y="3559"/>
                  </a:cubicBezTo>
                  <a:cubicBezTo>
                    <a:pt x="20743" y="9620"/>
                    <a:pt x="19852" y="15661"/>
                    <a:pt x="18787" y="21600"/>
                  </a:cubicBezTo>
                  <a:cubicBezTo>
                    <a:pt x="18509" y="20847"/>
                    <a:pt x="18092" y="20563"/>
                    <a:pt x="17618" y="20502"/>
                  </a:cubicBezTo>
                  <a:cubicBezTo>
                    <a:pt x="14735" y="20156"/>
                    <a:pt x="11853" y="19871"/>
                    <a:pt x="8982" y="19505"/>
                  </a:cubicBezTo>
                  <a:cubicBezTo>
                    <a:pt x="6054" y="19119"/>
                    <a:pt x="3148" y="18407"/>
                    <a:pt x="208" y="18549"/>
                  </a:cubicBezTo>
                  <a:cubicBezTo>
                    <a:pt x="11" y="18285"/>
                    <a:pt x="-35" y="17939"/>
                    <a:pt x="23" y="17532"/>
                  </a:cubicBezTo>
                  <a:cubicBezTo>
                    <a:pt x="46" y="16780"/>
                    <a:pt x="23" y="16048"/>
                    <a:pt x="46" y="15295"/>
                  </a:cubicBezTo>
                  <a:cubicBezTo>
                    <a:pt x="162" y="14136"/>
                    <a:pt x="486" y="12997"/>
                    <a:pt x="208" y="11776"/>
                  </a:cubicBezTo>
                  <a:cubicBezTo>
                    <a:pt x="139" y="11207"/>
                    <a:pt x="139" y="10658"/>
                    <a:pt x="416" y="10231"/>
                  </a:cubicBezTo>
                  <a:cubicBezTo>
                    <a:pt x="856" y="9742"/>
                    <a:pt x="451" y="8908"/>
                    <a:pt x="660" y="8339"/>
                  </a:cubicBezTo>
                  <a:cubicBezTo>
                    <a:pt x="1123" y="7098"/>
                    <a:pt x="660" y="5634"/>
                    <a:pt x="1007" y="4373"/>
                  </a:cubicBezTo>
                  <a:lnTo>
                    <a:pt x="1007" y="4414"/>
                  </a:lnTo>
                  <a:cubicBezTo>
                    <a:pt x="1250" y="3620"/>
                    <a:pt x="1215" y="2807"/>
                    <a:pt x="1018" y="1973"/>
                  </a:cubicBezTo>
                  <a:cubicBezTo>
                    <a:pt x="937" y="1241"/>
                    <a:pt x="1099" y="610"/>
                    <a:pt x="1308" y="0"/>
                  </a:cubicBezTo>
                  <a:close/>
                </a:path>
              </a:pathLst>
            </a:custGeom>
            <a:solidFill>
              <a:srgbClr val="5E646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60" name="Freeform: Shape 466"/>
            <p:cNvSpPr/>
            <p:nvPr/>
          </p:nvSpPr>
          <p:spPr>
            <a:xfrm>
              <a:off x="713966" y="3183866"/>
              <a:ext cx="225417" cy="178952"/>
            </a:xfrm>
            <a:custGeom>
              <a:avLst/>
              <a:gdLst/>
              <a:ahLst/>
              <a:cxnLst>
                <a:cxn ang="0">
                  <a:pos x="wd2" y="hd2"/>
                </a:cxn>
                <a:cxn ang="5400000">
                  <a:pos x="wd2" y="hd2"/>
                </a:cxn>
                <a:cxn ang="10800000">
                  <a:pos x="wd2" y="hd2"/>
                </a:cxn>
                <a:cxn ang="16200000">
                  <a:pos x="wd2" y="hd2"/>
                </a:cxn>
              </a:cxnLst>
              <a:rect l="0" t="0" r="r" b="b"/>
              <a:pathLst>
                <a:path w="21466" h="21052" extrusionOk="0">
                  <a:moveTo>
                    <a:pt x="17032" y="19990"/>
                  </a:moveTo>
                  <a:cubicBezTo>
                    <a:pt x="16242" y="18423"/>
                    <a:pt x="15064" y="17704"/>
                    <a:pt x="13602" y="17672"/>
                  </a:cubicBezTo>
                  <a:cubicBezTo>
                    <a:pt x="11208" y="16760"/>
                    <a:pt x="9331" y="14682"/>
                    <a:pt x="7105" y="13355"/>
                  </a:cubicBezTo>
                  <a:cubicBezTo>
                    <a:pt x="5073" y="12140"/>
                    <a:pt x="3054" y="10861"/>
                    <a:pt x="1139" y="9374"/>
                  </a:cubicBezTo>
                  <a:cubicBezTo>
                    <a:pt x="712" y="9038"/>
                    <a:pt x="194" y="8830"/>
                    <a:pt x="0" y="8159"/>
                  </a:cubicBezTo>
                  <a:cubicBezTo>
                    <a:pt x="492" y="5665"/>
                    <a:pt x="984" y="3186"/>
                    <a:pt x="1825" y="820"/>
                  </a:cubicBezTo>
                  <a:cubicBezTo>
                    <a:pt x="2977" y="1652"/>
                    <a:pt x="4284" y="1412"/>
                    <a:pt x="5410" y="1140"/>
                  </a:cubicBezTo>
                  <a:cubicBezTo>
                    <a:pt x="7597" y="612"/>
                    <a:pt x="9810" y="772"/>
                    <a:pt x="11997" y="580"/>
                  </a:cubicBezTo>
                  <a:cubicBezTo>
                    <a:pt x="15000" y="309"/>
                    <a:pt x="18028" y="-203"/>
                    <a:pt x="21069" y="85"/>
                  </a:cubicBezTo>
                  <a:cubicBezTo>
                    <a:pt x="21600" y="740"/>
                    <a:pt x="21471" y="1540"/>
                    <a:pt x="21393" y="2323"/>
                  </a:cubicBezTo>
                  <a:cubicBezTo>
                    <a:pt x="21082" y="3506"/>
                    <a:pt x="21199" y="4705"/>
                    <a:pt x="21225" y="5905"/>
                  </a:cubicBezTo>
                  <a:cubicBezTo>
                    <a:pt x="21225" y="7136"/>
                    <a:pt x="21276" y="8367"/>
                    <a:pt x="21095" y="9582"/>
                  </a:cubicBezTo>
                  <a:cubicBezTo>
                    <a:pt x="20811" y="12076"/>
                    <a:pt x="20681" y="14586"/>
                    <a:pt x="20474" y="17096"/>
                  </a:cubicBezTo>
                  <a:cubicBezTo>
                    <a:pt x="20319" y="17768"/>
                    <a:pt x="20267" y="18455"/>
                    <a:pt x="20228" y="19159"/>
                  </a:cubicBezTo>
                  <a:cubicBezTo>
                    <a:pt x="20125" y="21077"/>
                    <a:pt x="19698" y="21397"/>
                    <a:pt x="18261" y="20741"/>
                  </a:cubicBezTo>
                  <a:cubicBezTo>
                    <a:pt x="17834" y="20550"/>
                    <a:pt x="17368" y="20390"/>
                    <a:pt x="17032" y="19974"/>
                  </a:cubicBezTo>
                  <a:close/>
                </a:path>
              </a:pathLst>
            </a:custGeom>
            <a:solidFill>
              <a:srgbClr val="585F6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61" name="Freeform: Shape 467"/>
            <p:cNvSpPr/>
            <p:nvPr/>
          </p:nvSpPr>
          <p:spPr>
            <a:xfrm>
              <a:off x="661505" y="2640011"/>
              <a:ext cx="169341" cy="189537"/>
            </a:xfrm>
            <a:custGeom>
              <a:avLst/>
              <a:gdLst/>
              <a:ahLst/>
              <a:cxnLst>
                <a:cxn ang="0">
                  <a:pos x="wd2" y="hd2"/>
                </a:cxn>
                <a:cxn ang="5400000">
                  <a:pos x="wd2" y="hd2"/>
                </a:cxn>
                <a:cxn ang="10800000">
                  <a:pos x="wd2" y="hd2"/>
                </a:cxn>
                <a:cxn ang="16200000">
                  <a:pos x="wd2" y="hd2"/>
                </a:cxn>
              </a:cxnLst>
              <a:rect l="0" t="0" r="r" b="b"/>
              <a:pathLst>
                <a:path w="21600" h="21199" extrusionOk="0">
                  <a:moveTo>
                    <a:pt x="17" y="1094"/>
                  </a:moveTo>
                  <a:cubicBezTo>
                    <a:pt x="7212" y="730"/>
                    <a:pt x="14406" y="365"/>
                    <a:pt x="21600" y="0"/>
                  </a:cubicBezTo>
                  <a:cubicBezTo>
                    <a:pt x="20092" y="4682"/>
                    <a:pt x="18584" y="9364"/>
                    <a:pt x="17041" y="14030"/>
                  </a:cubicBezTo>
                  <a:cubicBezTo>
                    <a:pt x="16382" y="16052"/>
                    <a:pt x="15654" y="18043"/>
                    <a:pt x="14960" y="20050"/>
                  </a:cubicBezTo>
                  <a:cubicBezTo>
                    <a:pt x="12516" y="21007"/>
                    <a:pt x="9881" y="20794"/>
                    <a:pt x="7333" y="20901"/>
                  </a:cubicBezTo>
                  <a:cubicBezTo>
                    <a:pt x="5357" y="20977"/>
                    <a:pt x="3294" y="21600"/>
                    <a:pt x="1300" y="20779"/>
                  </a:cubicBezTo>
                  <a:cubicBezTo>
                    <a:pt x="867" y="14213"/>
                    <a:pt x="433" y="7661"/>
                    <a:pt x="0" y="1094"/>
                  </a:cubicBezTo>
                  <a:close/>
                </a:path>
              </a:pathLst>
            </a:custGeom>
            <a:solidFill>
              <a:srgbClr val="5F666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62" name="Freeform: Shape 468"/>
            <p:cNvSpPr/>
            <p:nvPr/>
          </p:nvSpPr>
          <p:spPr>
            <a:xfrm>
              <a:off x="671834" y="2819405"/>
              <a:ext cx="106960" cy="290166"/>
            </a:xfrm>
            <a:custGeom>
              <a:avLst/>
              <a:gdLst/>
              <a:ahLst/>
              <a:cxnLst>
                <a:cxn ang="0">
                  <a:pos x="wd2" y="hd2"/>
                </a:cxn>
                <a:cxn ang="5400000">
                  <a:pos x="wd2" y="hd2"/>
                </a:cxn>
                <a:cxn ang="10800000">
                  <a:pos x="wd2" y="hd2"/>
                </a:cxn>
                <a:cxn ang="16200000">
                  <a:pos x="wd2" y="hd2"/>
                </a:cxn>
              </a:cxnLst>
              <a:rect l="0" t="0" r="r" b="b"/>
              <a:pathLst>
                <a:path w="21600" h="21590" extrusionOk="0">
                  <a:moveTo>
                    <a:pt x="0" y="486"/>
                  </a:moveTo>
                  <a:cubicBezTo>
                    <a:pt x="7191" y="233"/>
                    <a:pt x="14382" y="-10"/>
                    <a:pt x="21600" y="0"/>
                  </a:cubicBezTo>
                  <a:cubicBezTo>
                    <a:pt x="19487" y="2771"/>
                    <a:pt x="17401" y="5552"/>
                    <a:pt x="15260" y="8323"/>
                  </a:cubicBezTo>
                  <a:cubicBezTo>
                    <a:pt x="13668" y="10406"/>
                    <a:pt x="11994" y="12479"/>
                    <a:pt x="10347" y="14552"/>
                  </a:cubicBezTo>
                  <a:cubicBezTo>
                    <a:pt x="9030" y="14916"/>
                    <a:pt x="7493" y="14906"/>
                    <a:pt x="5956" y="14926"/>
                  </a:cubicBezTo>
                  <a:cubicBezTo>
                    <a:pt x="1811" y="14966"/>
                    <a:pt x="1619" y="15037"/>
                    <a:pt x="1564" y="16625"/>
                  </a:cubicBezTo>
                  <a:cubicBezTo>
                    <a:pt x="1537" y="17838"/>
                    <a:pt x="1647" y="19052"/>
                    <a:pt x="1510" y="20265"/>
                  </a:cubicBezTo>
                  <a:cubicBezTo>
                    <a:pt x="1455" y="20751"/>
                    <a:pt x="1839" y="21347"/>
                    <a:pt x="55" y="21590"/>
                  </a:cubicBezTo>
                  <a:cubicBezTo>
                    <a:pt x="55" y="14562"/>
                    <a:pt x="27" y="7534"/>
                    <a:pt x="0" y="496"/>
                  </a:cubicBezTo>
                  <a:close/>
                </a:path>
              </a:pathLst>
            </a:custGeom>
            <a:solidFill>
              <a:srgbClr val="5D636B"/>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63" name="Freeform: Shape 469"/>
            <p:cNvSpPr/>
            <p:nvPr/>
          </p:nvSpPr>
          <p:spPr>
            <a:xfrm>
              <a:off x="691677" y="3253223"/>
              <a:ext cx="165128" cy="91331"/>
            </a:xfrm>
            <a:custGeom>
              <a:avLst/>
              <a:gdLst/>
              <a:ahLst/>
              <a:cxnLst>
                <a:cxn ang="0">
                  <a:pos x="wd2" y="hd2"/>
                </a:cxn>
                <a:cxn ang="5400000">
                  <a:pos x="wd2" y="hd2"/>
                </a:cxn>
                <a:cxn ang="10800000">
                  <a:pos x="wd2" y="hd2"/>
                </a:cxn>
                <a:cxn ang="16200000">
                  <a:pos x="wd2" y="hd2"/>
                </a:cxn>
              </a:cxnLst>
              <a:rect l="0" t="0" r="r" b="b"/>
              <a:pathLst>
                <a:path w="21476" h="21600" extrusionOk="0">
                  <a:moveTo>
                    <a:pt x="2899" y="0"/>
                  </a:moveTo>
                  <a:cubicBezTo>
                    <a:pt x="8855" y="5914"/>
                    <a:pt x="14812" y="11829"/>
                    <a:pt x="20769" y="17775"/>
                  </a:cubicBezTo>
                  <a:cubicBezTo>
                    <a:pt x="21052" y="18064"/>
                    <a:pt x="21246" y="18675"/>
                    <a:pt x="21476" y="19125"/>
                  </a:cubicBezTo>
                  <a:cubicBezTo>
                    <a:pt x="20963" y="19961"/>
                    <a:pt x="20433" y="20764"/>
                    <a:pt x="19921" y="21600"/>
                  </a:cubicBezTo>
                  <a:cubicBezTo>
                    <a:pt x="13416" y="20861"/>
                    <a:pt x="6929" y="19254"/>
                    <a:pt x="406" y="19222"/>
                  </a:cubicBezTo>
                  <a:cubicBezTo>
                    <a:pt x="-124" y="18739"/>
                    <a:pt x="300" y="17646"/>
                    <a:pt x="0" y="17004"/>
                  </a:cubicBezTo>
                  <a:cubicBezTo>
                    <a:pt x="972" y="11346"/>
                    <a:pt x="1944" y="5657"/>
                    <a:pt x="2916" y="0"/>
                  </a:cubicBezTo>
                  <a:close/>
                </a:path>
              </a:pathLst>
            </a:custGeom>
            <a:solidFill>
              <a:srgbClr val="737B8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64" name="Freeform: Shape 470"/>
            <p:cNvSpPr/>
            <p:nvPr/>
          </p:nvSpPr>
          <p:spPr>
            <a:xfrm>
              <a:off x="668708" y="3014979"/>
              <a:ext cx="54500" cy="189047"/>
            </a:xfrm>
            <a:custGeom>
              <a:avLst/>
              <a:gdLst/>
              <a:ahLst/>
              <a:cxnLst>
                <a:cxn ang="0">
                  <a:pos x="wd2" y="hd2"/>
                </a:cxn>
                <a:cxn ang="5400000">
                  <a:pos x="wd2" y="hd2"/>
                </a:cxn>
                <a:cxn ang="10800000">
                  <a:pos x="wd2" y="hd2"/>
                </a:cxn>
                <a:cxn ang="16200000">
                  <a:pos x="wd2" y="hd2"/>
                </a:cxn>
              </a:cxnLst>
              <a:rect l="0" t="0" r="r" b="b"/>
              <a:pathLst>
                <a:path w="21600" h="21600" extrusionOk="0">
                  <a:moveTo>
                    <a:pt x="1347" y="10777"/>
                  </a:moveTo>
                  <a:cubicBezTo>
                    <a:pt x="3609" y="8106"/>
                    <a:pt x="1993" y="5404"/>
                    <a:pt x="2316" y="2717"/>
                  </a:cubicBezTo>
                  <a:cubicBezTo>
                    <a:pt x="2640" y="0"/>
                    <a:pt x="2370" y="0"/>
                    <a:pt x="11958" y="0"/>
                  </a:cubicBezTo>
                  <a:cubicBezTo>
                    <a:pt x="15190" y="0"/>
                    <a:pt x="18368" y="0"/>
                    <a:pt x="21600" y="0"/>
                  </a:cubicBezTo>
                  <a:cubicBezTo>
                    <a:pt x="14382" y="7205"/>
                    <a:pt x="7164" y="14395"/>
                    <a:pt x="0" y="21600"/>
                  </a:cubicBezTo>
                  <a:cubicBezTo>
                    <a:pt x="485" y="17997"/>
                    <a:pt x="916" y="14395"/>
                    <a:pt x="1400" y="10792"/>
                  </a:cubicBezTo>
                  <a:close/>
                </a:path>
              </a:pathLst>
            </a:custGeom>
            <a:solidFill>
              <a:srgbClr val="5B6168"/>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65" name="Freeform: Shape 471"/>
            <p:cNvSpPr/>
            <p:nvPr/>
          </p:nvSpPr>
          <p:spPr>
            <a:xfrm>
              <a:off x="582921" y="4203247"/>
              <a:ext cx="12701" cy="27420"/>
            </a:xfrm>
            <a:custGeom>
              <a:avLst/>
              <a:gdLst/>
              <a:ahLst/>
              <a:cxnLst>
                <a:cxn ang="0">
                  <a:pos x="wd2" y="hd2"/>
                </a:cxn>
                <a:cxn ang="5400000">
                  <a:pos x="wd2" y="hd2"/>
                </a:cxn>
                <a:cxn ang="10800000">
                  <a:pos x="wd2" y="hd2"/>
                </a:cxn>
                <a:cxn ang="16200000">
                  <a:pos x="wd2" y="hd2"/>
                </a:cxn>
              </a:cxnLst>
              <a:rect l="0" t="0" r="r" b="b"/>
              <a:pathLst>
                <a:path w="21600" h="21258" extrusionOk="0">
                  <a:moveTo>
                    <a:pt x="11460" y="21258"/>
                  </a:moveTo>
                  <a:cubicBezTo>
                    <a:pt x="7492" y="20099"/>
                    <a:pt x="3528" y="19045"/>
                    <a:pt x="0" y="17886"/>
                  </a:cubicBezTo>
                  <a:cubicBezTo>
                    <a:pt x="1762" y="12302"/>
                    <a:pt x="3085" y="6612"/>
                    <a:pt x="4850" y="1028"/>
                  </a:cubicBezTo>
                  <a:cubicBezTo>
                    <a:pt x="10580" y="-342"/>
                    <a:pt x="15870" y="-342"/>
                    <a:pt x="21600" y="1028"/>
                  </a:cubicBezTo>
                  <a:cubicBezTo>
                    <a:pt x="18072" y="7771"/>
                    <a:pt x="14987" y="14514"/>
                    <a:pt x="11460" y="21152"/>
                  </a:cubicBezTo>
                  <a:close/>
                </a:path>
              </a:pathLst>
            </a:custGeom>
            <a:solidFill>
              <a:srgbClr val="F0EEF1"/>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66" name="Freeform: Shape 472"/>
            <p:cNvSpPr/>
            <p:nvPr/>
          </p:nvSpPr>
          <p:spPr>
            <a:xfrm>
              <a:off x="600232" y="4067578"/>
              <a:ext cx="12701" cy="30682"/>
            </a:xfrm>
            <a:custGeom>
              <a:avLst/>
              <a:gdLst/>
              <a:ahLst/>
              <a:cxnLst>
                <a:cxn ang="0">
                  <a:pos x="wd2" y="hd2"/>
                </a:cxn>
                <a:cxn ang="5400000">
                  <a:pos x="wd2" y="hd2"/>
                </a:cxn>
                <a:cxn ang="10800000">
                  <a:pos x="wd2" y="hd2"/>
                </a:cxn>
                <a:cxn ang="16200000">
                  <a:pos x="wd2" y="hd2"/>
                </a:cxn>
              </a:cxnLst>
              <a:rect l="0" t="0" r="r" b="b"/>
              <a:pathLst>
                <a:path w="16471" h="21387" extrusionOk="0">
                  <a:moveTo>
                    <a:pt x="15840" y="0"/>
                  </a:moveTo>
                  <a:cubicBezTo>
                    <a:pt x="14760" y="7011"/>
                    <a:pt x="21600" y="14211"/>
                    <a:pt x="6481" y="20747"/>
                  </a:cubicBezTo>
                  <a:cubicBezTo>
                    <a:pt x="4320" y="21600"/>
                    <a:pt x="2160" y="21600"/>
                    <a:pt x="0" y="20747"/>
                  </a:cubicBezTo>
                  <a:cubicBezTo>
                    <a:pt x="9000" y="14021"/>
                    <a:pt x="0" y="6347"/>
                    <a:pt x="16199" y="0"/>
                  </a:cubicBezTo>
                  <a:close/>
                </a:path>
              </a:pathLst>
            </a:custGeom>
            <a:solidFill>
              <a:srgbClr val="9A94A0"/>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67" name="Freeform: Shape 473"/>
            <p:cNvSpPr/>
            <p:nvPr/>
          </p:nvSpPr>
          <p:spPr>
            <a:xfrm>
              <a:off x="594244" y="4117047"/>
              <a:ext cx="12701" cy="21475"/>
            </a:xfrm>
            <a:custGeom>
              <a:avLst/>
              <a:gdLst/>
              <a:ahLst/>
              <a:cxnLst>
                <a:cxn ang="0">
                  <a:pos x="wd2" y="hd2"/>
                </a:cxn>
                <a:cxn ang="5400000">
                  <a:pos x="wd2" y="hd2"/>
                </a:cxn>
                <a:cxn ang="10800000">
                  <a:pos x="wd2" y="hd2"/>
                </a:cxn>
                <a:cxn ang="16200000">
                  <a:pos x="wd2" y="hd2"/>
                </a:cxn>
              </a:cxnLst>
              <a:rect l="0" t="0" r="r" b="b"/>
              <a:pathLst>
                <a:path w="16707" h="21600" extrusionOk="0">
                  <a:moveTo>
                    <a:pt x="6956" y="136"/>
                  </a:moveTo>
                  <a:cubicBezTo>
                    <a:pt x="19403" y="7519"/>
                    <a:pt x="21600" y="14765"/>
                    <a:pt x="3661" y="21600"/>
                  </a:cubicBezTo>
                  <a:cubicBezTo>
                    <a:pt x="2562" y="20916"/>
                    <a:pt x="1098" y="20370"/>
                    <a:pt x="0" y="19686"/>
                  </a:cubicBezTo>
                  <a:cubicBezTo>
                    <a:pt x="2197" y="13124"/>
                    <a:pt x="4394" y="6562"/>
                    <a:pt x="6956" y="0"/>
                  </a:cubicBezTo>
                  <a:close/>
                </a:path>
              </a:pathLst>
            </a:custGeom>
            <a:solidFill>
              <a:srgbClr val="D0CDD2"/>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68" name="Freeform: Shape 474"/>
            <p:cNvSpPr/>
            <p:nvPr/>
          </p:nvSpPr>
          <p:spPr>
            <a:xfrm>
              <a:off x="584139" y="4188792"/>
              <a:ext cx="12701" cy="15917"/>
            </a:xfrm>
            <a:custGeom>
              <a:avLst/>
              <a:gdLst/>
              <a:ahLst/>
              <a:cxnLst>
                <a:cxn ang="0">
                  <a:pos x="wd2" y="hd2"/>
                </a:cxn>
                <a:cxn ang="5400000">
                  <a:pos x="wd2" y="hd2"/>
                </a:cxn>
                <a:cxn ang="10800000">
                  <a:pos x="wd2" y="hd2"/>
                </a:cxn>
                <a:cxn ang="16200000">
                  <a:pos x="wd2" y="hd2"/>
                </a:cxn>
              </a:cxnLst>
              <a:rect l="0" t="0" r="r" b="b"/>
              <a:pathLst>
                <a:path w="14125" h="21257" extrusionOk="0">
                  <a:moveTo>
                    <a:pt x="10670" y="21257"/>
                  </a:moveTo>
                  <a:cubicBezTo>
                    <a:pt x="7651" y="21257"/>
                    <a:pt x="4863" y="21257"/>
                    <a:pt x="1844" y="21257"/>
                  </a:cubicBezTo>
                  <a:cubicBezTo>
                    <a:pt x="-4194" y="13088"/>
                    <a:pt x="6490" y="7280"/>
                    <a:pt x="6954" y="19"/>
                  </a:cubicBezTo>
                  <a:cubicBezTo>
                    <a:pt x="17406" y="-343"/>
                    <a:pt x="13690" y="4557"/>
                    <a:pt x="12528" y="8733"/>
                  </a:cubicBezTo>
                  <a:cubicBezTo>
                    <a:pt x="11831" y="12907"/>
                    <a:pt x="11366" y="17082"/>
                    <a:pt x="10670" y="21257"/>
                  </a:cubicBezTo>
                  <a:close/>
                </a:path>
              </a:pathLst>
            </a:custGeom>
            <a:solidFill>
              <a:srgbClr val="F9F9F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69" name="Freeform: Shape 475"/>
            <p:cNvSpPr/>
            <p:nvPr/>
          </p:nvSpPr>
          <p:spPr>
            <a:xfrm>
              <a:off x="586885" y="4178342"/>
              <a:ext cx="12701" cy="16989"/>
            </a:xfrm>
            <a:custGeom>
              <a:avLst/>
              <a:gdLst/>
              <a:ahLst/>
              <a:cxnLst>
                <a:cxn ang="0">
                  <a:pos x="wd2" y="hd2"/>
                </a:cxn>
                <a:cxn ang="5400000">
                  <a:pos x="wd2" y="hd2"/>
                </a:cxn>
                <a:cxn ang="10800000">
                  <a:pos x="wd2" y="hd2"/>
                </a:cxn>
                <a:cxn ang="16200000">
                  <a:pos x="wd2" y="hd2"/>
                </a:cxn>
              </a:cxnLst>
              <a:rect l="0" t="0" r="r" b="b"/>
              <a:pathLst>
                <a:path w="19228" h="21600" extrusionOk="0">
                  <a:moveTo>
                    <a:pt x="10998" y="21600"/>
                  </a:moveTo>
                  <a:cubicBezTo>
                    <a:pt x="7674" y="18835"/>
                    <a:pt x="4353" y="16071"/>
                    <a:pt x="1029" y="13305"/>
                  </a:cubicBezTo>
                  <a:cubicBezTo>
                    <a:pt x="-1049" y="8468"/>
                    <a:pt x="-632" y="3802"/>
                    <a:pt x="8506" y="0"/>
                  </a:cubicBezTo>
                  <a:cubicBezTo>
                    <a:pt x="12659" y="863"/>
                    <a:pt x="15983" y="2246"/>
                    <a:pt x="17644" y="3975"/>
                  </a:cubicBezTo>
                  <a:cubicBezTo>
                    <a:pt x="20551" y="10195"/>
                    <a:pt x="20136" y="16071"/>
                    <a:pt x="10581" y="21428"/>
                  </a:cubicBezTo>
                  <a:close/>
                </a:path>
              </a:pathLst>
            </a:custGeom>
            <a:solidFill>
              <a:srgbClr val="BCB7C0"/>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70" name="Freeform: Shape 476"/>
            <p:cNvSpPr/>
            <p:nvPr/>
          </p:nvSpPr>
          <p:spPr>
            <a:xfrm>
              <a:off x="590250" y="4154623"/>
              <a:ext cx="12701" cy="14478"/>
            </a:xfrm>
            <a:custGeom>
              <a:avLst/>
              <a:gdLst/>
              <a:ahLst/>
              <a:cxnLst>
                <a:cxn ang="0">
                  <a:pos x="wd2" y="hd2"/>
                </a:cxn>
                <a:cxn ang="5400000">
                  <a:pos x="wd2" y="hd2"/>
                </a:cxn>
                <a:cxn ang="10800000">
                  <a:pos x="wd2" y="hd2"/>
                </a:cxn>
                <a:cxn ang="16200000">
                  <a:pos x="wd2" y="hd2"/>
                </a:cxn>
              </a:cxnLst>
              <a:rect l="0" t="0" r="r" b="b"/>
              <a:pathLst>
                <a:path w="20086" h="21108" extrusionOk="0">
                  <a:moveTo>
                    <a:pt x="17729" y="1292"/>
                  </a:moveTo>
                  <a:cubicBezTo>
                    <a:pt x="18516" y="4660"/>
                    <a:pt x="19302" y="7830"/>
                    <a:pt x="20086" y="11200"/>
                  </a:cubicBezTo>
                  <a:cubicBezTo>
                    <a:pt x="16945" y="14568"/>
                    <a:pt x="13802" y="17739"/>
                    <a:pt x="10267" y="21108"/>
                  </a:cubicBezTo>
                  <a:cubicBezTo>
                    <a:pt x="5948" y="20315"/>
                    <a:pt x="3199" y="18730"/>
                    <a:pt x="1235" y="16549"/>
                  </a:cubicBezTo>
                  <a:cubicBezTo>
                    <a:pt x="-1514" y="11001"/>
                    <a:pt x="56" y="5849"/>
                    <a:pt x="8697" y="1687"/>
                  </a:cubicBezTo>
                  <a:cubicBezTo>
                    <a:pt x="11446" y="-492"/>
                    <a:pt x="14197" y="-492"/>
                    <a:pt x="17337" y="1292"/>
                  </a:cubicBezTo>
                  <a:close/>
                </a:path>
              </a:pathLst>
            </a:custGeom>
            <a:solidFill>
              <a:srgbClr val="B1ACB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71" name="Freeform: Shape 477"/>
            <p:cNvSpPr/>
            <p:nvPr/>
          </p:nvSpPr>
          <p:spPr>
            <a:xfrm>
              <a:off x="685123" y="3325119"/>
              <a:ext cx="12701" cy="19299"/>
            </a:xfrm>
            <a:custGeom>
              <a:avLst/>
              <a:gdLst/>
              <a:ahLst/>
              <a:cxnLst>
                <a:cxn ang="0">
                  <a:pos x="wd2" y="hd2"/>
                </a:cxn>
                <a:cxn ang="5400000">
                  <a:pos x="wd2" y="hd2"/>
                </a:cxn>
                <a:cxn ang="10800000">
                  <a:pos x="wd2" y="hd2"/>
                </a:cxn>
                <a:cxn ang="16200000">
                  <a:pos x="wd2" y="hd2"/>
                </a:cxn>
              </a:cxnLst>
              <a:rect l="0" t="0" r="r" b="b"/>
              <a:pathLst>
                <a:path w="20717" h="21600" extrusionOk="0">
                  <a:moveTo>
                    <a:pt x="10580" y="0"/>
                  </a:moveTo>
                  <a:cubicBezTo>
                    <a:pt x="21600" y="2586"/>
                    <a:pt x="18955" y="6845"/>
                    <a:pt x="20717" y="10496"/>
                  </a:cubicBezTo>
                  <a:cubicBezTo>
                    <a:pt x="18072" y="14299"/>
                    <a:pt x="19835" y="18558"/>
                    <a:pt x="9697" y="21600"/>
                  </a:cubicBezTo>
                  <a:cubicBezTo>
                    <a:pt x="6613" y="19319"/>
                    <a:pt x="3085" y="17037"/>
                    <a:pt x="0" y="14755"/>
                  </a:cubicBezTo>
                  <a:cubicBezTo>
                    <a:pt x="3528" y="9888"/>
                    <a:pt x="7052" y="5020"/>
                    <a:pt x="10580" y="152"/>
                  </a:cubicBezTo>
                  <a:close/>
                </a:path>
              </a:pathLst>
            </a:custGeom>
            <a:solidFill>
              <a:srgbClr val="A9A7B2"/>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72" name="Freeform: Shape 478"/>
            <p:cNvSpPr/>
            <p:nvPr/>
          </p:nvSpPr>
          <p:spPr>
            <a:xfrm>
              <a:off x="591415" y="4136618"/>
              <a:ext cx="12701" cy="19164"/>
            </a:xfrm>
            <a:custGeom>
              <a:avLst/>
              <a:gdLst/>
              <a:ahLst/>
              <a:cxnLst>
                <a:cxn ang="0">
                  <a:pos x="wd2" y="hd2"/>
                </a:cxn>
                <a:cxn ang="5400000">
                  <a:pos x="wd2" y="hd2"/>
                </a:cxn>
                <a:cxn ang="10800000">
                  <a:pos x="wd2" y="hd2"/>
                </a:cxn>
                <a:cxn ang="16200000">
                  <a:pos x="wd2" y="hd2"/>
                </a:cxn>
              </a:cxnLst>
              <a:rect l="0" t="0" r="r" b="b"/>
              <a:pathLst>
                <a:path w="21600" h="21600" extrusionOk="0">
                  <a:moveTo>
                    <a:pt x="21600" y="21294"/>
                  </a:moveTo>
                  <a:cubicBezTo>
                    <a:pt x="14729" y="21447"/>
                    <a:pt x="6871" y="21600"/>
                    <a:pt x="0" y="21600"/>
                  </a:cubicBezTo>
                  <a:cubicBezTo>
                    <a:pt x="2946" y="14400"/>
                    <a:pt x="5891" y="7200"/>
                    <a:pt x="8837" y="0"/>
                  </a:cubicBezTo>
                  <a:cubicBezTo>
                    <a:pt x="9817" y="919"/>
                    <a:pt x="13743" y="1532"/>
                    <a:pt x="18654" y="2145"/>
                  </a:cubicBezTo>
                  <a:cubicBezTo>
                    <a:pt x="18654" y="8579"/>
                    <a:pt x="20620" y="15013"/>
                    <a:pt x="21600" y="21294"/>
                  </a:cubicBezTo>
                  <a:close/>
                </a:path>
              </a:pathLst>
            </a:custGeom>
            <a:solidFill>
              <a:srgbClr val="F8F8F9"/>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73" name="Freeform: Shape 479"/>
            <p:cNvSpPr/>
            <p:nvPr/>
          </p:nvSpPr>
          <p:spPr>
            <a:xfrm>
              <a:off x="604747" y="4051676"/>
              <a:ext cx="12701" cy="16311"/>
            </a:xfrm>
            <a:custGeom>
              <a:avLst/>
              <a:gdLst/>
              <a:ahLst/>
              <a:cxnLst>
                <a:cxn ang="0">
                  <a:pos x="wd2" y="hd2"/>
                </a:cxn>
                <a:cxn ang="5400000">
                  <a:pos x="wd2" y="hd2"/>
                </a:cxn>
                <a:cxn ang="10800000">
                  <a:pos x="wd2" y="hd2"/>
                </a:cxn>
                <a:cxn ang="16200000">
                  <a:pos x="wd2" y="hd2"/>
                </a:cxn>
              </a:cxnLst>
              <a:rect l="0" t="0" r="r" b="b"/>
              <a:pathLst>
                <a:path w="15613" h="21600" extrusionOk="0">
                  <a:moveTo>
                    <a:pt x="1662" y="0"/>
                  </a:moveTo>
                  <a:cubicBezTo>
                    <a:pt x="21600" y="7380"/>
                    <a:pt x="19385" y="14580"/>
                    <a:pt x="0" y="21600"/>
                  </a:cubicBezTo>
                  <a:cubicBezTo>
                    <a:pt x="0" y="14400"/>
                    <a:pt x="1109" y="7200"/>
                    <a:pt x="1662" y="0"/>
                  </a:cubicBezTo>
                  <a:close/>
                </a:path>
              </a:pathLst>
            </a:custGeom>
            <a:solidFill>
              <a:srgbClr val="8F8D96"/>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74" name="Freeform: Shape 480"/>
            <p:cNvSpPr/>
            <p:nvPr/>
          </p:nvSpPr>
          <p:spPr>
            <a:xfrm>
              <a:off x="588629" y="4165974"/>
              <a:ext cx="12701" cy="15495"/>
            </a:xfrm>
            <a:custGeom>
              <a:avLst/>
              <a:gdLst/>
              <a:ahLst/>
              <a:cxnLst>
                <a:cxn ang="0">
                  <a:pos x="wd2" y="hd2"/>
                </a:cxn>
                <a:cxn ang="5400000">
                  <a:pos x="wd2" y="hd2"/>
                </a:cxn>
                <a:cxn ang="10800000">
                  <a:pos x="wd2" y="hd2"/>
                </a:cxn>
                <a:cxn ang="16200000">
                  <a:pos x="wd2" y="hd2"/>
                </a:cxn>
              </a:cxnLst>
              <a:rect l="0" t="0" r="r" b="b"/>
              <a:pathLst>
                <a:path w="21600" h="21600" extrusionOk="0">
                  <a:moveTo>
                    <a:pt x="4470" y="0"/>
                  </a:moveTo>
                  <a:cubicBezTo>
                    <a:pt x="10426" y="1516"/>
                    <a:pt x="15643" y="2842"/>
                    <a:pt x="21600" y="4358"/>
                  </a:cubicBezTo>
                  <a:cubicBezTo>
                    <a:pt x="20113" y="10042"/>
                    <a:pt x="17878" y="15916"/>
                    <a:pt x="16387" y="21600"/>
                  </a:cubicBezTo>
                  <a:cubicBezTo>
                    <a:pt x="11174" y="20084"/>
                    <a:pt x="5213" y="18758"/>
                    <a:pt x="0" y="17242"/>
                  </a:cubicBezTo>
                  <a:cubicBezTo>
                    <a:pt x="1491" y="11558"/>
                    <a:pt x="2978" y="5683"/>
                    <a:pt x="5213"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75" name="Freeform: Shape 481"/>
            <p:cNvSpPr/>
            <p:nvPr/>
          </p:nvSpPr>
          <p:spPr>
            <a:xfrm>
              <a:off x="597803" y="4097341"/>
              <a:ext cx="12701" cy="12953"/>
            </a:xfrm>
            <a:custGeom>
              <a:avLst/>
              <a:gdLst/>
              <a:ahLst/>
              <a:cxnLst>
                <a:cxn ang="0">
                  <a:pos x="wd2" y="hd2"/>
                </a:cxn>
                <a:cxn ang="5400000">
                  <a:pos x="wd2" y="hd2"/>
                </a:cxn>
                <a:cxn ang="10800000">
                  <a:pos x="wd2" y="hd2"/>
                </a:cxn>
                <a:cxn ang="16200000">
                  <a:pos x="wd2" y="hd2"/>
                </a:cxn>
              </a:cxnLst>
              <a:rect l="0" t="0" r="r" b="b"/>
              <a:pathLst>
                <a:path w="21600" h="20381" extrusionOk="0">
                  <a:moveTo>
                    <a:pt x="5815" y="0"/>
                  </a:moveTo>
                  <a:cubicBezTo>
                    <a:pt x="10800" y="0"/>
                    <a:pt x="15785" y="0"/>
                    <a:pt x="20771" y="0"/>
                  </a:cubicBezTo>
                  <a:cubicBezTo>
                    <a:pt x="20771" y="5774"/>
                    <a:pt x="21600" y="11335"/>
                    <a:pt x="21600" y="17108"/>
                  </a:cubicBezTo>
                  <a:cubicBezTo>
                    <a:pt x="21600" y="19675"/>
                    <a:pt x="17449" y="21600"/>
                    <a:pt x="6649" y="19462"/>
                  </a:cubicBezTo>
                  <a:cubicBezTo>
                    <a:pt x="2493" y="18606"/>
                    <a:pt x="1663" y="16467"/>
                    <a:pt x="0" y="14970"/>
                  </a:cubicBezTo>
                  <a:cubicBezTo>
                    <a:pt x="1663" y="10052"/>
                    <a:pt x="3322" y="4918"/>
                    <a:pt x="5815" y="0"/>
                  </a:cubicBezTo>
                  <a:close/>
                </a:path>
              </a:pathLst>
            </a:custGeom>
            <a:solidFill>
              <a:srgbClr val="C0BDC3"/>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76" name="Freeform: Shape 482"/>
            <p:cNvSpPr/>
            <p:nvPr/>
          </p:nvSpPr>
          <p:spPr>
            <a:xfrm>
              <a:off x="2437401" y="2323283"/>
              <a:ext cx="553958" cy="105475"/>
            </a:xfrm>
            <a:custGeom>
              <a:avLst/>
              <a:gdLst/>
              <a:ahLst/>
              <a:cxnLst>
                <a:cxn ang="0">
                  <a:pos x="wd2" y="hd2"/>
                </a:cxn>
                <a:cxn ang="5400000">
                  <a:pos x="wd2" y="hd2"/>
                </a:cxn>
                <a:cxn ang="10800000">
                  <a:pos x="wd2" y="hd2"/>
                </a:cxn>
                <a:cxn ang="16200000">
                  <a:pos x="wd2" y="hd2"/>
                </a:cxn>
              </a:cxnLst>
              <a:rect l="0" t="0" r="r" b="b"/>
              <a:pathLst>
                <a:path w="21600" h="21139" extrusionOk="0">
                  <a:moveTo>
                    <a:pt x="21595" y="2083"/>
                  </a:moveTo>
                  <a:cubicBezTo>
                    <a:pt x="21430" y="8130"/>
                    <a:pt x="20953" y="13769"/>
                    <a:pt x="20699" y="19707"/>
                  </a:cubicBezTo>
                  <a:cubicBezTo>
                    <a:pt x="20545" y="21014"/>
                    <a:pt x="20307" y="21205"/>
                    <a:pt x="20037" y="21123"/>
                  </a:cubicBezTo>
                  <a:cubicBezTo>
                    <a:pt x="17313" y="20279"/>
                    <a:pt x="14584" y="21232"/>
                    <a:pt x="11865" y="20687"/>
                  </a:cubicBezTo>
                  <a:cubicBezTo>
                    <a:pt x="8633" y="20034"/>
                    <a:pt x="5405" y="20197"/>
                    <a:pt x="2173" y="20088"/>
                  </a:cubicBezTo>
                  <a:cubicBezTo>
                    <a:pt x="1897" y="20088"/>
                    <a:pt x="1622" y="20088"/>
                    <a:pt x="1394" y="19053"/>
                  </a:cubicBezTo>
                  <a:cubicBezTo>
                    <a:pt x="927" y="12734"/>
                    <a:pt x="461" y="6414"/>
                    <a:pt x="0" y="95"/>
                  </a:cubicBezTo>
                  <a:cubicBezTo>
                    <a:pt x="6280" y="-368"/>
                    <a:pt x="12559" y="1021"/>
                    <a:pt x="18844" y="912"/>
                  </a:cubicBezTo>
                  <a:cubicBezTo>
                    <a:pt x="19745" y="912"/>
                    <a:pt x="20699" y="667"/>
                    <a:pt x="21600" y="2056"/>
                  </a:cubicBezTo>
                  <a:close/>
                </a:path>
              </a:pathLst>
            </a:custGeom>
            <a:solidFill>
              <a:srgbClr val="60676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77" name="Freeform: Shape 483"/>
            <p:cNvSpPr/>
            <p:nvPr/>
          </p:nvSpPr>
          <p:spPr>
            <a:xfrm>
              <a:off x="2727155" y="3580196"/>
              <a:ext cx="238301" cy="93781"/>
            </a:xfrm>
            <a:custGeom>
              <a:avLst/>
              <a:gdLst/>
              <a:ahLst/>
              <a:cxnLst>
                <a:cxn ang="0">
                  <a:pos x="wd2" y="hd2"/>
                </a:cxn>
                <a:cxn ang="5400000">
                  <a:pos x="wd2" y="hd2"/>
                </a:cxn>
                <a:cxn ang="10800000">
                  <a:pos x="wd2" y="hd2"/>
                </a:cxn>
                <a:cxn ang="16200000">
                  <a:pos x="wd2" y="hd2"/>
                </a:cxn>
              </a:cxnLst>
              <a:rect l="0" t="0" r="r" b="b"/>
              <a:pathLst>
                <a:path w="21361" h="20251" extrusionOk="0">
                  <a:moveTo>
                    <a:pt x="21332" y="7459"/>
                  </a:moveTo>
                  <a:cubicBezTo>
                    <a:pt x="21442" y="11480"/>
                    <a:pt x="21223" y="15441"/>
                    <a:pt x="21028" y="19433"/>
                  </a:cubicBezTo>
                  <a:cubicBezTo>
                    <a:pt x="20431" y="20724"/>
                    <a:pt x="19749" y="20166"/>
                    <a:pt x="19079" y="19902"/>
                  </a:cubicBezTo>
                  <a:cubicBezTo>
                    <a:pt x="13682" y="17672"/>
                    <a:pt x="8272" y="15441"/>
                    <a:pt x="2888" y="13094"/>
                  </a:cubicBezTo>
                  <a:cubicBezTo>
                    <a:pt x="1986" y="12683"/>
                    <a:pt x="1072" y="12037"/>
                    <a:pt x="293" y="13915"/>
                  </a:cubicBezTo>
                  <a:cubicBezTo>
                    <a:pt x="-158" y="11714"/>
                    <a:pt x="73" y="9337"/>
                    <a:pt x="0" y="7048"/>
                  </a:cubicBezTo>
                  <a:cubicBezTo>
                    <a:pt x="938" y="5434"/>
                    <a:pt x="890" y="2470"/>
                    <a:pt x="1535" y="445"/>
                  </a:cubicBezTo>
                  <a:cubicBezTo>
                    <a:pt x="3156" y="-876"/>
                    <a:pt x="4642" y="1120"/>
                    <a:pt x="6189" y="1619"/>
                  </a:cubicBezTo>
                  <a:cubicBezTo>
                    <a:pt x="11257" y="3203"/>
                    <a:pt x="16228" y="6373"/>
                    <a:pt x="21332" y="7517"/>
                  </a:cubicBezTo>
                  <a:close/>
                </a:path>
              </a:pathLst>
            </a:custGeom>
            <a:solidFill>
              <a:srgbClr val="7C899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78" name="Freeform: Shape 484"/>
            <p:cNvSpPr/>
            <p:nvPr/>
          </p:nvSpPr>
          <p:spPr>
            <a:xfrm>
              <a:off x="2508617" y="2543276"/>
              <a:ext cx="420360" cy="183996"/>
            </a:xfrm>
            <a:custGeom>
              <a:avLst/>
              <a:gdLst/>
              <a:ahLst/>
              <a:cxnLst>
                <a:cxn ang="0">
                  <a:pos x="wd2" y="hd2"/>
                </a:cxn>
                <a:cxn ang="5400000">
                  <a:pos x="wd2" y="hd2"/>
                </a:cxn>
                <a:cxn ang="10800000">
                  <a:pos x="wd2" y="hd2"/>
                </a:cxn>
                <a:cxn ang="16200000">
                  <a:pos x="wd2" y="hd2"/>
                </a:cxn>
              </a:cxnLst>
              <a:rect l="0" t="0" r="r" b="b"/>
              <a:pathLst>
                <a:path w="21600" h="21361" extrusionOk="0">
                  <a:moveTo>
                    <a:pt x="14" y="1022"/>
                  </a:moveTo>
                  <a:cubicBezTo>
                    <a:pt x="14" y="770"/>
                    <a:pt x="14" y="517"/>
                    <a:pt x="14" y="265"/>
                  </a:cubicBezTo>
                  <a:cubicBezTo>
                    <a:pt x="328" y="-98"/>
                    <a:pt x="670" y="12"/>
                    <a:pt x="999" y="28"/>
                  </a:cubicBezTo>
                  <a:cubicBezTo>
                    <a:pt x="4176" y="186"/>
                    <a:pt x="7354" y="-51"/>
                    <a:pt x="10531" y="328"/>
                  </a:cubicBezTo>
                  <a:cubicBezTo>
                    <a:pt x="13758" y="707"/>
                    <a:pt x="17005" y="391"/>
                    <a:pt x="20238" y="423"/>
                  </a:cubicBezTo>
                  <a:cubicBezTo>
                    <a:pt x="20727" y="423"/>
                    <a:pt x="21265" y="202"/>
                    <a:pt x="21600" y="1385"/>
                  </a:cubicBezTo>
                  <a:cubicBezTo>
                    <a:pt x="20985" y="5929"/>
                    <a:pt x="20378" y="10473"/>
                    <a:pt x="19763" y="15017"/>
                  </a:cubicBezTo>
                  <a:cubicBezTo>
                    <a:pt x="19484" y="17037"/>
                    <a:pt x="19205" y="19056"/>
                    <a:pt x="18918" y="21060"/>
                  </a:cubicBezTo>
                  <a:cubicBezTo>
                    <a:pt x="18730" y="21391"/>
                    <a:pt x="18506" y="21360"/>
                    <a:pt x="18283" y="21360"/>
                  </a:cubicBezTo>
                  <a:cubicBezTo>
                    <a:pt x="15280" y="21218"/>
                    <a:pt x="12277" y="21502"/>
                    <a:pt x="9281" y="21250"/>
                  </a:cubicBezTo>
                  <a:cubicBezTo>
                    <a:pt x="6977" y="21044"/>
                    <a:pt x="4672" y="20934"/>
                    <a:pt x="2367" y="20902"/>
                  </a:cubicBezTo>
                  <a:cubicBezTo>
                    <a:pt x="1976" y="20902"/>
                    <a:pt x="1578" y="20871"/>
                    <a:pt x="1348" y="19940"/>
                  </a:cubicBezTo>
                  <a:cubicBezTo>
                    <a:pt x="1041" y="15286"/>
                    <a:pt x="740" y="10615"/>
                    <a:pt x="419" y="5961"/>
                  </a:cubicBezTo>
                  <a:cubicBezTo>
                    <a:pt x="307" y="4304"/>
                    <a:pt x="140" y="2663"/>
                    <a:pt x="0" y="1022"/>
                  </a:cubicBezTo>
                  <a:close/>
                </a:path>
              </a:pathLst>
            </a:custGeom>
            <a:solidFill>
              <a:srgbClr val="59606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79" name="Freeform: Shape 485"/>
            <p:cNvSpPr/>
            <p:nvPr/>
          </p:nvSpPr>
          <p:spPr>
            <a:xfrm>
              <a:off x="2534982" y="2715032"/>
              <a:ext cx="342079" cy="151870"/>
            </a:xfrm>
            <a:custGeom>
              <a:avLst/>
              <a:gdLst/>
              <a:ahLst/>
              <a:cxnLst>
                <a:cxn ang="0">
                  <a:pos x="wd2" y="hd2"/>
                </a:cxn>
                <a:cxn ang="5400000">
                  <a:pos x="wd2" y="hd2"/>
                </a:cxn>
                <a:cxn ang="10800000">
                  <a:pos x="wd2" y="hd2"/>
                </a:cxn>
                <a:cxn ang="16200000">
                  <a:pos x="wd2" y="hd2"/>
                </a:cxn>
              </a:cxnLst>
              <a:rect l="0" t="0" r="r" b="b"/>
              <a:pathLst>
                <a:path w="21600" h="21493" extrusionOk="0">
                  <a:moveTo>
                    <a:pt x="9" y="0"/>
                  </a:moveTo>
                  <a:cubicBezTo>
                    <a:pt x="318" y="404"/>
                    <a:pt x="652" y="462"/>
                    <a:pt x="995" y="462"/>
                  </a:cubicBezTo>
                  <a:cubicBezTo>
                    <a:pt x="7294" y="423"/>
                    <a:pt x="13585" y="1250"/>
                    <a:pt x="19884" y="904"/>
                  </a:cubicBezTo>
                  <a:cubicBezTo>
                    <a:pt x="20467" y="865"/>
                    <a:pt x="21042" y="981"/>
                    <a:pt x="21600" y="1366"/>
                  </a:cubicBezTo>
                  <a:cubicBezTo>
                    <a:pt x="20639" y="7790"/>
                    <a:pt x="19686" y="14214"/>
                    <a:pt x="18725" y="20638"/>
                  </a:cubicBezTo>
                  <a:cubicBezTo>
                    <a:pt x="18725" y="20638"/>
                    <a:pt x="18725" y="20831"/>
                    <a:pt x="18725" y="20831"/>
                  </a:cubicBezTo>
                  <a:cubicBezTo>
                    <a:pt x="18348" y="21485"/>
                    <a:pt x="17901" y="21485"/>
                    <a:pt x="17455" y="21485"/>
                  </a:cubicBezTo>
                  <a:cubicBezTo>
                    <a:pt x="14692" y="21485"/>
                    <a:pt x="11937" y="21504"/>
                    <a:pt x="9174" y="21485"/>
                  </a:cubicBezTo>
                  <a:cubicBezTo>
                    <a:pt x="8702" y="21485"/>
                    <a:pt x="8204" y="21600"/>
                    <a:pt x="7835" y="20696"/>
                  </a:cubicBezTo>
                  <a:cubicBezTo>
                    <a:pt x="6840" y="19965"/>
                    <a:pt x="5810" y="20465"/>
                    <a:pt x="4806" y="20369"/>
                  </a:cubicBezTo>
                  <a:cubicBezTo>
                    <a:pt x="3544" y="20254"/>
                    <a:pt x="2283" y="20292"/>
                    <a:pt x="1021" y="20273"/>
                  </a:cubicBezTo>
                  <a:cubicBezTo>
                    <a:pt x="789" y="15233"/>
                    <a:pt x="558" y="10194"/>
                    <a:pt x="318" y="5155"/>
                  </a:cubicBezTo>
                  <a:cubicBezTo>
                    <a:pt x="232" y="3424"/>
                    <a:pt x="112" y="1712"/>
                    <a:pt x="0" y="0"/>
                  </a:cubicBezTo>
                  <a:close/>
                </a:path>
              </a:pathLst>
            </a:custGeom>
            <a:solidFill>
              <a:srgbClr val="565C62"/>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80" name="Freeform: Shape 486"/>
            <p:cNvSpPr/>
            <p:nvPr/>
          </p:nvSpPr>
          <p:spPr>
            <a:xfrm>
              <a:off x="2473281" y="2418483"/>
              <a:ext cx="495110" cy="136860"/>
            </a:xfrm>
            <a:custGeom>
              <a:avLst/>
              <a:gdLst/>
              <a:ahLst/>
              <a:cxnLst>
                <a:cxn ang="0">
                  <a:pos x="wd2" y="hd2"/>
                </a:cxn>
                <a:cxn ang="5400000">
                  <a:pos x="wd2" y="hd2"/>
                </a:cxn>
                <a:cxn ang="10800000">
                  <a:pos x="wd2" y="hd2"/>
                </a:cxn>
                <a:cxn ang="16200000">
                  <a:pos x="wd2" y="hd2"/>
                </a:cxn>
              </a:cxnLst>
              <a:rect l="0" t="0" r="r" b="b"/>
              <a:pathLst>
                <a:path w="21600" h="21600" extrusionOk="0">
                  <a:moveTo>
                    <a:pt x="19892" y="21600"/>
                  </a:moveTo>
                  <a:cubicBezTo>
                    <a:pt x="19637" y="21021"/>
                    <a:pt x="19353" y="21085"/>
                    <a:pt x="19068" y="21085"/>
                  </a:cubicBezTo>
                  <a:cubicBezTo>
                    <a:pt x="17954" y="21085"/>
                    <a:pt x="16845" y="21042"/>
                    <a:pt x="15730" y="21085"/>
                  </a:cubicBezTo>
                  <a:cubicBezTo>
                    <a:pt x="11236" y="21321"/>
                    <a:pt x="6741" y="20184"/>
                    <a:pt x="2247" y="20570"/>
                  </a:cubicBezTo>
                  <a:cubicBezTo>
                    <a:pt x="2004" y="20570"/>
                    <a:pt x="1773" y="20506"/>
                    <a:pt x="1565" y="20056"/>
                  </a:cubicBezTo>
                  <a:cubicBezTo>
                    <a:pt x="1132" y="13277"/>
                    <a:pt x="545" y="6649"/>
                    <a:pt x="0" y="0"/>
                  </a:cubicBezTo>
                  <a:cubicBezTo>
                    <a:pt x="6504" y="172"/>
                    <a:pt x="13009" y="343"/>
                    <a:pt x="19513" y="515"/>
                  </a:cubicBezTo>
                  <a:cubicBezTo>
                    <a:pt x="19981" y="515"/>
                    <a:pt x="20456" y="300"/>
                    <a:pt x="20918" y="922"/>
                  </a:cubicBezTo>
                  <a:cubicBezTo>
                    <a:pt x="21149" y="1244"/>
                    <a:pt x="21387" y="922"/>
                    <a:pt x="21600" y="493"/>
                  </a:cubicBezTo>
                  <a:cubicBezTo>
                    <a:pt x="21505" y="1694"/>
                    <a:pt x="21416" y="2896"/>
                    <a:pt x="21321" y="4097"/>
                  </a:cubicBezTo>
                  <a:cubicBezTo>
                    <a:pt x="20847" y="9931"/>
                    <a:pt x="20373" y="15744"/>
                    <a:pt x="19892" y="21578"/>
                  </a:cubicBezTo>
                  <a:close/>
                </a:path>
              </a:pathLst>
            </a:custGeom>
            <a:solidFill>
              <a:srgbClr val="5D656C"/>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81" name="Freeform: Shape 487"/>
            <p:cNvSpPr/>
            <p:nvPr/>
          </p:nvSpPr>
          <p:spPr>
            <a:xfrm>
              <a:off x="2590274" y="3559252"/>
              <a:ext cx="79257" cy="107402"/>
            </a:xfrm>
            <a:custGeom>
              <a:avLst/>
              <a:gdLst/>
              <a:ahLst/>
              <a:cxnLst>
                <a:cxn ang="0">
                  <a:pos x="wd2" y="hd2"/>
                </a:cxn>
                <a:cxn ang="5400000">
                  <a:pos x="wd2" y="hd2"/>
                </a:cxn>
                <a:cxn ang="10800000">
                  <a:pos x="wd2" y="hd2"/>
                </a:cxn>
                <a:cxn ang="16200000">
                  <a:pos x="wd2" y="hd2"/>
                </a:cxn>
              </a:cxnLst>
              <a:rect l="0" t="0" r="r" b="b"/>
              <a:pathLst>
                <a:path w="21206" h="21471" extrusionOk="0">
                  <a:moveTo>
                    <a:pt x="20297" y="5631"/>
                  </a:moveTo>
                  <a:cubicBezTo>
                    <a:pt x="17315" y="10902"/>
                    <a:pt x="13933" y="16037"/>
                    <a:pt x="10006" y="21471"/>
                  </a:cubicBezTo>
                  <a:cubicBezTo>
                    <a:pt x="5897" y="16580"/>
                    <a:pt x="3060" y="11608"/>
                    <a:pt x="115" y="6663"/>
                  </a:cubicBezTo>
                  <a:cubicBezTo>
                    <a:pt x="2333" y="6147"/>
                    <a:pt x="951" y="4952"/>
                    <a:pt x="951" y="4028"/>
                  </a:cubicBezTo>
                  <a:cubicBezTo>
                    <a:pt x="951" y="2669"/>
                    <a:pt x="-394" y="1447"/>
                    <a:pt x="115" y="7"/>
                  </a:cubicBezTo>
                  <a:cubicBezTo>
                    <a:pt x="7279" y="-129"/>
                    <a:pt x="14079" y="1800"/>
                    <a:pt x="21206" y="2017"/>
                  </a:cubicBezTo>
                  <a:cubicBezTo>
                    <a:pt x="20624" y="3186"/>
                    <a:pt x="19861" y="4327"/>
                    <a:pt x="20297" y="5631"/>
                  </a:cubicBezTo>
                  <a:close/>
                </a:path>
              </a:pathLst>
            </a:custGeom>
            <a:solidFill>
              <a:srgbClr val="74747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82" name="Freeform: Shape 488"/>
            <p:cNvSpPr/>
            <p:nvPr/>
          </p:nvSpPr>
          <p:spPr>
            <a:xfrm>
              <a:off x="2612768" y="3423249"/>
              <a:ext cx="55676" cy="129650"/>
            </a:xfrm>
            <a:custGeom>
              <a:avLst/>
              <a:gdLst/>
              <a:ahLst/>
              <a:cxnLst>
                <a:cxn ang="0">
                  <a:pos x="wd2" y="hd2"/>
                </a:cxn>
                <a:cxn ang="5400000">
                  <a:pos x="wd2" y="hd2"/>
                </a:cxn>
                <a:cxn ang="10800000">
                  <a:pos x="wd2" y="hd2"/>
                </a:cxn>
                <a:cxn ang="16200000">
                  <a:pos x="wd2" y="hd2"/>
                </a:cxn>
              </a:cxnLst>
              <a:rect l="0" t="0" r="r" b="b"/>
              <a:pathLst>
                <a:path w="21018" h="21199" extrusionOk="0">
                  <a:moveTo>
                    <a:pt x="2599" y="11066"/>
                  </a:moveTo>
                  <a:cubicBezTo>
                    <a:pt x="2907" y="7466"/>
                    <a:pt x="-582" y="4044"/>
                    <a:pt x="85" y="421"/>
                  </a:cubicBezTo>
                  <a:cubicBezTo>
                    <a:pt x="2804" y="-401"/>
                    <a:pt x="5677" y="199"/>
                    <a:pt x="8345" y="399"/>
                  </a:cubicBezTo>
                  <a:cubicBezTo>
                    <a:pt x="12552" y="710"/>
                    <a:pt x="16759" y="977"/>
                    <a:pt x="21018" y="955"/>
                  </a:cubicBezTo>
                  <a:cubicBezTo>
                    <a:pt x="19530" y="5266"/>
                    <a:pt x="15733" y="9355"/>
                    <a:pt x="14810" y="13732"/>
                  </a:cubicBezTo>
                  <a:cubicBezTo>
                    <a:pt x="12091" y="15999"/>
                    <a:pt x="12347" y="18710"/>
                    <a:pt x="8807" y="21199"/>
                  </a:cubicBezTo>
                  <a:cubicBezTo>
                    <a:pt x="4190" y="17977"/>
                    <a:pt x="5113" y="14310"/>
                    <a:pt x="2599" y="11088"/>
                  </a:cubicBezTo>
                  <a:close/>
                </a:path>
              </a:pathLst>
            </a:custGeom>
            <a:solidFill>
              <a:srgbClr val="8692A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83" name="Freeform: Shape 489"/>
            <p:cNvSpPr/>
            <p:nvPr/>
          </p:nvSpPr>
          <p:spPr>
            <a:xfrm>
              <a:off x="2551563" y="2861132"/>
              <a:ext cx="279969" cy="129281"/>
            </a:xfrm>
            <a:custGeom>
              <a:avLst/>
              <a:gdLst/>
              <a:ahLst/>
              <a:cxnLst>
                <a:cxn ang="0">
                  <a:pos x="wd2" y="hd2"/>
                </a:cxn>
                <a:cxn ang="5400000">
                  <a:pos x="wd2" y="hd2"/>
                </a:cxn>
                <a:cxn ang="10800000">
                  <a:pos x="wd2" y="hd2"/>
                </a:cxn>
                <a:cxn ang="16200000">
                  <a:pos x="wd2" y="hd2"/>
                </a:cxn>
              </a:cxnLst>
              <a:rect l="0" t="0" r="r" b="b"/>
              <a:pathLst>
                <a:path w="21600" h="21358" extrusionOk="0">
                  <a:moveTo>
                    <a:pt x="8305" y="22"/>
                  </a:moveTo>
                  <a:cubicBezTo>
                    <a:pt x="12740" y="67"/>
                    <a:pt x="17165" y="135"/>
                    <a:pt x="21600" y="180"/>
                  </a:cubicBezTo>
                  <a:cubicBezTo>
                    <a:pt x="20551" y="7230"/>
                    <a:pt x="19419" y="14235"/>
                    <a:pt x="18077" y="21084"/>
                  </a:cubicBezTo>
                  <a:cubicBezTo>
                    <a:pt x="17584" y="21600"/>
                    <a:pt x="17091" y="21263"/>
                    <a:pt x="16598" y="21084"/>
                  </a:cubicBezTo>
                  <a:cubicBezTo>
                    <a:pt x="11807" y="19444"/>
                    <a:pt x="7057" y="17424"/>
                    <a:pt x="2265" y="15785"/>
                  </a:cubicBezTo>
                  <a:cubicBezTo>
                    <a:pt x="1730" y="15605"/>
                    <a:pt x="1174" y="15470"/>
                    <a:pt x="755" y="14617"/>
                  </a:cubicBezTo>
                  <a:cubicBezTo>
                    <a:pt x="503" y="9790"/>
                    <a:pt x="252" y="4962"/>
                    <a:pt x="0" y="135"/>
                  </a:cubicBezTo>
                  <a:cubicBezTo>
                    <a:pt x="2768" y="90"/>
                    <a:pt x="5526" y="45"/>
                    <a:pt x="8294" y="0"/>
                  </a:cubicBezTo>
                  <a:close/>
                </a:path>
              </a:pathLst>
            </a:custGeom>
            <a:solidFill>
              <a:srgbClr val="B6C0C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84" name="Freeform: Shape 490"/>
            <p:cNvSpPr/>
            <p:nvPr/>
          </p:nvSpPr>
          <p:spPr>
            <a:xfrm>
              <a:off x="2561348" y="2949743"/>
              <a:ext cx="224519" cy="98995"/>
            </a:xfrm>
            <a:custGeom>
              <a:avLst/>
              <a:gdLst/>
              <a:ahLst/>
              <a:cxnLst>
                <a:cxn ang="0">
                  <a:pos x="wd2" y="hd2"/>
                </a:cxn>
                <a:cxn ang="5400000">
                  <a:pos x="wd2" y="hd2"/>
                </a:cxn>
                <a:cxn ang="10800000">
                  <a:pos x="wd2" y="hd2"/>
                </a:cxn>
                <a:cxn ang="16200000">
                  <a:pos x="wd2" y="hd2"/>
                </a:cxn>
              </a:cxnLst>
              <a:rect l="0" t="0" r="r" b="b"/>
              <a:pathLst>
                <a:path w="21600" h="21348" extrusionOk="0">
                  <a:moveTo>
                    <a:pt x="0" y="0"/>
                  </a:moveTo>
                  <a:cubicBezTo>
                    <a:pt x="3360" y="1172"/>
                    <a:pt x="6721" y="2315"/>
                    <a:pt x="10068" y="3576"/>
                  </a:cubicBezTo>
                  <a:cubicBezTo>
                    <a:pt x="13729" y="4953"/>
                    <a:pt x="17377" y="6448"/>
                    <a:pt x="21025" y="7913"/>
                  </a:cubicBezTo>
                  <a:cubicBezTo>
                    <a:pt x="21221" y="8001"/>
                    <a:pt x="21404" y="8265"/>
                    <a:pt x="21600" y="8441"/>
                  </a:cubicBezTo>
                  <a:cubicBezTo>
                    <a:pt x="21168" y="11723"/>
                    <a:pt x="20750" y="14976"/>
                    <a:pt x="20319" y="18259"/>
                  </a:cubicBezTo>
                  <a:cubicBezTo>
                    <a:pt x="20123" y="18992"/>
                    <a:pt x="19926" y="19695"/>
                    <a:pt x="19743" y="20428"/>
                  </a:cubicBezTo>
                  <a:cubicBezTo>
                    <a:pt x="19116" y="21600"/>
                    <a:pt x="18384" y="21424"/>
                    <a:pt x="17664" y="21131"/>
                  </a:cubicBezTo>
                  <a:cubicBezTo>
                    <a:pt x="12500" y="19021"/>
                    <a:pt x="7309" y="17145"/>
                    <a:pt x="2157" y="15006"/>
                  </a:cubicBezTo>
                  <a:cubicBezTo>
                    <a:pt x="1582" y="14771"/>
                    <a:pt x="1046" y="14390"/>
                    <a:pt x="641" y="13364"/>
                  </a:cubicBezTo>
                  <a:cubicBezTo>
                    <a:pt x="628" y="12896"/>
                    <a:pt x="615" y="12427"/>
                    <a:pt x="588" y="11987"/>
                  </a:cubicBezTo>
                  <a:cubicBezTo>
                    <a:pt x="392" y="8001"/>
                    <a:pt x="209" y="4015"/>
                    <a:pt x="13" y="29"/>
                  </a:cubicBezTo>
                  <a:close/>
                </a:path>
              </a:pathLst>
            </a:custGeom>
            <a:solidFill>
              <a:srgbClr val="B2BBC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85" name="Freeform: Shape 491"/>
            <p:cNvSpPr/>
            <p:nvPr/>
          </p:nvSpPr>
          <p:spPr>
            <a:xfrm>
              <a:off x="2603751" y="3356771"/>
              <a:ext cx="77740" cy="78101"/>
            </a:xfrm>
            <a:custGeom>
              <a:avLst/>
              <a:gdLst/>
              <a:ahLst/>
              <a:cxnLst>
                <a:cxn ang="0">
                  <a:pos x="wd2" y="hd2"/>
                </a:cxn>
                <a:cxn ang="5400000">
                  <a:pos x="wd2" y="hd2"/>
                </a:cxn>
                <a:cxn ang="10800000">
                  <a:pos x="wd2" y="hd2"/>
                </a:cxn>
                <a:cxn ang="16200000">
                  <a:pos x="wd2" y="hd2"/>
                </a:cxn>
              </a:cxnLst>
              <a:rect l="0" t="0" r="r" b="b"/>
              <a:pathLst>
                <a:path w="21600" h="20757" extrusionOk="0">
                  <a:moveTo>
                    <a:pt x="17975" y="19184"/>
                  </a:moveTo>
                  <a:cubicBezTo>
                    <a:pt x="16993" y="19906"/>
                    <a:pt x="16427" y="21098"/>
                    <a:pt x="14652" y="20665"/>
                  </a:cubicBezTo>
                  <a:cubicBezTo>
                    <a:pt x="10649" y="19725"/>
                    <a:pt x="6608" y="19111"/>
                    <a:pt x="2568" y="18353"/>
                  </a:cubicBezTo>
                  <a:cubicBezTo>
                    <a:pt x="680" y="16005"/>
                    <a:pt x="2681" y="12899"/>
                    <a:pt x="868" y="10515"/>
                  </a:cubicBezTo>
                  <a:cubicBezTo>
                    <a:pt x="1057" y="7011"/>
                    <a:pt x="680" y="3580"/>
                    <a:pt x="0" y="148"/>
                  </a:cubicBezTo>
                  <a:cubicBezTo>
                    <a:pt x="7515" y="-502"/>
                    <a:pt x="14652" y="1051"/>
                    <a:pt x="21600" y="3580"/>
                  </a:cubicBezTo>
                  <a:cubicBezTo>
                    <a:pt x="20732" y="7625"/>
                    <a:pt x="19825" y="11671"/>
                    <a:pt x="18957" y="15716"/>
                  </a:cubicBezTo>
                  <a:cubicBezTo>
                    <a:pt x="18617" y="16872"/>
                    <a:pt x="18315" y="18028"/>
                    <a:pt x="17975" y="19184"/>
                  </a:cubicBezTo>
                  <a:close/>
                </a:path>
              </a:pathLst>
            </a:custGeom>
            <a:solidFill>
              <a:srgbClr val="8E99A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86" name="Freeform: Shape 492"/>
            <p:cNvSpPr/>
            <p:nvPr/>
          </p:nvSpPr>
          <p:spPr>
            <a:xfrm>
              <a:off x="2596507" y="3280230"/>
              <a:ext cx="95041" cy="90010"/>
            </a:xfrm>
            <a:custGeom>
              <a:avLst/>
              <a:gdLst/>
              <a:ahLst/>
              <a:cxnLst>
                <a:cxn ang="0">
                  <a:pos x="wd2" y="hd2"/>
                </a:cxn>
                <a:cxn ang="5400000">
                  <a:pos x="wd2" y="hd2"/>
                </a:cxn>
                <a:cxn ang="10800000">
                  <a:pos x="wd2" y="hd2"/>
                </a:cxn>
                <a:cxn ang="16200000">
                  <a:pos x="wd2" y="hd2"/>
                </a:cxn>
              </a:cxnLst>
              <a:rect l="0" t="0" r="r" b="b"/>
              <a:pathLst>
                <a:path w="21275" h="21068" extrusionOk="0">
                  <a:moveTo>
                    <a:pt x="19024" y="21068"/>
                  </a:moveTo>
                  <a:cubicBezTo>
                    <a:pt x="13152" y="20559"/>
                    <a:pt x="7372" y="19223"/>
                    <a:pt x="1622" y="18046"/>
                  </a:cubicBezTo>
                  <a:cubicBezTo>
                    <a:pt x="1348" y="15246"/>
                    <a:pt x="1074" y="12447"/>
                    <a:pt x="770" y="9648"/>
                  </a:cubicBezTo>
                  <a:cubicBezTo>
                    <a:pt x="740" y="6562"/>
                    <a:pt x="-325" y="3604"/>
                    <a:pt x="101" y="486"/>
                  </a:cubicBezTo>
                  <a:cubicBezTo>
                    <a:pt x="1592" y="-532"/>
                    <a:pt x="2991" y="295"/>
                    <a:pt x="4421" y="740"/>
                  </a:cubicBezTo>
                  <a:cubicBezTo>
                    <a:pt x="5303" y="1281"/>
                    <a:pt x="5668" y="2204"/>
                    <a:pt x="6064" y="3158"/>
                  </a:cubicBezTo>
                  <a:cubicBezTo>
                    <a:pt x="8893" y="10157"/>
                    <a:pt x="12544" y="12543"/>
                    <a:pt x="19815" y="12193"/>
                  </a:cubicBezTo>
                  <a:cubicBezTo>
                    <a:pt x="20180" y="12193"/>
                    <a:pt x="20545" y="12224"/>
                    <a:pt x="20880" y="12352"/>
                  </a:cubicBezTo>
                  <a:cubicBezTo>
                    <a:pt x="21001" y="12479"/>
                    <a:pt x="21153" y="12606"/>
                    <a:pt x="21275" y="12733"/>
                  </a:cubicBezTo>
                  <a:cubicBezTo>
                    <a:pt x="20545" y="15501"/>
                    <a:pt x="19784" y="18269"/>
                    <a:pt x="19054" y="21036"/>
                  </a:cubicBezTo>
                  <a:close/>
                </a:path>
              </a:pathLst>
            </a:custGeom>
            <a:solidFill>
              <a:srgbClr val="939EA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87" name="Freeform: Shape 493"/>
            <p:cNvSpPr/>
            <p:nvPr/>
          </p:nvSpPr>
          <p:spPr>
            <a:xfrm>
              <a:off x="2689498" y="3239633"/>
              <a:ext cx="42692" cy="95135"/>
            </a:xfrm>
            <a:custGeom>
              <a:avLst/>
              <a:gdLst/>
              <a:ahLst/>
              <a:cxnLst>
                <a:cxn ang="0">
                  <a:pos x="wd2" y="hd2"/>
                </a:cxn>
                <a:cxn ang="5400000">
                  <a:pos x="wd2" y="hd2"/>
                </a:cxn>
                <a:cxn ang="10800000">
                  <a:pos x="wd2" y="hd2"/>
                </a:cxn>
                <a:cxn ang="16200000">
                  <a:pos x="wd2" y="hd2"/>
                </a:cxn>
              </a:cxnLst>
              <a:rect l="0" t="0" r="r" b="b"/>
              <a:pathLst>
                <a:path w="18487" h="21600" extrusionOk="0">
                  <a:moveTo>
                    <a:pt x="10834" y="0"/>
                  </a:moveTo>
                  <a:cubicBezTo>
                    <a:pt x="21546" y="5122"/>
                    <a:pt x="20957" y="12651"/>
                    <a:pt x="9422" y="19317"/>
                  </a:cubicBezTo>
                  <a:cubicBezTo>
                    <a:pt x="6597" y="20119"/>
                    <a:pt x="4184" y="21322"/>
                    <a:pt x="888" y="21600"/>
                  </a:cubicBezTo>
                  <a:cubicBezTo>
                    <a:pt x="888" y="21600"/>
                    <a:pt x="770" y="21384"/>
                    <a:pt x="770" y="21384"/>
                  </a:cubicBezTo>
                  <a:cubicBezTo>
                    <a:pt x="476" y="21199"/>
                    <a:pt x="-54" y="20983"/>
                    <a:pt x="5" y="20798"/>
                  </a:cubicBezTo>
                  <a:cubicBezTo>
                    <a:pt x="888" y="13701"/>
                    <a:pt x="3948" y="6850"/>
                    <a:pt x="9657" y="370"/>
                  </a:cubicBezTo>
                  <a:cubicBezTo>
                    <a:pt x="9834" y="185"/>
                    <a:pt x="10422" y="123"/>
                    <a:pt x="10893" y="31"/>
                  </a:cubicBezTo>
                  <a:close/>
                </a:path>
              </a:pathLst>
            </a:custGeom>
            <a:solidFill>
              <a:srgbClr val="B9B5B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88" name="Freeform: Shape 494"/>
            <p:cNvSpPr/>
            <p:nvPr/>
          </p:nvSpPr>
          <p:spPr>
            <a:xfrm>
              <a:off x="2567871" y="3011581"/>
              <a:ext cx="198697" cy="80777"/>
            </a:xfrm>
            <a:custGeom>
              <a:avLst/>
              <a:gdLst/>
              <a:ahLst/>
              <a:cxnLst>
                <a:cxn ang="0">
                  <a:pos x="wd2" y="hd2"/>
                </a:cxn>
                <a:cxn ang="5400000">
                  <a:pos x="wd2" y="hd2"/>
                </a:cxn>
                <a:cxn ang="10800000">
                  <a:pos x="wd2" y="hd2"/>
                </a:cxn>
                <a:cxn ang="16200000">
                  <a:pos x="wd2" y="hd2"/>
                </a:cxn>
              </a:cxnLst>
              <a:rect l="0" t="0" r="r" b="b"/>
              <a:pathLst>
                <a:path w="21600" h="21080" extrusionOk="0">
                  <a:moveTo>
                    <a:pt x="0" y="35"/>
                  </a:moveTo>
                  <a:cubicBezTo>
                    <a:pt x="6486" y="2838"/>
                    <a:pt x="12987" y="5639"/>
                    <a:pt x="19487" y="8371"/>
                  </a:cubicBezTo>
                  <a:cubicBezTo>
                    <a:pt x="20182" y="8654"/>
                    <a:pt x="20891" y="8512"/>
                    <a:pt x="21600" y="8548"/>
                  </a:cubicBezTo>
                  <a:cubicBezTo>
                    <a:pt x="21497" y="12768"/>
                    <a:pt x="20374" y="16280"/>
                    <a:pt x="20152" y="20430"/>
                  </a:cubicBezTo>
                  <a:cubicBezTo>
                    <a:pt x="19487" y="21600"/>
                    <a:pt x="18793" y="20891"/>
                    <a:pt x="18113" y="20607"/>
                  </a:cubicBezTo>
                  <a:cubicBezTo>
                    <a:pt x="13031" y="18550"/>
                    <a:pt x="7963" y="16280"/>
                    <a:pt x="2881" y="14187"/>
                  </a:cubicBezTo>
                  <a:cubicBezTo>
                    <a:pt x="2068" y="13868"/>
                    <a:pt x="1241" y="13655"/>
                    <a:pt x="680" y="11917"/>
                  </a:cubicBezTo>
                  <a:cubicBezTo>
                    <a:pt x="44" y="8087"/>
                    <a:pt x="502" y="3866"/>
                    <a:pt x="0" y="0"/>
                  </a:cubicBezTo>
                  <a:close/>
                </a:path>
              </a:pathLst>
            </a:custGeom>
            <a:solidFill>
              <a:srgbClr val="ADB6C0"/>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89" name="Freeform: Shape 495"/>
            <p:cNvSpPr/>
            <p:nvPr/>
          </p:nvSpPr>
          <p:spPr>
            <a:xfrm>
              <a:off x="2573838" y="3057382"/>
              <a:ext cx="179413" cy="72519"/>
            </a:xfrm>
            <a:custGeom>
              <a:avLst/>
              <a:gdLst/>
              <a:ahLst/>
              <a:cxnLst>
                <a:cxn ang="0">
                  <a:pos x="wd2" y="hd2"/>
                </a:cxn>
                <a:cxn ang="5400000">
                  <a:pos x="wd2" y="hd2"/>
                </a:cxn>
                <a:cxn ang="10800000">
                  <a:pos x="wd2" y="hd2"/>
                </a:cxn>
                <a:cxn ang="16200000">
                  <a:pos x="wd2" y="hd2"/>
                </a:cxn>
              </a:cxnLst>
              <a:rect l="0" t="0" r="r" b="b"/>
              <a:pathLst>
                <a:path w="21488" h="21032" extrusionOk="0">
                  <a:moveTo>
                    <a:pt x="35" y="0"/>
                  </a:moveTo>
                  <a:cubicBezTo>
                    <a:pt x="5862" y="2523"/>
                    <a:pt x="11689" y="5045"/>
                    <a:pt x="17516" y="7568"/>
                  </a:cubicBezTo>
                  <a:cubicBezTo>
                    <a:pt x="18851" y="8159"/>
                    <a:pt x="20170" y="8829"/>
                    <a:pt x="21488" y="9460"/>
                  </a:cubicBezTo>
                  <a:cubicBezTo>
                    <a:pt x="21000" y="13283"/>
                    <a:pt x="20772" y="17264"/>
                    <a:pt x="19942" y="20812"/>
                  </a:cubicBezTo>
                  <a:cubicBezTo>
                    <a:pt x="18363" y="21600"/>
                    <a:pt x="16898" y="20063"/>
                    <a:pt x="15384" y="19511"/>
                  </a:cubicBezTo>
                  <a:cubicBezTo>
                    <a:pt x="11054" y="17856"/>
                    <a:pt x="6741" y="15845"/>
                    <a:pt x="2427" y="13993"/>
                  </a:cubicBezTo>
                  <a:cubicBezTo>
                    <a:pt x="1727" y="13677"/>
                    <a:pt x="1011" y="13559"/>
                    <a:pt x="458" y="12298"/>
                  </a:cubicBezTo>
                  <a:cubicBezTo>
                    <a:pt x="246" y="8199"/>
                    <a:pt x="-112" y="4178"/>
                    <a:pt x="35" y="0"/>
                  </a:cubicBezTo>
                  <a:close/>
                </a:path>
              </a:pathLst>
            </a:custGeom>
            <a:solidFill>
              <a:srgbClr val="A9B3B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90" name="Freeform: Shape 496"/>
            <p:cNvSpPr/>
            <p:nvPr/>
          </p:nvSpPr>
          <p:spPr>
            <a:xfrm>
              <a:off x="2577250" y="3099648"/>
              <a:ext cx="163089" cy="64647"/>
            </a:xfrm>
            <a:custGeom>
              <a:avLst/>
              <a:gdLst/>
              <a:ahLst/>
              <a:cxnLst>
                <a:cxn ang="0">
                  <a:pos x="wd2" y="hd2"/>
                </a:cxn>
                <a:cxn ang="5400000">
                  <a:pos x="wd2" y="hd2"/>
                </a:cxn>
                <a:cxn ang="10800000">
                  <a:pos x="wd2" y="hd2"/>
                </a:cxn>
                <a:cxn ang="16200000">
                  <a:pos x="wd2" y="hd2"/>
                </a:cxn>
              </a:cxnLst>
              <a:rect l="0" t="0" r="r" b="b"/>
              <a:pathLst>
                <a:path w="21600" h="21360" extrusionOk="0">
                  <a:moveTo>
                    <a:pt x="36" y="0"/>
                  </a:moveTo>
                  <a:cubicBezTo>
                    <a:pt x="7290" y="2335"/>
                    <a:pt x="14508" y="5164"/>
                    <a:pt x="21600" y="9700"/>
                  </a:cubicBezTo>
                  <a:cubicBezTo>
                    <a:pt x="21600" y="10778"/>
                    <a:pt x="21600" y="11855"/>
                    <a:pt x="21600" y="12933"/>
                  </a:cubicBezTo>
                  <a:cubicBezTo>
                    <a:pt x="21312" y="15089"/>
                    <a:pt x="21006" y="17244"/>
                    <a:pt x="20718" y="19400"/>
                  </a:cubicBezTo>
                  <a:cubicBezTo>
                    <a:pt x="19998" y="21196"/>
                    <a:pt x="19116" y="21600"/>
                    <a:pt x="18144" y="21241"/>
                  </a:cubicBezTo>
                  <a:cubicBezTo>
                    <a:pt x="12474" y="19085"/>
                    <a:pt x="6876" y="16121"/>
                    <a:pt x="1206" y="14011"/>
                  </a:cubicBezTo>
                  <a:cubicBezTo>
                    <a:pt x="918" y="13921"/>
                    <a:pt x="702" y="13382"/>
                    <a:pt x="468" y="12933"/>
                  </a:cubicBezTo>
                  <a:cubicBezTo>
                    <a:pt x="306" y="9700"/>
                    <a:pt x="144" y="6467"/>
                    <a:pt x="0" y="3278"/>
                  </a:cubicBezTo>
                  <a:cubicBezTo>
                    <a:pt x="0" y="2200"/>
                    <a:pt x="18" y="1123"/>
                    <a:pt x="36" y="45"/>
                  </a:cubicBezTo>
                  <a:close/>
                </a:path>
              </a:pathLst>
            </a:custGeom>
            <a:solidFill>
              <a:srgbClr val="A6AFBB"/>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91" name="Freeform: Shape 497"/>
            <p:cNvSpPr/>
            <p:nvPr/>
          </p:nvSpPr>
          <p:spPr>
            <a:xfrm>
              <a:off x="2580919" y="3138790"/>
              <a:ext cx="152896" cy="978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587" y="180"/>
                    <a:pt x="10963" y="2640"/>
                    <a:pt x="16435" y="3930"/>
                  </a:cubicBezTo>
                  <a:cubicBezTo>
                    <a:pt x="18163" y="4350"/>
                    <a:pt x="19853" y="4920"/>
                    <a:pt x="21600" y="4320"/>
                  </a:cubicBezTo>
                  <a:cubicBezTo>
                    <a:pt x="20698" y="9840"/>
                    <a:pt x="19795" y="15360"/>
                    <a:pt x="18893" y="20880"/>
                  </a:cubicBezTo>
                  <a:cubicBezTo>
                    <a:pt x="18874" y="21120"/>
                    <a:pt x="18835" y="21360"/>
                    <a:pt x="18816" y="21600"/>
                  </a:cubicBezTo>
                  <a:cubicBezTo>
                    <a:pt x="16166" y="20040"/>
                    <a:pt x="13402" y="19530"/>
                    <a:pt x="10579" y="19320"/>
                  </a:cubicBezTo>
                  <a:cubicBezTo>
                    <a:pt x="8678" y="18060"/>
                    <a:pt x="6605" y="18000"/>
                    <a:pt x="4608" y="17310"/>
                  </a:cubicBezTo>
                  <a:cubicBezTo>
                    <a:pt x="3226" y="16830"/>
                    <a:pt x="1690" y="16770"/>
                    <a:pt x="922" y="14400"/>
                  </a:cubicBezTo>
                  <a:cubicBezTo>
                    <a:pt x="614" y="9600"/>
                    <a:pt x="307" y="4800"/>
                    <a:pt x="0" y="0"/>
                  </a:cubicBezTo>
                  <a:close/>
                </a:path>
              </a:pathLst>
            </a:custGeom>
            <a:solidFill>
              <a:srgbClr val="A1AAB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92" name="Freeform: Shape 498"/>
            <p:cNvSpPr/>
            <p:nvPr/>
          </p:nvSpPr>
          <p:spPr>
            <a:xfrm>
              <a:off x="2691139" y="3595135"/>
              <a:ext cx="16039"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3363" y="18670"/>
                    <a:pt x="4759" y="16841"/>
                    <a:pt x="0" y="0"/>
                  </a:cubicBezTo>
                  <a:cubicBezTo>
                    <a:pt x="7871" y="4394"/>
                    <a:pt x="16657" y="5124"/>
                    <a:pt x="21600" y="21600"/>
                  </a:cubicBezTo>
                  <a:close/>
                </a:path>
              </a:pathLst>
            </a:custGeom>
            <a:solidFill>
              <a:srgbClr val="A59591"/>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93" name="Freeform: Shape 499"/>
            <p:cNvSpPr/>
            <p:nvPr/>
          </p:nvSpPr>
          <p:spPr>
            <a:xfrm>
              <a:off x="2587171" y="3203889"/>
              <a:ext cx="68497" cy="81807"/>
            </a:xfrm>
            <a:custGeom>
              <a:avLst/>
              <a:gdLst/>
              <a:ahLst/>
              <a:cxnLst>
                <a:cxn ang="0">
                  <a:pos x="wd2" y="hd2"/>
                </a:cxn>
                <a:cxn ang="5400000">
                  <a:pos x="wd2" y="hd2"/>
                </a:cxn>
                <a:cxn ang="10800000">
                  <a:pos x="wd2" y="hd2"/>
                </a:cxn>
                <a:cxn ang="16200000">
                  <a:pos x="wd2" y="hd2"/>
                </a:cxn>
              </a:cxnLst>
              <a:rect l="0" t="0" r="r" b="b"/>
              <a:pathLst>
                <a:path w="21600" h="21349" extrusionOk="0">
                  <a:moveTo>
                    <a:pt x="86" y="35"/>
                  </a:moveTo>
                  <a:cubicBezTo>
                    <a:pt x="5186" y="2554"/>
                    <a:pt x="11014" y="2589"/>
                    <a:pt x="16629" y="3369"/>
                  </a:cubicBezTo>
                  <a:cubicBezTo>
                    <a:pt x="18514" y="3653"/>
                    <a:pt x="20271" y="3831"/>
                    <a:pt x="21600" y="5107"/>
                  </a:cubicBezTo>
                  <a:cubicBezTo>
                    <a:pt x="21343" y="5994"/>
                    <a:pt x="20572" y="6491"/>
                    <a:pt x="19757" y="7023"/>
                  </a:cubicBezTo>
                  <a:cubicBezTo>
                    <a:pt x="15129" y="9895"/>
                    <a:pt x="11829" y="13442"/>
                    <a:pt x="10971" y="18301"/>
                  </a:cubicBezTo>
                  <a:cubicBezTo>
                    <a:pt x="10757" y="19366"/>
                    <a:pt x="10457" y="20500"/>
                    <a:pt x="9300" y="21281"/>
                  </a:cubicBezTo>
                  <a:cubicBezTo>
                    <a:pt x="7114" y="21600"/>
                    <a:pt x="5186" y="20713"/>
                    <a:pt x="3128" y="20429"/>
                  </a:cubicBezTo>
                  <a:cubicBezTo>
                    <a:pt x="3128" y="20429"/>
                    <a:pt x="3128" y="20429"/>
                    <a:pt x="3128" y="20429"/>
                  </a:cubicBezTo>
                  <a:cubicBezTo>
                    <a:pt x="1972" y="19153"/>
                    <a:pt x="3300" y="17486"/>
                    <a:pt x="2143" y="16173"/>
                  </a:cubicBezTo>
                  <a:cubicBezTo>
                    <a:pt x="1414" y="11350"/>
                    <a:pt x="728" y="6526"/>
                    <a:pt x="0" y="1702"/>
                  </a:cubicBezTo>
                  <a:cubicBezTo>
                    <a:pt x="0" y="1135"/>
                    <a:pt x="86" y="567"/>
                    <a:pt x="86" y="0"/>
                  </a:cubicBezTo>
                  <a:close/>
                </a:path>
              </a:pathLst>
            </a:custGeom>
            <a:solidFill>
              <a:srgbClr val="9BA5B3"/>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94" name="Freeform: Shape 500"/>
            <p:cNvSpPr/>
            <p:nvPr/>
          </p:nvSpPr>
          <p:spPr>
            <a:xfrm>
              <a:off x="2588990" y="3265999"/>
              <a:ext cx="12701" cy="16309"/>
            </a:xfrm>
            <a:custGeom>
              <a:avLst/>
              <a:gdLst/>
              <a:ahLst/>
              <a:cxnLst>
                <a:cxn ang="0">
                  <a:pos x="wd2" y="hd2"/>
                </a:cxn>
                <a:cxn ang="5400000">
                  <a:pos x="wd2" y="hd2"/>
                </a:cxn>
                <a:cxn ang="10800000">
                  <a:pos x="wd2" y="hd2"/>
                </a:cxn>
                <a:cxn ang="16200000">
                  <a:pos x="wd2" y="hd2"/>
                </a:cxn>
              </a:cxnLst>
              <a:rect l="0" t="0" r="r" b="b"/>
              <a:pathLst>
                <a:path w="10110" h="21600" extrusionOk="0">
                  <a:moveTo>
                    <a:pt x="529" y="0"/>
                  </a:moveTo>
                  <a:cubicBezTo>
                    <a:pt x="16015" y="6120"/>
                    <a:pt x="7456" y="14220"/>
                    <a:pt x="9901" y="21600"/>
                  </a:cubicBezTo>
                  <a:cubicBezTo>
                    <a:pt x="-5585" y="15481"/>
                    <a:pt x="2158" y="7380"/>
                    <a:pt x="529" y="0"/>
                  </a:cubicBezTo>
                  <a:close/>
                </a:path>
              </a:pathLst>
            </a:custGeom>
            <a:solidFill>
              <a:srgbClr val="939EA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95" name="Freeform: Shape 501"/>
            <p:cNvSpPr/>
            <p:nvPr/>
          </p:nvSpPr>
          <p:spPr>
            <a:xfrm>
              <a:off x="2616526" y="3223124"/>
              <a:ext cx="97990" cy="113374"/>
            </a:xfrm>
            <a:custGeom>
              <a:avLst/>
              <a:gdLst/>
              <a:ahLst/>
              <a:cxnLst>
                <a:cxn ang="0">
                  <a:pos x="wd2" y="hd2"/>
                </a:cxn>
                <a:cxn ang="5400000">
                  <a:pos x="wd2" y="hd2"/>
                </a:cxn>
                <a:cxn ang="10800000">
                  <a:pos x="wd2" y="hd2"/>
                </a:cxn>
                <a:cxn ang="16200000">
                  <a:pos x="wd2" y="hd2"/>
                </a:cxn>
              </a:cxnLst>
              <a:rect l="0" t="0" r="r" b="b"/>
              <a:pathLst>
                <a:path w="21600" h="19844" extrusionOk="0">
                  <a:moveTo>
                    <a:pt x="0" y="10906"/>
                  </a:moveTo>
                  <a:cubicBezTo>
                    <a:pt x="270" y="5982"/>
                    <a:pt x="2816" y="2199"/>
                    <a:pt x="8628" y="58"/>
                  </a:cubicBezTo>
                  <a:cubicBezTo>
                    <a:pt x="13152" y="11"/>
                    <a:pt x="17795" y="-465"/>
                    <a:pt x="21480" y="2366"/>
                  </a:cubicBezTo>
                  <a:cubicBezTo>
                    <a:pt x="21540" y="2532"/>
                    <a:pt x="21570" y="2699"/>
                    <a:pt x="21600" y="2865"/>
                  </a:cubicBezTo>
                  <a:cubicBezTo>
                    <a:pt x="19383" y="8242"/>
                    <a:pt x="17735" y="13760"/>
                    <a:pt x="16477" y="19327"/>
                  </a:cubicBezTo>
                  <a:cubicBezTo>
                    <a:pt x="9676" y="21135"/>
                    <a:pt x="2517" y="18042"/>
                    <a:pt x="689" y="12500"/>
                  </a:cubicBezTo>
                  <a:cubicBezTo>
                    <a:pt x="509" y="11953"/>
                    <a:pt x="240" y="11429"/>
                    <a:pt x="0" y="10906"/>
                  </a:cubicBezTo>
                  <a:close/>
                </a:path>
              </a:pathLst>
            </a:custGeom>
            <a:solidFill>
              <a:srgbClr val="C3C7D0"/>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96" name="Freeform: Shape 502"/>
            <p:cNvSpPr/>
            <p:nvPr/>
          </p:nvSpPr>
          <p:spPr>
            <a:xfrm>
              <a:off x="2833412" y="1987456"/>
              <a:ext cx="73760" cy="101726"/>
            </a:xfrm>
            <a:custGeom>
              <a:avLst/>
              <a:gdLst/>
              <a:ahLst/>
              <a:cxnLst>
                <a:cxn ang="0">
                  <a:pos x="wd2" y="hd2"/>
                </a:cxn>
                <a:cxn ang="5400000">
                  <a:pos x="wd2" y="hd2"/>
                </a:cxn>
                <a:cxn ang="10800000">
                  <a:pos x="wd2" y="hd2"/>
                </a:cxn>
                <a:cxn ang="16200000">
                  <a:pos x="wd2" y="hd2"/>
                </a:cxn>
              </a:cxnLst>
              <a:rect l="0" t="0" r="r" b="b"/>
              <a:pathLst>
                <a:path w="20316" h="21245" extrusionOk="0">
                  <a:moveTo>
                    <a:pt x="15616" y="21217"/>
                  </a:moveTo>
                  <a:cubicBezTo>
                    <a:pt x="12696" y="19315"/>
                    <a:pt x="9702" y="17527"/>
                    <a:pt x="6932" y="15540"/>
                  </a:cubicBezTo>
                  <a:cubicBezTo>
                    <a:pt x="1466" y="11566"/>
                    <a:pt x="-1117" y="6769"/>
                    <a:pt x="455" y="979"/>
                  </a:cubicBezTo>
                  <a:cubicBezTo>
                    <a:pt x="1840" y="-355"/>
                    <a:pt x="3750" y="42"/>
                    <a:pt x="5546" y="99"/>
                  </a:cubicBezTo>
                  <a:cubicBezTo>
                    <a:pt x="5996" y="156"/>
                    <a:pt x="6407" y="213"/>
                    <a:pt x="6857" y="326"/>
                  </a:cubicBezTo>
                  <a:cubicBezTo>
                    <a:pt x="8728" y="866"/>
                    <a:pt x="10712" y="610"/>
                    <a:pt x="12622" y="894"/>
                  </a:cubicBezTo>
                  <a:cubicBezTo>
                    <a:pt x="13071" y="951"/>
                    <a:pt x="13520" y="1036"/>
                    <a:pt x="13932" y="1121"/>
                  </a:cubicBezTo>
                  <a:cubicBezTo>
                    <a:pt x="20371" y="1745"/>
                    <a:pt x="20483" y="1859"/>
                    <a:pt x="20258" y="6656"/>
                  </a:cubicBezTo>
                  <a:cubicBezTo>
                    <a:pt x="20221" y="6996"/>
                    <a:pt x="20109" y="7309"/>
                    <a:pt x="19996" y="7621"/>
                  </a:cubicBezTo>
                  <a:cubicBezTo>
                    <a:pt x="19285" y="8955"/>
                    <a:pt x="19510" y="10431"/>
                    <a:pt x="19210" y="11822"/>
                  </a:cubicBezTo>
                  <a:cubicBezTo>
                    <a:pt x="19135" y="12134"/>
                    <a:pt x="19023" y="12418"/>
                    <a:pt x="18911" y="12730"/>
                  </a:cubicBezTo>
                  <a:cubicBezTo>
                    <a:pt x="18312" y="14064"/>
                    <a:pt x="18611" y="15483"/>
                    <a:pt x="18274" y="16874"/>
                  </a:cubicBezTo>
                  <a:cubicBezTo>
                    <a:pt x="18199" y="17186"/>
                    <a:pt x="18125" y="17498"/>
                    <a:pt x="18012" y="17811"/>
                  </a:cubicBezTo>
                  <a:cubicBezTo>
                    <a:pt x="17114" y="18918"/>
                    <a:pt x="18686" y="20990"/>
                    <a:pt x="15654" y="21245"/>
                  </a:cubicBezTo>
                  <a:close/>
                </a:path>
              </a:pathLst>
            </a:custGeom>
            <a:solidFill>
              <a:srgbClr val="A31B5C"/>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97" name="Freeform: Shape 503"/>
            <p:cNvSpPr/>
            <p:nvPr/>
          </p:nvSpPr>
          <p:spPr>
            <a:xfrm>
              <a:off x="2894630" y="1997355"/>
              <a:ext cx="81849" cy="91691"/>
            </a:xfrm>
            <a:custGeom>
              <a:avLst/>
              <a:gdLst/>
              <a:ahLst/>
              <a:cxnLst>
                <a:cxn ang="0">
                  <a:pos x="wd2" y="hd2"/>
                </a:cxn>
                <a:cxn ang="5400000">
                  <a:pos x="wd2" y="hd2"/>
                </a:cxn>
                <a:cxn ang="10800000">
                  <a:pos x="wd2" y="hd2"/>
                </a:cxn>
                <a:cxn ang="16200000">
                  <a:pos x="wd2" y="hd2"/>
                </a:cxn>
              </a:cxnLst>
              <a:rect l="0" t="0" r="r" b="b"/>
              <a:pathLst>
                <a:path w="20262" h="21430" extrusionOk="0">
                  <a:moveTo>
                    <a:pt x="19875" y="6215"/>
                  </a:moveTo>
                  <a:cubicBezTo>
                    <a:pt x="17116" y="15268"/>
                    <a:pt x="8839" y="18127"/>
                    <a:pt x="933" y="21430"/>
                  </a:cubicBezTo>
                  <a:cubicBezTo>
                    <a:pt x="-615" y="20001"/>
                    <a:pt x="125" y="18412"/>
                    <a:pt x="596" y="16856"/>
                  </a:cubicBezTo>
                  <a:lnTo>
                    <a:pt x="596" y="16919"/>
                  </a:lnTo>
                  <a:cubicBezTo>
                    <a:pt x="1639" y="15236"/>
                    <a:pt x="260" y="13203"/>
                    <a:pt x="1404" y="11519"/>
                  </a:cubicBezTo>
                  <a:lnTo>
                    <a:pt x="1404" y="11583"/>
                  </a:lnTo>
                  <a:cubicBezTo>
                    <a:pt x="2447" y="9899"/>
                    <a:pt x="1067" y="7867"/>
                    <a:pt x="2211" y="6183"/>
                  </a:cubicBezTo>
                  <a:lnTo>
                    <a:pt x="2211" y="6246"/>
                  </a:lnTo>
                  <a:cubicBezTo>
                    <a:pt x="2615" y="5738"/>
                    <a:pt x="2548" y="5103"/>
                    <a:pt x="2581" y="4499"/>
                  </a:cubicBezTo>
                  <a:cubicBezTo>
                    <a:pt x="2749" y="-138"/>
                    <a:pt x="2783" y="-170"/>
                    <a:pt x="7695" y="84"/>
                  </a:cubicBezTo>
                  <a:cubicBezTo>
                    <a:pt x="10555" y="719"/>
                    <a:pt x="13516" y="1005"/>
                    <a:pt x="16409" y="1355"/>
                  </a:cubicBezTo>
                  <a:cubicBezTo>
                    <a:pt x="19673" y="1736"/>
                    <a:pt x="20985" y="3133"/>
                    <a:pt x="19875" y="6215"/>
                  </a:cubicBezTo>
                  <a:close/>
                </a:path>
              </a:pathLst>
            </a:custGeom>
            <a:solidFill>
              <a:srgbClr val="E61D7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98" name="Freeform: Shape 504"/>
            <p:cNvSpPr/>
            <p:nvPr/>
          </p:nvSpPr>
          <p:spPr>
            <a:xfrm>
              <a:off x="2925715" y="1997159"/>
              <a:ext cx="52869" cy="26788"/>
            </a:xfrm>
            <a:custGeom>
              <a:avLst/>
              <a:gdLst/>
              <a:ahLst/>
              <a:cxnLst>
                <a:cxn ang="0">
                  <a:pos x="wd2" y="hd2"/>
                </a:cxn>
                <a:cxn ang="5400000">
                  <a:pos x="wd2" y="hd2"/>
                </a:cxn>
                <a:cxn ang="10800000">
                  <a:pos x="wd2" y="hd2"/>
                </a:cxn>
                <a:cxn ang="16200000">
                  <a:pos x="wd2" y="hd2"/>
                </a:cxn>
              </a:cxnLst>
              <a:rect l="0" t="0" r="r" b="b"/>
              <a:pathLst>
                <a:path w="21600" h="20869" extrusionOk="0">
                  <a:moveTo>
                    <a:pt x="20101" y="20869"/>
                  </a:moveTo>
                  <a:cubicBezTo>
                    <a:pt x="20767" y="11869"/>
                    <a:pt x="18990" y="8481"/>
                    <a:pt x="14048" y="7951"/>
                  </a:cubicBezTo>
                  <a:cubicBezTo>
                    <a:pt x="9384" y="7422"/>
                    <a:pt x="4498" y="7105"/>
                    <a:pt x="0" y="3399"/>
                  </a:cubicBezTo>
                  <a:cubicBezTo>
                    <a:pt x="500" y="2128"/>
                    <a:pt x="1110" y="1175"/>
                    <a:pt x="1888" y="645"/>
                  </a:cubicBezTo>
                  <a:cubicBezTo>
                    <a:pt x="8662" y="-731"/>
                    <a:pt x="15325" y="-308"/>
                    <a:pt x="21600" y="5940"/>
                  </a:cubicBezTo>
                  <a:cubicBezTo>
                    <a:pt x="21489" y="10598"/>
                    <a:pt x="21378" y="15363"/>
                    <a:pt x="21211" y="20022"/>
                  </a:cubicBezTo>
                  <a:cubicBezTo>
                    <a:pt x="20878" y="20340"/>
                    <a:pt x="20489" y="20658"/>
                    <a:pt x="20101" y="20869"/>
                  </a:cubicBezTo>
                  <a:close/>
                </a:path>
              </a:pathLst>
            </a:custGeom>
            <a:solidFill>
              <a:srgbClr val="9C708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599" name="Freeform: Shape 505"/>
            <p:cNvSpPr/>
            <p:nvPr/>
          </p:nvSpPr>
          <p:spPr>
            <a:xfrm>
              <a:off x="2834385" y="1978553"/>
              <a:ext cx="23513" cy="13591"/>
            </a:xfrm>
            <a:custGeom>
              <a:avLst/>
              <a:gdLst/>
              <a:ahLst/>
              <a:cxnLst>
                <a:cxn ang="0">
                  <a:pos x="wd2" y="hd2"/>
                </a:cxn>
                <a:cxn ang="5400000">
                  <a:pos x="wd2" y="hd2"/>
                </a:cxn>
                <a:cxn ang="10800000">
                  <a:pos x="wd2" y="hd2"/>
                </a:cxn>
                <a:cxn ang="16200000">
                  <a:pos x="wd2" y="hd2"/>
                </a:cxn>
              </a:cxnLst>
              <a:rect l="0" t="0" r="r" b="b"/>
              <a:pathLst>
                <a:path w="21600" h="21600" extrusionOk="0">
                  <a:moveTo>
                    <a:pt x="21475" y="20304"/>
                  </a:moveTo>
                  <a:cubicBezTo>
                    <a:pt x="14483" y="20736"/>
                    <a:pt x="7491" y="21168"/>
                    <a:pt x="499" y="21600"/>
                  </a:cubicBezTo>
                  <a:cubicBezTo>
                    <a:pt x="375" y="17712"/>
                    <a:pt x="125" y="14040"/>
                    <a:pt x="0" y="10152"/>
                  </a:cubicBezTo>
                  <a:cubicBezTo>
                    <a:pt x="375" y="6696"/>
                    <a:pt x="625" y="3456"/>
                    <a:pt x="999" y="0"/>
                  </a:cubicBezTo>
                  <a:cubicBezTo>
                    <a:pt x="7741" y="6912"/>
                    <a:pt x="17605" y="4752"/>
                    <a:pt x="21600" y="20520"/>
                  </a:cubicBezTo>
                  <a:close/>
                </a:path>
              </a:pathLst>
            </a:custGeom>
            <a:solidFill>
              <a:srgbClr val="915E7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00" name="Freeform: Shape 506"/>
            <p:cNvSpPr/>
            <p:nvPr/>
          </p:nvSpPr>
          <p:spPr>
            <a:xfrm>
              <a:off x="2887766" y="2069611"/>
              <a:ext cx="12701" cy="22324"/>
            </a:xfrm>
            <a:custGeom>
              <a:avLst/>
              <a:gdLst/>
              <a:ahLst/>
              <a:cxnLst>
                <a:cxn ang="0">
                  <a:pos x="wd2" y="hd2"/>
                </a:cxn>
                <a:cxn ang="5400000">
                  <a:pos x="wd2" y="hd2"/>
                </a:cxn>
                <a:cxn ang="10800000">
                  <a:pos x="wd2" y="hd2"/>
                </a:cxn>
                <a:cxn ang="16200000">
                  <a:pos x="wd2" y="hd2"/>
                </a:cxn>
              </a:cxnLst>
              <a:rect l="0" t="0" r="r" b="b"/>
              <a:pathLst>
                <a:path w="20914" h="20628" extrusionOk="0">
                  <a:moveTo>
                    <a:pt x="17484" y="0"/>
                  </a:moveTo>
                  <a:cubicBezTo>
                    <a:pt x="19541" y="6028"/>
                    <a:pt x="13714" y="12181"/>
                    <a:pt x="20914" y="18084"/>
                  </a:cubicBezTo>
                  <a:cubicBezTo>
                    <a:pt x="14056" y="21600"/>
                    <a:pt x="7200" y="21349"/>
                    <a:pt x="0" y="18084"/>
                  </a:cubicBezTo>
                  <a:cubicBezTo>
                    <a:pt x="17484" y="13563"/>
                    <a:pt x="-686" y="4521"/>
                    <a:pt x="17142" y="0"/>
                  </a:cubicBezTo>
                  <a:close/>
                </a:path>
              </a:pathLst>
            </a:custGeom>
            <a:solidFill>
              <a:srgbClr val="91687B"/>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01" name="Freeform: Shape 507"/>
            <p:cNvSpPr/>
            <p:nvPr/>
          </p:nvSpPr>
          <p:spPr>
            <a:xfrm>
              <a:off x="2834723" y="1914576"/>
              <a:ext cx="84455" cy="82210"/>
            </a:xfrm>
            <a:custGeom>
              <a:avLst/>
              <a:gdLst/>
              <a:ahLst/>
              <a:cxnLst>
                <a:cxn ang="0">
                  <a:pos x="wd2" y="hd2"/>
                </a:cxn>
                <a:cxn ang="5400000">
                  <a:pos x="wd2" y="hd2"/>
                </a:cxn>
                <a:cxn ang="10800000">
                  <a:pos x="wd2" y="hd2"/>
                </a:cxn>
                <a:cxn ang="16200000">
                  <a:pos x="wd2" y="hd2"/>
                </a:cxn>
              </a:cxnLst>
              <a:rect l="0" t="0" r="r" b="b"/>
              <a:pathLst>
                <a:path w="21306" h="20739" extrusionOk="0">
                  <a:moveTo>
                    <a:pt x="5812" y="19362"/>
                  </a:moveTo>
                  <a:cubicBezTo>
                    <a:pt x="4235" y="17751"/>
                    <a:pt x="635" y="19637"/>
                    <a:pt x="155" y="16105"/>
                  </a:cubicBezTo>
                  <a:cubicBezTo>
                    <a:pt x="18" y="15248"/>
                    <a:pt x="-222" y="14391"/>
                    <a:pt x="464" y="13637"/>
                  </a:cubicBezTo>
                  <a:cubicBezTo>
                    <a:pt x="2281" y="12162"/>
                    <a:pt x="464" y="9899"/>
                    <a:pt x="1664" y="8288"/>
                  </a:cubicBezTo>
                  <a:cubicBezTo>
                    <a:pt x="1218" y="5785"/>
                    <a:pt x="2212" y="4277"/>
                    <a:pt x="4681" y="3488"/>
                  </a:cubicBezTo>
                  <a:cubicBezTo>
                    <a:pt x="7458" y="2631"/>
                    <a:pt x="10132" y="1465"/>
                    <a:pt x="12841" y="436"/>
                  </a:cubicBezTo>
                  <a:cubicBezTo>
                    <a:pt x="14898" y="-352"/>
                    <a:pt x="17024" y="197"/>
                    <a:pt x="19115" y="59"/>
                  </a:cubicBezTo>
                  <a:cubicBezTo>
                    <a:pt x="20384" y="-9"/>
                    <a:pt x="21069" y="677"/>
                    <a:pt x="21275" y="1877"/>
                  </a:cubicBezTo>
                  <a:cubicBezTo>
                    <a:pt x="21378" y="2802"/>
                    <a:pt x="21206" y="3694"/>
                    <a:pt x="21001" y="4551"/>
                  </a:cubicBezTo>
                  <a:cubicBezTo>
                    <a:pt x="20590" y="6162"/>
                    <a:pt x="20795" y="7808"/>
                    <a:pt x="20521" y="9454"/>
                  </a:cubicBezTo>
                  <a:cubicBezTo>
                    <a:pt x="20452" y="9865"/>
                    <a:pt x="20349" y="10242"/>
                    <a:pt x="20246" y="10619"/>
                  </a:cubicBezTo>
                  <a:cubicBezTo>
                    <a:pt x="19629" y="12334"/>
                    <a:pt x="19938" y="14185"/>
                    <a:pt x="19595" y="15934"/>
                  </a:cubicBezTo>
                  <a:cubicBezTo>
                    <a:pt x="19527" y="16379"/>
                    <a:pt x="19424" y="16757"/>
                    <a:pt x="19252" y="17168"/>
                  </a:cubicBezTo>
                  <a:cubicBezTo>
                    <a:pt x="18018" y="21145"/>
                    <a:pt x="17709" y="21248"/>
                    <a:pt x="11435" y="20116"/>
                  </a:cubicBezTo>
                  <a:lnTo>
                    <a:pt x="11504" y="20116"/>
                  </a:lnTo>
                  <a:cubicBezTo>
                    <a:pt x="9687" y="19054"/>
                    <a:pt x="7492" y="20459"/>
                    <a:pt x="5675" y="19294"/>
                  </a:cubicBezTo>
                  <a:lnTo>
                    <a:pt x="5744" y="19294"/>
                  </a:lnTo>
                  <a:close/>
                </a:path>
              </a:pathLst>
            </a:custGeom>
            <a:solidFill>
              <a:srgbClr val="E61D7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02" name="Freeform: Shape 508"/>
            <p:cNvSpPr/>
            <p:nvPr/>
          </p:nvSpPr>
          <p:spPr>
            <a:xfrm>
              <a:off x="2909414" y="1916069"/>
              <a:ext cx="76324" cy="88715"/>
            </a:xfrm>
            <a:custGeom>
              <a:avLst/>
              <a:gdLst/>
              <a:ahLst/>
              <a:cxnLst>
                <a:cxn ang="0">
                  <a:pos x="wd2" y="hd2"/>
                </a:cxn>
                <a:cxn ang="5400000">
                  <a:pos x="wd2" y="hd2"/>
                </a:cxn>
                <a:cxn ang="10800000">
                  <a:pos x="wd2" y="hd2"/>
                </a:cxn>
                <a:cxn ang="16200000">
                  <a:pos x="wd2" y="hd2"/>
                </a:cxn>
              </a:cxnLst>
              <a:rect l="0" t="0" r="r" b="b"/>
              <a:pathLst>
                <a:path w="20711" h="21202" extrusionOk="0">
                  <a:moveTo>
                    <a:pt x="1251" y="4019"/>
                  </a:moveTo>
                  <a:cubicBezTo>
                    <a:pt x="1436" y="3467"/>
                    <a:pt x="1620" y="2915"/>
                    <a:pt x="1804" y="2395"/>
                  </a:cubicBezTo>
                  <a:cubicBezTo>
                    <a:pt x="3058" y="2005"/>
                    <a:pt x="1325" y="-398"/>
                    <a:pt x="3833" y="57"/>
                  </a:cubicBezTo>
                  <a:cubicBezTo>
                    <a:pt x="9070" y="739"/>
                    <a:pt x="13348" y="3077"/>
                    <a:pt x="17330" y="6001"/>
                  </a:cubicBezTo>
                  <a:cubicBezTo>
                    <a:pt x="19764" y="7787"/>
                    <a:pt x="21166" y="9769"/>
                    <a:pt x="20576" y="12594"/>
                  </a:cubicBezTo>
                  <a:cubicBezTo>
                    <a:pt x="20502" y="13309"/>
                    <a:pt x="20391" y="14024"/>
                    <a:pt x="20318" y="14738"/>
                  </a:cubicBezTo>
                  <a:cubicBezTo>
                    <a:pt x="20023" y="15615"/>
                    <a:pt x="19728" y="16460"/>
                    <a:pt x="19470" y="17337"/>
                  </a:cubicBezTo>
                  <a:cubicBezTo>
                    <a:pt x="18658" y="18538"/>
                    <a:pt x="19617" y="20000"/>
                    <a:pt x="18769" y="21202"/>
                  </a:cubicBezTo>
                  <a:cubicBezTo>
                    <a:pt x="18769" y="21202"/>
                    <a:pt x="18806" y="21202"/>
                    <a:pt x="18806" y="21202"/>
                  </a:cubicBezTo>
                  <a:cubicBezTo>
                    <a:pt x="14306" y="20910"/>
                    <a:pt x="9844" y="20617"/>
                    <a:pt x="5345" y="20357"/>
                  </a:cubicBezTo>
                  <a:cubicBezTo>
                    <a:pt x="5087" y="20227"/>
                    <a:pt x="4865" y="20033"/>
                    <a:pt x="4570" y="20000"/>
                  </a:cubicBezTo>
                  <a:cubicBezTo>
                    <a:pt x="1056" y="19718"/>
                    <a:pt x="-434" y="17996"/>
                    <a:pt x="108" y="14836"/>
                  </a:cubicBezTo>
                  <a:lnTo>
                    <a:pt x="108" y="14901"/>
                  </a:lnTo>
                  <a:cubicBezTo>
                    <a:pt x="1362" y="13179"/>
                    <a:pt x="-150" y="11133"/>
                    <a:pt x="993" y="9379"/>
                  </a:cubicBezTo>
                  <a:lnTo>
                    <a:pt x="993" y="9444"/>
                  </a:lnTo>
                  <a:cubicBezTo>
                    <a:pt x="1989" y="7690"/>
                    <a:pt x="1362" y="5838"/>
                    <a:pt x="1288" y="4019"/>
                  </a:cubicBezTo>
                  <a:close/>
                </a:path>
              </a:pathLst>
            </a:custGeom>
            <a:solidFill>
              <a:srgbClr val="A31C5C"/>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03" name="Freeform: Shape 509"/>
            <p:cNvSpPr/>
            <p:nvPr/>
          </p:nvSpPr>
          <p:spPr>
            <a:xfrm>
              <a:off x="2885758" y="1912637"/>
              <a:ext cx="37783" cy="13457"/>
            </a:xfrm>
            <a:custGeom>
              <a:avLst/>
              <a:gdLst/>
              <a:ahLst/>
              <a:cxnLst>
                <a:cxn ang="0">
                  <a:pos x="wd2" y="hd2"/>
                </a:cxn>
                <a:cxn ang="5400000">
                  <a:pos x="wd2" y="hd2"/>
                </a:cxn>
                <a:cxn ang="10800000">
                  <a:pos x="wd2" y="hd2"/>
                </a:cxn>
                <a:cxn ang="16200000">
                  <a:pos x="wd2" y="hd2"/>
                </a:cxn>
              </a:cxnLst>
              <a:rect l="0" t="0" r="r" b="b"/>
              <a:pathLst>
                <a:path w="21600" h="19620" extrusionOk="0">
                  <a:moveTo>
                    <a:pt x="21522" y="5352"/>
                  </a:moveTo>
                  <a:cubicBezTo>
                    <a:pt x="18570" y="7135"/>
                    <a:pt x="19580" y="16647"/>
                    <a:pt x="17249" y="19620"/>
                  </a:cubicBezTo>
                  <a:cubicBezTo>
                    <a:pt x="17793" y="10504"/>
                    <a:pt x="16938" y="4758"/>
                    <a:pt x="12665" y="5352"/>
                  </a:cubicBezTo>
                  <a:cubicBezTo>
                    <a:pt x="8469" y="5946"/>
                    <a:pt x="4196" y="5352"/>
                    <a:pt x="0" y="5352"/>
                  </a:cubicBezTo>
                  <a:cubicBezTo>
                    <a:pt x="7148" y="-1980"/>
                    <a:pt x="14374" y="-1584"/>
                    <a:pt x="21600" y="5352"/>
                  </a:cubicBezTo>
                  <a:close/>
                </a:path>
              </a:pathLst>
            </a:custGeom>
            <a:solidFill>
              <a:srgbClr val="9C8C9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04" name="Freeform: Shape 510"/>
            <p:cNvSpPr/>
            <p:nvPr/>
          </p:nvSpPr>
          <p:spPr>
            <a:xfrm>
              <a:off x="2832700" y="1947430"/>
              <a:ext cx="12701" cy="21203"/>
            </a:xfrm>
            <a:custGeom>
              <a:avLst/>
              <a:gdLst/>
              <a:ahLst/>
              <a:cxnLst>
                <a:cxn ang="0">
                  <a:pos x="wd2" y="hd2"/>
                </a:cxn>
                <a:cxn ang="5400000">
                  <a:pos x="wd2" y="hd2"/>
                </a:cxn>
                <a:cxn ang="10800000">
                  <a:pos x="wd2" y="hd2"/>
                </a:cxn>
                <a:cxn ang="16200000">
                  <a:pos x="wd2" y="hd2"/>
                </a:cxn>
              </a:cxnLst>
              <a:rect l="0" t="0" r="r" b="b"/>
              <a:pathLst>
                <a:path w="13414" h="21600" extrusionOk="0">
                  <a:moveTo>
                    <a:pt x="12813" y="0"/>
                  </a:moveTo>
                  <a:cubicBezTo>
                    <a:pt x="9883" y="7338"/>
                    <a:pt x="21600" y="15923"/>
                    <a:pt x="0" y="21600"/>
                  </a:cubicBezTo>
                  <a:cubicBezTo>
                    <a:pt x="731" y="19385"/>
                    <a:pt x="1098" y="17169"/>
                    <a:pt x="1829" y="14953"/>
                  </a:cubicBezTo>
                  <a:cubicBezTo>
                    <a:pt x="2928" y="10800"/>
                    <a:pt x="3661" y="6508"/>
                    <a:pt x="4759" y="2353"/>
                  </a:cubicBezTo>
                  <a:cubicBezTo>
                    <a:pt x="7321" y="1523"/>
                    <a:pt x="9883" y="831"/>
                    <a:pt x="12448" y="0"/>
                  </a:cubicBezTo>
                  <a:close/>
                </a:path>
              </a:pathLst>
            </a:custGeom>
            <a:solidFill>
              <a:srgbClr val="9E7888"/>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05" name="Freeform: Shape 511"/>
            <p:cNvSpPr/>
            <p:nvPr/>
          </p:nvSpPr>
          <p:spPr>
            <a:xfrm>
              <a:off x="2973298" y="1988473"/>
              <a:ext cx="12701" cy="16174"/>
            </a:xfrm>
            <a:custGeom>
              <a:avLst/>
              <a:gdLst/>
              <a:ahLst/>
              <a:cxnLst>
                <a:cxn ang="0">
                  <a:pos x="wd2" y="hd2"/>
                </a:cxn>
                <a:cxn ang="5400000">
                  <a:pos x="wd2" y="hd2"/>
                </a:cxn>
                <a:cxn ang="10800000">
                  <a:pos x="wd2" y="hd2"/>
                </a:cxn>
                <a:cxn ang="16200000">
                  <a:pos x="wd2" y="hd2"/>
                </a:cxn>
              </a:cxnLst>
              <a:rect l="0" t="0" r="r" b="b"/>
              <a:pathLst>
                <a:path w="12633" h="21600" extrusionOk="0">
                  <a:moveTo>
                    <a:pt x="243" y="21600"/>
                  </a:moveTo>
                  <a:cubicBezTo>
                    <a:pt x="2095" y="14339"/>
                    <a:pt x="-5928" y="6535"/>
                    <a:pt x="11969" y="0"/>
                  </a:cubicBezTo>
                  <a:cubicBezTo>
                    <a:pt x="12588" y="7442"/>
                    <a:pt x="15672" y="15066"/>
                    <a:pt x="243" y="21600"/>
                  </a:cubicBezTo>
                  <a:close/>
                </a:path>
              </a:pathLst>
            </a:custGeom>
            <a:solidFill>
              <a:srgbClr val="69727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06" name="Freeform: Shape 512"/>
            <p:cNvSpPr/>
            <p:nvPr/>
          </p:nvSpPr>
          <p:spPr>
            <a:xfrm>
              <a:off x="1299554" y="1611615"/>
              <a:ext cx="89870" cy="87004"/>
            </a:xfrm>
            <a:custGeom>
              <a:avLst/>
              <a:gdLst/>
              <a:ahLst/>
              <a:cxnLst>
                <a:cxn ang="0">
                  <a:pos x="wd2" y="hd2"/>
                </a:cxn>
                <a:cxn ang="5400000">
                  <a:pos x="wd2" y="hd2"/>
                </a:cxn>
                <a:cxn ang="10800000">
                  <a:pos x="wd2" y="hd2"/>
                </a:cxn>
                <a:cxn ang="16200000">
                  <a:pos x="wd2" y="hd2"/>
                </a:cxn>
              </a:cxnLst>
              <a:rect l="0" t="0" r="r" b="b"/>
              <a:pathLst>
                <a:path w="21382" h="20856" extrusionOk="0">
                  <a:moveTo>
                    <a:pt x="20186" y="13094"/>
                  </a:moveTo>
                  <a:cubicBezTo>
                    <a:pt x="20574" y="14919"/>
                    <a:pt x="20994" y="16711"/>
                    <a:pt x="21382" y="18535"/>
                  </a:cubicBezTo>
                  <a:cubicBezTo>
                    <a:pt x="20832" y="18991"/>
                    <a:pt x="20347" y="19513"/>
                    <a:pt x="19571" y="19545"/>
                  </a:cubicBezTo>
                  <a:cubicBezTo>
                    <a:pt x="17987" y="19350"/>
                    <a:pt x="16435" y="19187"/>
                    <a:pt x="14883" y="19806"/>
                  </a:cubicBezTo>
                  <a:cubicBezTo>
                    <a:pt x="14495" y="19936"/>
                    <a:pt x="14139" y="20001"/>
                    <a:pt x="13751" y="20067"/>
                  </a:cubicBezTo>
                  <a:cubicBezTo>
                    <a:pt x="12361" y="20295"/>
                    <a:pt x="10905" y="20164"/>
                    <a:pt x="9515" y="20588"/>
                  </a:cubicBezTo>
                  <a:cubicBezTo>
                    <a:pt x="7219" y="21337"/>
                    <a:pt x="5602" y="20490"/>
                    <a:pt x="4503" y="18405"/>
                  </a:cubicBezTo>
                  <a:cubicBezTo>
                    <a:pt x="4050" y="15570"/>
                    <a:pt x="2401" y="13029"/>
                    <a:pt x="2401" y="10065"/>
                  </a:cubicBezTo>
                  <a:cubicBezTo>
                    <a:pt x="1722" y="8175"/>
                    <a:pt x="1916" y="6025"/>
                    <a:pt x="590" y="4363"/>
                  </a:cubicBezTo>
                  <a:cubicBezTo>
                    <a:pt x="-153" y="3516"/>
                    <a:pt x="235" y="2441"/>
                    <a:pt x="41" y="1464"/>
                  </a:cubicBezTo>
                  <a:cubicBezTo>
                    <a:pt x="-218" y="-2"/>
                    <a:pt x="817" y="30"/>
                    <a:pt x="1690" y="63"/>
                  </a:cubicBezTo>
                  <a:cubicBezTo>
                    <a:pt x="3598" y="128"/>
                    <a:pt x="5538" y="-263"/>
                    <a:pt x="7413" y="356"/>
                  </a:cubicBezTo>
                  <a:cubicBezTo>
                    <a:pt x="11423" y="779"/>
                    <a:pt x="14753" y="2832"/>
                    <a:pt x="17954" y="5080"/>
                  </a:cubicBezTo>
                  <a:cubicBezTo>
                    <a:pt x="18698" y="7752"/>
                    <a:pt x="19442" y="10456"/>
                    <a:pt x="20153" y="13127"/>
                  </a:cubicBezTo>
                  <a:close/>
                </a:path>
              </a:pathLst>
            </a:custGeom>
            <a:solidFill>
              <a:srgbClr val="A31C5C"/>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07" name="Freeform: Shape 513"/>
            <p:cNvSpPr/>
            <p:nvPr/>
          </p:nvSpPr>
          <p:spPr>
            <a:xfrm>
              <a:off x="1257201" y="1699165"/>
              <a:ext cx="95120" cy="94991"/>
            </a:xfrm>
            <a:custGeom>
              <a:avLst/>
              <a:gdLst/>
              <a:ahLst/>
              <a:cxnLst>
                <a:cxn ang="0">
                  <a:pos x="wd2" y="hd2"/>
                </a:cxn>
                <a:cxn ang="5400000">
                  <a:pos x="wd2" y="hd2"/>
                </a:cxn>
                <a:cxn ang="10800000">
                  <a:pos x="wd2" y="hd2"/>
                </a:cxn>
                <a:cxn ang="16200000">
                  <a:pos x="wd2" y="hd2"/>
                </a:cxn>
              </a:cxnLst>
              <a:rect l="0" t="0" r="r" b="b"/>
              <a:pathLst>
                <a:path w="21322" h="21115" extrusionOk="0">
                  <a:moveTo>
                    <a:pt x="21322" y="19749"/>
                  </a:moveTo>
                  <a:cubicBezTo>
                    <a:pt x="21292" y="20746"/>
                    <a:pt x="20896" y="21441"/>
                    <a:pt x="19768" y="20958"/>
                  </a:cubicBezTo>
                  <a:cubicBezTo>
                    <a:pt x="11786" y="17665"/>
                    <a:pt x="3652" y="14493"/>
                    <a:pt x="453" y="5369"/>
                  </a:cubicBezTo>
                  <a:cubicBezTo>
                    <a:pt x="270" y="4795"/>
                    <a:pt x="179" y="4191"/>
                    <a:pt x="57" y="3617"/>
                  </a:cubicBezTo>
                  <a:cubicBezTo>
                    <a:pt x="-278" y="1865"/>
                    <a:pt x="910" y="1502"/>
                    <a:pt x="2159" y="1593"/>
                  </a:cubicBezTo>
                  <a:cubicBezTo>
                    <a:pt x="3500" y="1684"/>
                    <a:pt x="4718" y="1019"/>
                    <a:pt x="6059" y="1140"/>
                  </a:cubicBezTo>
                  <a:cubicBezTo>
                    <a:pt x="6790" y="928"/>
                    <a:pt x="7491" y="717"/>
                    <a:pt x="8222" y="475"/>
                  </a:cubicBezTo>
                  <a:cubicBezTo>
                    <a:pt x="9227" y="1200"/>
                    <a:pt x="10019" y="234"/>
                    <a:pt x="10903" y="113"/>
                  </a:cubicBezTo>
                  <a:cubicBezTo>
                    <a:pt x="13249" y="-159"/>
                    <a:pt x="15503" y="-159"/>
                    <a:pt x="16295" y="2741"/>
                  </a:cubicBezTo>
                  <a:cubicBezTo>
                    <a:pt x="17179" y="4403"/>
                    <a:pt x="17605" y="6185"/>
                    <a:pt x="17849" y="8058"/>
                  </a:cubicBezTo>
                  <a:cubicBezTo>
                    <a:pt x="17849" y="9810"/>
                    <a:pt x="18154" y="11472"/>
                    <a:pt x="19037" y="13012"/>
                  </a:cubicBezTo>
                  <a:cubicBezTo>
                    <a:pt x="20134" y="15127"/>
                    <a:pt x="20865" y="17363"/>
                    <a:pt x="21322" y="19689"/>
                  </a:cubicBezTo>
                  <a:close/>
                </a:path>
              </a:pathLst>
            </a:custGeom>
            <a:solidFill>
              <a:srgbClr val="A31C5C"/>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08" name="Freeform: Shape 514"/>
            <p:cNvSpPr/>
            <p:nvPr/>
          </p:nvSpPr>
          <p:spPr>
            <a:xfrm>
              <a:off x="1259995" y="1645037"/>
              <a:ext cx="17578" cy="36094"/>
            </a:xfrm>
            <a:custGeom>
              <a:avLst/>
              <a:gdLst/>
              <a:ahLst/>
              <a:cxnLst>
                <a:cxn ang="0">
                  <a:pos x="wd2" y="hd2"/>
                </a:cxn>
                <a:cxn ang="5400000">
                  <a:pos x="wd2" y="hd2"/>
                </a:cxn>
                <a:cxn ang="10800000">
                  <a:pos x="wd2" y="hd2"/>
                </a:cxn>
                <a:cxn ang="16200000">
                  <a:pos x="wd2" y="hd2"/>
                </a:cxn>
              </a:cxnLst>
              <a:rect l="0" t="0" r="r" b="b"/>
              <a:pathLst>
                <a:path w="20243" h="20784" extrusionOk="0">
                  <a:moveTo>
                    <a:pt x="12886" y="2504"/>
                  </a:moveTo>
                  <a:cubicBezTo>
                    <a:pt x="8816" y="8922"/>
                    <a:pt x="13512" y="14635"/>
                    <a:pt x="20243" y="20661"/>
                  </a:cubicBezTo>
                  <a:cubicBezTo>
                    <a:pt x="6469" y="21600"/>
                    <a:pt x="3338" y="16983"/>
                    <a:pt x="1303" y="12678"/>
                  </a:cubicBezTo>
                  <a:cubicBezTo>
                    <a:pt x="-1201" y="7357"/>
                    <a:pt x="-1357" y="1957"/>
                    <a:pt x="12573" y="0"/>
                  </a:cubicBezTo>
                  <a:cubicBezTo>
                    <a:pt x="13982" y="783"/>
                    <a:pt x="14138" y="1644"/>
                    <a:pt x="12886" y="2504"/>
                  </a:cubicBezTo>
                  <a:close/>
                </a:path>
              </a:pathLst>
            </a:custGeom>
            <a:solidFill>
              <a:srgbClr val="FDF0F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09" name="Freeform: Shape 515"/>
            <p:cNvSpPr/>
            <p:nvPr/>
          </p:nvSpPr>
          <p:spPr>
            <a:xfrm>
              <a:off x="1294016" y="1688256"/>
              <a:ext cx="68362" cy="25959"/>
            </a:xfrm>
            <a:custGeom>
              <a:avLst/>
              <a:gdLst/>
              <a:ahLst/>
              <a:cxnLst>
                <a:cxn ang="0">
                  <a:pos x="wd2" y="hd2"/>
                </a:cxn>
                <a:cxn ang="5400000">
                  <a:pos x="wd2" y="hd2"/>
                </a:cxn>
                <a:cxn ang="10800000">
                  <a:pos x="wd2" y="hd2"/>
                </a:cxn>
                <a:cxn ang="16200000">
                  <a:pos x="wd2" y="hd2"/>
                </a:cxn>
              </a:cxnLst>
              <a:rect l="0" t="0" r="r" b="b"/>
              <a:pathLst>
                <a:path w="21600" h="21600" extrusionOk="0">
                  <a:moveTo>
                    <a:pt x="10564" y="21600"/>
                  </a:moveTo>
                  <a:cubicBezTo>
                    <a:pt x="8846" y="11535"/>
                    <a:pt x="6141" y="7916"/>
                    <a:pt x="2147" y="12892"/>
                  </a:cubicBezTo>
                  <a:cubicBezTo>
                    <a:pt x="1331" y="13910"/>
                    <a:pt x="515" y="13118"/>
                    <a:pt x="0" y="10970"/>
                  </a:cubicBezTo>
                  <a:cubicBezTo>
                    <a:pt x="1932" y="9952"/>
                    <a:pt x="3865" y="8482"/>
                    <a:pt x="5797" y="7916"/>
                  </a:cubicBezTo>
                  <a:cubicBezTo>
                    <a:pt x="7859" y="7351"/>
                    <a:pt x="8288" y="4637"/>
                    <a:pt x="7815" y="0"/>
                  </a:cubicBezTo>
                  <a:cubicBezTo>
                    <a:pt x="9963" y="5428"/>
                    <a:pt x="12239" y="5994"/>
                    <a:pt x="15116" y="3619"/>
                  </a:cubicBezTo>
                  <a:cubicBezTo>
                    <a:pt x="17091" y="1922"/>
                    <a:pt x="19410" y="2940"/>
                    <a:pt x="21600" y="2714"/>
                  </a:cubicBezTo>
                  <a:cubicBezTo>
                    <a:pt x="21042" y="10065"/>
                    <a:pt x="18551" y="8821"/>
                    <a:pt x="16748" y="9500"/>
                  </a:cubicBezTo>
                  <a:cubicBezTo>
                    <a:pt x="13742" y="10630"/>
                    <a:pt x="11680" y="14136"/>
                    <a:pt x="10564" y="21487"/>
                  </a:cubicBezTo>
                  <a:close/>
                </a:path>
              </a:pathLst>
            </a:custGeom>
            <a:solidFill>
              <a:srgbClr val="935E76"/>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10" name="Freeform: Shape 516"/>
            <p:cNvSpPr/>
            <p:nvPr/>
          </p:nvSpPr>
          <p:spPr>
            <a:xfrm>
              <a:off x="1283389" y="1663617"/>
              <a:ext cx="12701" cy="16565"/>
            </a:xfrm>
            <a:custGeom>
              <a:avLst/>
              <a:gdLst/>
              <a:ahLst/>
              <a:cxnLst>
                <a:cxn ang="0">
                  <a:pos x="wd2" y="hd2"/>
                </a:cxn>
                <a:cxn ang="5400000">
                  <a:pos x="wd2" y="hd2"/>
                </a:cxn>
                <a:cxn ang="10800000">
                  <a:pos x="wd2" y="hd2"/>
                </a:cxn>
                <a:cxn ang="16200000">
                  <a:pos x="wd2" y="hd2"/>
                </a:cxn>
              </a:cxnLst>
              <a:rect l="0" t="0" r="r" b="b"/>
              <a:pathLst>
                <a:path w="12256" h="14003" extrusionOk="0">
                  <a:moveTo>
                    <a:pt x="0" y="3135"/>
                  </a:moveTo>
                  <a:cubicBezTo>
                    <a:pt x="1054" y="3710"/>
                    <a:pt x="7639" y="-5022"/>
                    <a:pt x="9351" y="4399"/>
                  </a:cubicBezTo>
                  <a:cubicBezTo>
                    <a:pt x="9747" y="6582"/>
                    <a:pt x="16595" y="11523"/>
                    <a:pt x="7771" y="13591"/>
                  </a:cubicBezTo>
                  <a:cubicBezTo>
                    <a:pt x="-5005" y="16578"/>
                    <a:pt x="5531" y="2331"/>
                    <a:pt x="0" y="3250"/>
                  </a:cubicBezTo>
                  <a:close/>
                </a:path>
              </a:pathLst>
            </a:custGeom>
            <a:solidFill>
              <a:srgbClr val="FCE3EB"/>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11" name="Freeform: Shape 517"/>
            <p:cNvSpPr/>
            <p:nvPr/>
          </p:nvSpPr>
          <p:spPr>
            <a:xfrm>
              <a:off x="1253924" y="1703091"/>
              <a:ext cx="30308" cy="12701"/>
            </a:xfrm>
            <a:custGeom>
              <a:avLst/>
              <a:gdLst/>
              <a:ahLst/>
              <a:cxnLst>
                <a:cxn ang="0">
                  <a:pos x="wd2" y="hd2"/>
                </a:cxn>
                <a:cxn ang="5400000">
                  <a:pos x="wd2" y="hd2"/>
                </a:cxn>
                <a:cxn ang="10800000">
                  <a:pos x="wd2" y="hd2"/>
                </a:cxn>
                <a:cxn ang="16200000">
                  <a:pos x="wd2" y="hd2"/>
                </a:cxn>
              </a:cxnLst>
              <a:rect l="0" t="0" r="r" b="b"/>
              <a:pathLst>
                <a:path w="21600" h="18685" extrusionOk="0">
                  <a:moveTo>
                    <a:pt x="21600" y="1532"/>
                  </a:moveTo>
                  <a:cubicBezTo>
                    <a:pt x="16273" y="12756"/>
                    <a:pt x="6102" y="-1432"/>
                    <a:pt x="2518" y="18685"/>
                  </a:cubicBezTo>
                  <a:cubicBezTo>
                    <a:pt x="1646" y="14662"/>
                    <a:pt x="872" y="10850"/>
                    <a:pt x="0" y="6826"/>
                  </a:cubicBezTo>
                  <a:cubicBezTo>
                    <a:pt x="194" y="5344"/>
                    <a:pt x="291" y="4074"/>
                    <a:pt x="291" y="2592"/>
                  </a:cubicBezTo>
                  <a:cubicBezTo>
                    <a:pt x="7459" y="3862"/>
                    <a:pt x="14433" y="-2915"/>
                    <a:pt x="21600" y="1532"/>
                  </a:cubicBezTo>
                  <a:close/>
                </a:path>
              </a:pathLst>
            </a:custGeom>
            <a:solidFill>
              <a:srgbClr val="9E5B76"/>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12" name="Freeform: Shape 518"/>
            <p:cNvSpPr/>
            <p:nvPr/>
          </p:nvSpPr>
          <p:spPr>
            <a:xfrm>
              <a:off x="1292114" y="1607064"/>
              <a:ext cx="38870" cy="12701"/>
            </a:xfrm>
            <a:custGeom>
              <a:avLst/>
              <a:gdLst/>
              <a:ahLst/>
              <a:cxnLst>
                <a:cxn ang="0">
                  <a:pos x="wd2" y="hd2"/>
                </a:cxn>
                <a:cxn ang="5400000">
                  <a:pos x="wd2" y="hd2"/>
                </a:cxn>
                <a:cxn ang="10800000">
                  <a:pos x="wd2" y="hd2"/>
                </a:cxn>
                <a:cxn ang="16200000">
                  <a:pos x="wd2" y="hd2"/>
                </a:cxn>
              </a:cxnLst>
              <a:rect l="0" t="0" r="r" b="b"/>
              <a:pathLst>
                <a:path w="21600" h="18413" extrusionOk="0">
                  <a:moveTo>
                    <a:pt x="21524" y="8213"/>
                  </a:moveTo>
                  <a:cubicBezTo>
                    <a:pt x="15860" y="14513"/>
                    <a:pt x="9440" y="-1387"/>
                    <a:pt x="4305" y="18413"/>
                  </a:cubicBezTo>
                  <a:cubicBezTo>
                    <a:pt x="2870" y="15412"/>
                    <a:pt x="1435" y="12112"/>
                    <a:pt x="0" y="9113"/>
                  </a:cubicBezTo>
                  <a:cubicBezTo>
                    <a:pt x="7175" y="-3187"/>
                    <a:pt x="14350" y="-2588"/>
                    <a:pt x="21600" y="8213"/>
                  </a:cubicBezTo>
                  <a:close/>
                </a:path>
              </a:pathLst>
            </a:custGeom>
            <a:solidFill>
              <a:srgbClr val="A05976"/>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13" name="Freeform: Shape 519"/>
            <p:cNvSpPr/>
            <p:nvPr/>
          </p:nvSpPr>
          <p:spPr>
            <a:xfrm>
              <a:off x="1299727" y="1629680"/>
              <a:ext cx="12701" cy="23784"/>
            </a:xfrm>
            <a:custGeom>
              <a:avLst/>
              <a:gdLst/>
              <a:ahLst/>
              <a:cxnLst>
                <a:cxn ang="0">
                  <a:pos x="wd2" y="hd2"/>
                </a:cxn>
                <a:cxn ang="5400000">
                  <a:pos x="wd2" y="hd2"/>
                </a:cxn>
                <a:cxn ang="10800000">
                  <a:pos x="wd2" y="hd2"/>
                </a:cxn>
                <a:cxn ang="16200000">
                  <a:pos x="wd2" y="hd2"/>
                </a:cxn>
              </a:cxnLst>
              <a:rect l="0" t="0" r="r" b="b"/>
              <a:pathLst>
                <a:path w="20356" h="21600" extrusionOk="0">
                  <a:moveTo>
                    <a:pt x="0" y="0"/>
                  </a:moveTo>
                  <a:cubicBezTo>
                    <a:pt x="19829" y="5678"/>
                    <a:pt x="21600" y="13454"/>
                    <a:pt x="19829" y="21600"/>
                  </a:cubicBezTo>
                  <a:cubicBezTo>
                    <a:pt x="6374" y="15181"/>
                    <a:pt x="4956" y="7406"/>
                    <a:pt x="0" y="0"/>
                  </a:cubicBezTo>
                  <a:close/>
                </a:path>
              </a:pathLst>
            </a:custGeom>
            <a:solidFill>
              <a:srgbClr val="A05976"/>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14" name="Freeform: Shape 520"/>
            <p:cNvSpPr/>
            <p:nvPr/>
          </p:nvSpPr>
          <p:spPr>
            <a:xfrm>
              <a:off x="1268689" y="1639527"/>
              <a:ext cx="12701" cy="12701"/>
            </a:xfrm>
            <a:custGeom>
              <a:avLst/>
              <a:gdLst/>
              <a:ahLst/>
              <a:cxnLst>
                <a:cxn ang="0">
                  <a:pos x="wd2" y="hd2"/>
                </a:cxn>
                <a:cxn ang="5400000">
                  <a:pos x="wd2" y="hd2"/>
                </a:cxn>
                <a:cxn ang="10800000">
                  <a:pos x="wd2" y="hd2"/>
                </a:cxn>
                <a:cxn ang="16200000">
                  <a:pos x="wd2" y="hd2"/>
                </a:cxn>
              </a:cxnLst>
              <a:rect l="0" t="0" r="r" b="b"/>
              <a:pathLst>
                <a:path w="19580" h="16403" extrusionOk="0">
                  <a:moveTo>
                    <a:pt x="645" y="16402"/>
                  </a:moveTo>
                  <a:cubicBezTo>
                    <a:pt x="645" y="12909"/>
                    <a:pt x="322" y="9733"/>
                    <a:pt x="0" y="6238"/>
                  </a:cubicBezTo>
                  <a:cubicBezTo>
                    <a:pt x="7093" y="-1386"/>
                    <a:pt x="17409" y="-2973"/>
                    <a:pt x="19344" y="6874"/>
                  </a:cubicBezTo>
                  <a:cubicBezTo>
                    <a:pt x="21600" y="18627"/>
                    <a:pt x="7093" y="13226"/>
                    <a:pt x="322" y="16402"/>
                  </a:cubicBezTo>
                  <a:close/>
                </a:path>
              </a:pathLst>
            </a:custGeom>
            <a:solidFill>
              <a:srgbClr val="F3A1B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15" name="Freeform: Shape 521"/>
            <p:cNvSpPr/>
            <p:nvPr/>
          </p:nvSpPr>
          <p:spPr>
            <a:xfrm>
              <a:off x="1326245" y="1688528"/>
              <a:ext cx="67401" cy="99076"/>
            </a:xfrm>
            <a:custGeom>
              <a:avLst/>
              <a:gdLst/>
              <a:ahLst/>
              <a:cxnLst>
                <a:cxn ang="0">
                  <a:pos x="wd2" y="hd2"/>
                </a:cxn>
                <a:cxn ang="5400000">
                  <a:pos x="wd2" y="hd2"/>
                </a:cxn>
                <a:cxn ang="10800000">
                  <a:pos x="wd2" y="hd2"/>
                </a:cxn>
                <a:cxn ang="16200000">
                  <a:pos x="wd2" y="hd2"/>
                </a:cxn>
              </a:cxnLst>
              <a:rect l="0" t="0" r="r" b="b"/>
              <a:pathLst>
                <a:path w="20521" h="21541" extrusionOk="0">
                  <a:moveTo>
                    <a:pt x="367" y="5585"/>
                  </a:moveTo>
                  <a:cubicBezTo>
                    <a:pt x="-585" y="3221"/>
                    <a:pt x="201" y="2098"/>
                    <a:pt x="4091" y="1803"/>
                  </a:cubicBezTo>
                  <a:cubicBezTo>
                    <a:pt x="6325" y="1625"/>
                    <a:pt x="9015" y="1980"/>
                    <a:pt x="11001" y="650"/>
                  </a:cubicBezTo>
                  <a:cubicBezTo>
                    <a:pt x="11001" y="650"/>
                    <a:pt x="10918" y="650"/>
                    <a:pt x="10918" y="650"/>
                  </a:cubicBezTo>
                  <a:cubicBezTo>
                    <a:pt x="12822" y="-59"/>
                    <a:pt x="14808" y="325"/>
                    <a:pt x="16794" y="355"/>
                  </a:cubicBezTo>
                  <a:cubicBezTo>
                    <a:pt x="17622" y="237"/>
                    <a:pt x="18449" y="118"/>
                    <a:pt x="19318" y="0"/>
                  </a:cubicBezTo>
                  <a:cubicBezTo>
                    <a:pt x="19318" y="0"/>
                    <a:pt x="19815" y="0"/>
                    <a:pt x="19815" y="0"/>
                  </a:cubicBezTo>
                  <a:cubicBezTo>
                    <a:pt x="19112" y="621"/>
                    <a:pt x="18988" y="1212"/>
                    <a:pt x="19898" y="1773"/>
                  </a:cubicBezTo>
                  <a:cubicBezTo>
                    <a:pt x="20518" y="4669"/>
                    <a:pt x="21015" y="7535"/>
                    <a:pt x="19650" y="10401"/>
                  </a:cubicBezTo>
                  <a:cubicBezTo>
                    <a:pt x="18367" y="12263"/>
                    <a:pt x="17125" y="14154"/>
                    <a:pt x="15843" y="16016"/>
                  </a:cubicBezTo>
                  <a:cubicBezTo>
                    <a:pt x="13939" y="17109"/>
                    <a:pt x="12118" y="18291"/>
                    <a:pt x="10836" y="19798"/>
                  </a:cubicBezTo>
                  <a:cubicBezTo>
                    <a:pt x="9884" y="20389"/>
                    <a:pt x="8932" y="20950"/>
                    <a:pt x="7980" y="21541"/>
                  </a:cubicBezTo>
                  <a:cubicBezTo>
                    <a:pt x="5084" y="20034"/>
                    <a:pt x="5994" y="17286"/>
                    <a:pt x="4050" y="15484"/>
                  </a:cubicBezTo>
                  <a:cubicBezTo>
                    <a:pt x="3263" y="13770"/>
                    <a:pt x="2725" y="11997"/>
                    <a:pt x="2105" y="10253"/>
                  </a:cubicBezTo>
                  <a:cubicBezTo>
                    <a:pt x="1525" y="8658"/>
                    <a:pt x="987" y="7092"/>
                    <a:pt x="408" y="5496"/>
                  </a:cubicBezTo>
                  <a:close/>
                </a:path>
              </a:pathLst>
            </a:custGeom>
            <a:solidFill>
              <a:srgbClr val="E61C7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16" name="Freeform: Shape 522"/>
            <p:cNvSpPr/>
            <p:nvPr/>
          </p:nvSpPr>
          <p:spPr>
            <a:xfrm>
              <a:off x="1386539" y="1697090"/>
              <a:ext cx="12701" cy="39685"/>
            </a:xfrm>
            <a:custGeom>
              <a:avLst/>
              <a:gdLst/>
              <a:ahLst/>
              <a:cxnLst>
                <a:cxn ang="0">
                  <a:pos x="wd2" y="hd2"/>
                </a:cxn>
                <a:cxn ang="5400000">
                  <a:pos x="wd2" y="hd2"/>
                </a:cxn>
                <a:cxn ang="10800000">
                  <a:pos x="wd2" y="hd2"/>
                </a:cxn>
                <a:cxn ang="16200000">
                  <a:pos x="wd2" y="hd2"/>
                </a:cxn>
              </a:cxnLst>
              <a:rect l="0" t="0" r="r" b="b"/>
              <a:pathLst>
                <a:path w="16577" h="21600" extrusionOk="0">
                  <a:moveTo>
                    <a:pt x="0" y="21600"/>
                  </a:moveTo>
                  <a:cubicBezTo>
                    <a:pt x="1006" y="14425"/>
                    <a:pt x="2008" y="7249"/>
                    <a:pt x="3014" y="0"/>
                  </a:cubicBezTo>
                  <a:cubicBezTo>
                    <a:pt x="18085" y="2145"/>
                    <a:pt x="12056" y="5104"/>
                    <a:pt x="16577" y="7619"/>
                  </a:cubicBezTo>
                  <a:cubicBezTo>
                    <a:pt x="16577" y="9986"/>
                    <a:pt x="16577" y="12353"/>
                    <a:pt x="16577" y="14721"/>
                  </a:cubicBezTo>
                  <a:cubicBezTo>
                    <a:pt x="11051" y="17014"/>
                    <a:pt x="21600" y="20121"/>
                    <a:pt x="0" y="21600"/>
                  </a:cubicBezTo>
                  <a:close/>
                </a:path>
              </a:pathLst>
            </a:custGeom>
            <a:solidFill>
              <a:srgbClr val="A86D83"/>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17" name="Freeform: Shape 523"/>
            <p:cNvSpPr/>
            <p:nvPr/>
          </p:nvSpPr>
          <p:spPr>
            <a:xfrm>
              <a:off x="761941" y="455988"/>
              <a:ext cx="127618" cy="68770"/>
            </a:xfrm>
            <a:custGeom>
              <a:avLst/>
              <a:gdLst/>
              <a:ahLst/>
              <a:cxnLst>
                <a:cxn ang="0">
                  <a:pos x="wd2" y="hd2"/>
                </a:cxn>
                <a:cxn ang="5400000">
                  <a:pos x="wd2" y="hd2"/>
                </a:cxn>
                <a:cxn ang="10800000">
                  <a:pos x="wd2" y="hd2"/>
                </a:cxn>
                <a:cxn ang="16200000">
                  <a:pos x="wd2" y="hd2"/>
                </a:cxn>
              </a:cxnLst>
              <a:rect l="0" t="0" r="r" b="b"/>
              <a:pathLst>
                <a:path w="21600" h="21600" extrusionOk="0">
                  <a:moveTo>
                    <a:pt x="21600" y="13233"/>
                  </a:moveTo>
                  <a:cubicBezTo>
                    <a:pt x="19852" y="15239"/>
                    <a:pt x="19231" y="18996"/>
                    <a:pt x="17873" y="21600"/>
                  </a:cubicBezTo>
                  <a:cubicBezTo>
                    <a:pt x="12054" y="19295"/>
                    <a:pt x="6533" y="15666"/>
                    <a:pt x="1518" y="9605"/>
                  </a:cubicBezTo>
                  <a:cubicBezTo>
                    <a:pt x="897" y="8836"/>
                    <a:pt x="276" y="8196"/>
                    <a:pt x="0" y="6830"/>
                  </a:cubicBezTo>
                  <a:cubicBezTo>
                    <a:pt x="552" y="4055"/>
                    <a:pt x="1472" y="1750"/>
                    <a:pt x="2783" y="0"/>
                  </a:cubicBezTo>
                  <a:cubicBezTo>
                    <a:pt x="7936" y="4696"/>
                    <a:pt x="12974" y="9989"/>
                    <a:pt x="18748" y="11867"/>
                  </a:cubicBezTo>
                  <a:cubicBezTo>
                    <a:pt x="19691" y="12166"/>
                    <a:pt x="20818" y="11654"/>
                    <a:pt x="21600" y="13233"/>
                  </a:cubicBezTo>
                  <a:close/>
                </a:path>
              </a:pathLst>
            </a:custGeom>
            <a:solidFill>
              <a:srgbClr val="F9C39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18" name="Freeform: Shape 524"/>
            <p:cNvSpPr/>
            <p:nvPr/>
          </p:nvSpPr>
          <p:spPr>
            <a:xfrm>
              <a:off x="915652" y="484493"/>
              <a:ext cx="57665" cy="17160"/>
            </a:xfrm>
            <a:custGeom>
              <a:avLst/>
              <a:gdLst/>
              <a:ahLst/>
              <a:cxnLst>
                <a:cxn ang="0">
                  <a:pos x="wd2" y="hd2"/>
                </a:cxn>
                <a:cxn ang="5400000">
                  <a:pos x="wd2" y="hd2"/>
                </a:cxn>
                <a:cxn ang="10800000">
                  <a:pos x="wd2" y="hd2"/>
                </a:cxn>
                <a:cxn ang="16200000">
                  <a:pos x="wd2" y="hd2"/>
                </a:cxn>
              </a:cxnLst>
              <a:rect l="0" t="0" r="r" b="b"/>
              <a:pathLst>
                <a:path w="20735" h="17482" extrusionOk="0">
                  <a:moveTo>
                    <a:pt x="1222" y="14436"/>
                  </a:moveTo>
                  <a:cubicBezTo>
                    <a:pt x="1222" y="10698"/>
                    <a:pt x="1417" y="6682"/>
                    <a:pt x="0" y="4190"/>
                  </a:cubicBezTo>
                  <a:cubicBezTo>
                    <a:pt x="6890" y="-4118"/>
                    <a:pt x="13390" y="1421"/>
                    <a:pt x="19938" y="7928"/>
                  </a:cubicBezTo>
                  <a:cubicBezTo>
                    <a:pt x="20769" y="12221"/>
                    <a:pt x="21600" y="16513"/>
                    <a:pt x="18814" y="17482"/>
                  </a:cubicBezTo>
                  <a:cubicBezTo>
                    <a:pt x="13048" y="11943"/>
                    <a:pt x="7184" y="10974"/>
                    <a:pt x="1222" y="14436"/>
                  </a:cubicBezTo>
                  <a:close/>
                </a:path>
              </a:pathLst>
            </a:custGeom>
            <a:solidFill>
              <a:srgbClr val="7C635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19" name="Freeform: Shape 525"/>
            <p:cNvSpPr/>
            <p:nvPr/>
          </p:nvSpPr>
          <p:spPr>
            <a:xfrm>
              <a:off x="967975" y="492275"/>
              <a:ext cx="39415" cy="58033"/>
            </a:xfrm>
            <a:custGeom>
              <a:avLst/>
              <a:gdLst/>
              <a:ahLst/>
              <a:cxnLst>
                <a:cxn ang="0">
                  <a:pos x="wd2" y="hd2"/>
                </a:cxn>
                <a:cxn ang="5400000">
                  <a:pos x="wd2" y="hd2"/>
                </a:cxn>
                <a:cxn ang="10800000">
                  <a:pos x="wd2" y="hd2"/>
                </a:cxn>
                <a:cxn ang="16200000">
                  <a:pos x="wd2" y="hd2"/>
                </a:cxn>
              </a:cxnLst>
              <a:rect l="0" t="0" r="r" b="b"/>
              <a:pathLst>
                <a:path w="21600" h="21600" extrusionOk="0">
                  <a:moveTo>
                    <a:pt x="0" y="3490"/>
                  </a:moveTo>
                  <a:cubicBezTo>
                    <a:pt x="2011" y="2631"/>
                    <a:pt x="1713" y="1315"/>
                    <a:pt x="1713" y="0"/>
                  </a:cubicBezTo>
                  <a:cubicBezTo>
                    <a:pt x="4097" y="809"/>
                    <a:pt x="6406" y="1619"/>
                    <a:pt x="8789" y="2479"/>
                  </a:cubicBezTo>
                  <a:cubicBezTo>
                    <a:pt x="15418" y="7234"/>
                    <a:pt x="20557" y="12495"/>
                    <a:pt x="21600" y="19223"/>
                  </a:cubicBezTo>
                  <a:cubicBezTo>
                    <a:pt x="21079" y="20032"/>
                    <a:pt x="20483" y="20791"/>
                    <a:pt x="19961" y="21600"/>
                  </a:cubicBezTo>
                  <a:cubicBezTo>
                    <a:pt x="17429" y="13506"/>
                    <a:pt x="9161" y="8296"/>
                    <a:pt x="0" y="3541"/>
                  </a:cubicBezTo>
                  <a:close/>
                </a:path>
              </a:pathLst>
            </a:custGeom>
            <a:solidFill>
              <a:srgbClr val="8F705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20" name="Freeform: Shape 526"/>
            <p:cNvSpPr/>
            <p:nvPr/>
          </p:nvSpPr>
          <p:spPr>
            <a:xfrm>
              <a:off x="1133102" y="475286"/>
              <a:ext cx="40501" cy="39958"/>
            </a:xfrm>
            <a:custGeom>
              <a:avLst/>
              <a:gdLst/>
              <a:ahLst/>
              <a:cxnLst>
                <a:cxn ang="0">
                  <a:pos x="wd2" y="hd2"/>
                </a:cxn>
                <a:cxn ang="5400000">
                  <a:pos x="wd2" y="hd2"/>
                </a:cxn>
                <a:cxn ang="10800000">
                  <a:pos x="wd2" y="hd2"/>
                </a:cxn>
                <a:cxn ang="16200000">
                  <a:pos x="wd2" y="hd2"/>
                </a:cxn>
              </a:cxnLst>
              <a:rect l="0" t="0" r="r" b="b"/>
              <a:pathLst>
                <a:path w="21600" h="21600" extrusionOk="0">
                  <a:moveTo>
                    <a:pt x="0" y="11241"/>
                  </a:moveTo>
                  <a:cubicBezTo>
                    <a:pt x="870" y="6906"/>
                    <a:pt x="1667" y="2571"/>
                    <a:pt x="5799" y="0"/>
                  </a:cubicBezTo>
                  <a:cubicBezTo>
                    <a:pt x="10800" y="2057"/>
                    <a:pt x="16744" y="2571"/>
                    <a:pt x="13047" y="11388"/>
                  </a:cubicBezTo>
                  <a:cubicBezTo>
                    <a:pt x="9930" y="18882"/>
                    <a:pt x="19498" y="15943"/>
                    <a:pt x="21600" y="19616"/>
                  </a:cubicBezTo>
                  <a:cubicBezTo>
                    <a:pt x="16164" y="20277"/>
                    <a:pt x="10727" y="20939"/>
                    <a:pt x="5291" y="21600"/>
                  </a:cubicBezTo>
                  <a:cubicBezTo>
                    <a:pt x="2827" y="18514"/>
                    <a:pt x="798" y="15282"/>
                    <a:pt x="0" y="11314"/>
                  </a:cubicBezTo>
                  <a:close/>
                </a:path>
              </a:pathLst>
            </a:custGeom>
            <a:solidFill>
              <a:srgbClr val="475C79"/>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21" name="Freeform: Shape 527"/>
            <p:cNvSpPr/>
            <p:nvPr/>
          </p:nvSpPr>
          <p:spPr>
            <a:xfrm>
              <a:off x="885608" y="509832"/>
              <a:ext cx="76911" cy="39796"/>
            </a:xfrm>
            <a:custGeom>
              <a:avLst/>
              <a:gdLst/>
              <a:ahLst/>
              <a:cxnLst>
                <a:cxn ang="0">
                  <a:pos x="wd2" y="hd2"/>
                </a:cxn>
                <a:cxn ang="5400000">
                  <a:pos x="wd2" y="hd2"/>
                </a:cxn>
                <a:cxn ang="10800000">
                  <a:pos x="wd2" y="hd2"/>
                </a:cxn>
                <a:cxn ang="16200000">
                  <a:pos x="wd2" y="hd2"/>
                </a:cxn>
              </a:cxnLst>
              <a:rect l="0" t="0" r="r" b="b"/>
              <a:pathLst>
                <a:path w="19940" h="18602" extrusionOk="0">
                  <a:moveTo>
                    <a:pt x="37" y="15489"/>
                  </a:moveTo>
                  <a:cubicBezTo>
                    <a:pt x="2398" y="3101"/>
                    <a:pt x="9304" y="-2998"/>
                    <a:pt x="16070" y="1449"/>
                  </a:cubicBezTo>
                  <a:cubicBezTo>
                    <a:pt x="19100" y="3418"/>
                    <a:pt x="21355" y="6087"/>
                    <a:pt x="18889" y="12630"/>
                  </a:cubicBezTo>
                  <a:cubicBezTo>
                    <a:pt x="19135" y="15553"/>
                    <a:pt x="17831" y="15934"/>
                    <a:pt x="16810" y="16315"/>
                  </a:cubicBezTo>
                  <a:cubicBezTo>
                    <a:pt x="11982" y="17967"/>
                    <a:pt x="7084" y="18602"/>
                    <a:pt x="2151" y="18602"/>
                  </a:cubicBezTo>
                  <a:cubicBezTo>
                    <a:pt x="1129" y="18602"/>
                    <a:pt x="-245" y="18602"/>
                    <a:pt x="37" y="15489"/>
                  </a:cubicBezTo>
                  <a:close/>
                </a:path>
              </a:pathLst>
            </a:custGeom>
            <a:solidFill>
              <a:srgbClr val="465C7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22" name="Freeform: Shape 528"/>
            <p:cNvSpPr/>
            <p:nvPr/>
          </p:nvSpPr>
          <p:spPr>
            <a:xfrm>
              <a:off x="883707" y="553433"/>
              <a:ext cx="96049" cy="29900"/>
            </a:xfrm>
            <a:custGeom>
              <a:avLst/>
              <a:gdLst/>
              <a:ahLst/>
              <a:cxnLst>
                <a:cxn ang="0">
                  <a:pos x="wd2" y="hd2"/>
                </a:cxn>
                <a:cxn ang="5400000">
                  <a:pos x="wd2" y="hd2"/>
                </a:cxn>
                <a:cxn ang="10800000">
                  <a:pos x="wd2" y="hd2"/>
                </a:cxn>
                <a:cxn ang="16200000">
                  <a:pos x="wd2" y="hd2"/>
                </a:cxn>
              </a:cxnLst>
              <a:rect l="0" t="0" r="r" b="b"/>
              <a:pathLst>
                <a:path w="21143" h="21600" extrusionOk="0">
                  <a:moveTo>
                    <a:pt x="19926" y="16789"/>
                  </a:moveTo>
                  <a:cubicBezTo>
                    <a:pt x="13703" y="18360"/>
                    <a:pt x="7450" y="20029"/>
                    <a:pt x="1228" y="21600"/>
                  </a:cubicBezTo>
                  <a:cubicBezTo>
                    <a:pt x="390" y="18066"/>
                    <a:pt x="-29" y="14138"/>
                    <a:pt x="1" y="9720"/>
                  </a:cubicBezTo>
                  <a:cubicBezTo>
                    <a:pt x="1108" y="4811"/>
                    <a:pt x="2783" y="3338"/>
                    <a:pt x="4458" y="3436"/>
                  </a:cubicBezTo>
                  <a:cubicBezTo>
                    <a:pt x="9933" y="3829"/>
                    <a:pt x="15318" y="295"/>
                    <a:pt x="20793" y="0"/>
                  </a:cubicBezTo>
                  <a:cubicBezTo>
                    <a:pt x="21571" y="6185"/>
                    <a:pt x="20943" y="11586"/>
                    <a:pt x="19955" y="16887"/>
                  </a:cubicBezTo>
                  <a:close/>
                </a:path>
              </a:pathLst>
            </a:custGeom>
            <a:solidFill>
              <a:srgbClr val="54698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23" name="Freeform: Shape 529"/>
            <p:cNvSpPr/>
            <p:nvPr/>
          </p:nvSpPr>
          <p:spPr>
            <a:xfrm>
              <a:off x="882465" y="536989"/>
              <a:ext cx="95625" cy="30036"/>
            </a:xfrm>
            <a:custGeom>
              <a:avLst/>
              <a:gdLst/>
              <a:ahLst/>
              <a:cxnLst>
                <a:cxn ang="0">
                  <a:pos x="wd2" y="hd2"/>
                </a:cxn>
                <a:cxn ang="5400000">
                  <a:pos x="wd2" y="hd2"/>
                </a:cxn>
                <a:cxn ang="10800000">
                  <a:pos x="wd2" y="hd2"/>
                </a:cxn>
                <a:cxn ang="16200000">
                  <a:pos x="wd2" y="hd2"/>
                </a:cxn>
              </a:cxnLst>
              <a:rect l="0" t="0" r="r" b="b"/>
              <a:pathLst>
                <a:path w="21196" h="21600" extrusionOk="0">
                  <a:moveTo>
                    <a:pt x="21154" y="11826"/>
                  </a:moveTo>
                  <a:cubicBezTo>
                    <a:pt x="19768" y="16127"/>
                    <a:pt x="18021" y="16811"/>
                    <a:pt x="16213" y="16908"/>
                  </a:cubicBezTo>
                  <a:cubicBezTo>
                    <a:pt x="10851" y="16908"/>
                    <a:pt x="5518" y="17886"/>
                    <a:pt x="246" y="21600"/>
                  </a:cubicBezTo>
                  <a:cubicBezTo>
                    <a:pt x="5" y="15736"/>
                    <a:pt x="-326" y="9871"/>
                    <a:pt x="728" y="4398"/>
                  </a:cubicBezTo>
                  <a:cubicBezTo>
                    <a:pt x="3831" y="7721"/>
                    <a:pt x="7055" y="5864"/>
                    <a:pt x="10007" y="4300"/>
                  </a:cubicBezTo>
                  <a:cubicBezTo>
                    <a:pt x="12236" y="3127"/>
                    <a:pt x="14857" y="5962"/>
                    <a:pt x="16846" y="0"/>
                  </a:cubicBezTo>
                  <a:cubicBezTo>
                    <a:pt x="17539" y="3127"/>
                    <a:pt x="18201" y="6157"/>
                    <a:pt x="19617" y="5473"/>
                  </a:cubicBezTo>
                  <a:cubicBezTo>
                    <a:pt x="21244" y="4691"/>
                    <a:pt x="21274" y="8112"/>
                    <a:pt x="21154" y="11826"/>
                  </a:cubicBezTo>
                  <a:close/>
                </a:path>
              </a:pathLst>
            </a:custGeom>
            <a:solidFill>
              <a:srgbClr val="4D6380"/>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24" name="Freeform: Shape 530"/>
            <p:cNvSpPr/>
            <p:nvPr/>
          </p:nvSpPr>
          <p:spPr>
            <a:xfrm>
              <a:off x="863327" y="396732"/>
              <a:ext cx="130608" cy="22483"/>
            </a:xfrm>
            <a:custGeom>
              <a:avLst/>
              <a:gdLst/>
              <a:ahLst/>
              <a:cxnLst>
                <a:cxn ang="0">
                  <a:pos x="wd2" y="hd2"/>
                </a:cxn>
                <a:cxn ang="5400000">
                  <a:pos x="wd2" y="hd2"/>
                </a:cxn>
                <a:cxn ang="10800000">
                  <a:pos x="wd2" y="hd2"/>
                </a:cxn>
                <a:cxn ang="16200000">
                  <a:pos x="wd2" y="hd2"/>
                </a:cxn>
              </a:cxnLst>
              <a:rect l="0" t="0" r="r" b="b"/>
              <a:pathLst>
                <a:path w="21600" h="20774" extrusionOk="0">
                  <a:moveTo>
                    <a:pt x="0" y="12558"/>
                  </a:moveTo>
                  <a:cubicBezTo>
                    <a:pt x="922" y="10674"/>
                    <a:pt x="1821" y="8665"/>
                    <a:pt x="2742" y="6781"/>
                  </a:cubicBezTo>
                  <a:cubicBezTo>
                    <a:pt x="5979" y="4521"/>
                    <a:pt x="9193" y="2261"/>
                    <a:pt x="12430" y="0"/>
                  </a:cubicBezTo>
                  <a:cubicBezTo>
                    <a:pt x="15486" y="251"/>
                    <a:pt x="18543" y="377"/>
                    <a:pt x="21600" y="628"/>
                  </a:cubicBezTo>
                  <a:cubicBezTo>
                    <a:pt x="20881" y="9670"/>
                    <a:pt x="19217" y="9670"/>
                    <a:pt x="17891" y="12433"/>
                  </a:cubicBezTo>
                  <a:cubicBezTo>
                    <a:pt x="13576" y="21600"/>
                    <a:pt x="9036" y="21349"/>
                    <a:pt x="4518" y="20219"/>
                  </a:cubicBezTo>
                  <a:cubicBezTo>
                    <a:pt x="2989" y="19842"/>
                    <a:pt x="1506" y="15196"/>
                    <a:pt x="0" y="12433"/>
                  </a:cubicBezTo>
                  <a:close/>
                </a:path>
              </a:pathLst>
            </a:custGeom>
            <a:solidFill>
              <a:srgbClr val="F3A481"/>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25" name="Freeform: Shape 531"/>
            <p:cNvSpPr/>
            <p:nvPr/>
          </p:nvSpPr>
          <p:spPr>
            <a:xfrm>
              <a:off x="2821750" y="868954"/>
              <a:ext cx="170695" cy="90001"/>
            </a:xfrm>
            <a:custGeom>
              <a:avLst/>
              <a:gdLst/>
              <a:ahLst/>
              <a:cxnLst>
                <a:cxn ang="0">
                  <a:pos x="wd2" y="hd2"/>
                </a:cxn>
                <a:cxn ang="5400000">
                  <a:pos x="wd2" y="hd2"/>
                </a:cxn>
                <a:cxn ang="10800000">
                  <a:pos x="wd2" y="hd2"/>
                </a:cxn>
                <a:cxn ang="16200000">
                  <a:pos x="wd2" y="hd2"/>
                </a:cxn>
              </a:cxnLst>
              <a:rect l="0" t="0" r="r" b="b"/>
              <a:pathLst>
                <a:path w="21565" h="20463" extrusionOk="0">
                  <a:moveTo>
                    <a:pt x="17" y="20191"/>
                  </a:moveTo>
                  <a:cubicBezTo>
                    <a:pt x="-35" y="17719"/>
                    <a:pt x="17" y="15247"/>
                    <a:pt x="411" y="12837"/>
                  </a:cubicBezTo>
                  <a:cubicBezTo>
                    <a:pt x="1957" y="5729"/>
                    <a:pt x="4584" y="1156"/>
                    <a:pt x="9065" y="909"/>
                  </a:cubicBezTo>
                  <a:cubicBezTo>
                    <a:pt x="10662" y="-1038"/>
                    <a:pt x="12293" y="754"/>
                    <a:pt x="13907" y="723"/>
                  </a:cubicBezTo>
                  <a:cubicBezTo>
                    <a:pt x="15865" y="1774"/>
                    <a:pt x="18062" y="1280"/>
                    <a:pt x="19779" y="3844"/>
                  </a:cubicBezTo>
                  <a:cubicBezTo>
                    <a:pt x="20260" y="4215"/>
                    <a:pt x="20724" y="4617"/>
                    <a:pt x="21565" y="5266"/>
                  </a:cubicBezTo>
                  <a:cubicBezTo>
                    <a:pt x="20878" y="6255"/>
                    <a:pt x="20312" y="7058"/>
                    <a:pt x="19762" y="7831"/>
                  </a:cubicBezTo>
                  <a:cubicBezTo>
                    <a:pt x="16654" y="6842"/>
                    <a:pt x="13529" y="6286"/>
                    <a:pt x="10387" y="6224"/>
                  </a:cubicBezTo>
                  <a:cubicBezTo>
                    <a:pt x="9718" y="7274"/>
                    <a:pt x="8790" y="6934"/>
                    <a:pt x="8052" y="7645"/>
                  </a:cubicBezTo>
                  <a:cubicBezTo>
                    <a:pt x="6885" y="8232"/>
                    <a:pt x="5889" y="10179"/>
                    <a:pt x="4498" y="9128"/>
                  </a:cubicBezTo>
                  <a:cubicBezTo>
                    <a:pt x="2197" y="11786"/>
                    <a:pt x="1030" y="15772"/>
                    <a:pt x="343" y="20346"/>
                  </a:cubicBezTo>
                  <a:cubicBezTo>
                    <a:pt x="188" y="20562"/>
                    <a:pt x="85" y="20469"/>
                    <a:pt x="34" y="20160"/>
                  </a:cubicBezTo>
                  <a:close/>
                </a:path>
              </a:pathLst>
            </a:custGeom>
            <a:solidFill>
              <a:srgbClr val="2D1D2B"/>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26" name="Freeform: Shape 532"/>
            <p:cNvSpPr/>
            <p:nvPr/>
          </p:nvSpPr>
          <p:spPr>
            <a:xfrm>
              <a:off x="2849400" y="918886"/>
              <a:ext cx="82860" cy="35415"/>
            </a:xfrm>
            <a:custGeom>
              <a:avLst/>
              <a:gdLst/>
              <a:ahLst/>
              <a:cxnLst>
                <a:cxn ang="0">
                  <a:pos x="wd2" y="hd2"/>
                </a:cxn>
                <a:cxn ang="5400000">
                  <a:pos x="wd2" y="hd2"/>
                </a:cxn>
                <a:cxn ang="10800000">
                  <a:pos x="wd2" y="hd2"/>
                </a:cxn>
                <a:cxn ang="16200000">
                  <a:pos x="wd2" y="hd2"/>
                </a:cxn>
              </a:cxnLst>
              <a:rect l="0" t="0" r="r" b="b"/>
              <a:pathLst>
                <a:path w="20738" h="19475" extrusionOk="0">
                  <a:moveTo>
                    <a:pt x="528" y="16069"/>
                  </a:moveTo>
                  <a:cubicBezTo>
                    <a:pt x="-288" y="11061"/>
                    <a:pt x="-220" y="6203"/>
                    <a:pt x="1175" y="1644"/>
                  </a:cubicBezTo>
                  <a:cubicBezTo>
                    <a:pt x="7161" y="-75"/>
                    <a:pt x="13216" y="2317"/>
                    <a:pt x="19169" y="0"/>
                  </a:cubicBezTo>
                  <a:cubicBezTo>
                    <a:pt x="20700" y="5082"/>
                    <a:pt x="21312" y="10388"/>
                    <a:pt x="20088" y="16218"/>
                  </a:cubicBezTo>
                  <a:cubicBezTo>
                    <a:pt x="15257" y="21525"/>
                    <a:pt x="10121" y="18909"/>
                    <a:pt x="5121" y="18236"/>
                  </a:cubicBezTo>
                  <a:cubicBezTo>
                    <a:pt x="3658" y="18012"/>
                    <a:pt x="1923" y="17788"/>
                    <a:pt x="494" y="16069"/>
                  </a:cubicBezTo>
                  <a:close/>
                </a:path>
              </a:pathLst>
            </a:custGeom>
            <a:solidFill>
              <a:srgbClr val="23203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27" name="Freeform: Shape 533"/>
            <p:cNvSpPr/>
            <p:nvPr/>
          </p:nvSpPr>
          <p:spPr>
            <a:xfrm>
              <a:off x="2851510" y="948106"/>
              <a:ext cx="78284" cy="31881"/>
            </a:xfrm>
            <a:custGeom>
              <a:avLst/>
              <a:gdLst/>
              <a:ahLst/>
              <a:cxnLst>
                <a:cxn ang="0">
                  <a:pos x="wd2" y="hd2"/>
                </a:cxn>
                <a:cxn ang="5400000">
                  <a:pos x="wd2" y="hd2"/>
                </a:cxn>
                <a:cxn ang="10800000">
                  <a:pos x="wd2" y="hd2"/>
                </a:cxn>
                <a:cxn ang="16200000">
                  <a:pos x="wd2" y="hd2"/>
                </a:cxn>
              </a:cxnLst>
              <a:rect l="0" t="0" r="r" b="b"/>
              <a:pathLst>
                <a:path w="21600" h="20681" extrusionOk="0">
                  <a:moveTo>
                    <a:pt x="0" y="0"/>
                  </a:moveTo>
                  <a:cubicBezTo>
                    <a:pt x="7200" y="0"/>
                    <a:pt x="14400" y="88"/>
                    <a:pt x="21600" y="177"/>
                  </a:cubicBezTo>
                  <a:cubicBezTo>
                    <a:pt x="20212" y="12784"/>
                    <a:pt x="15937" y="21424"/>
                    <a:pt x="10800" y="20630"/>
                  </a:cubicBezTo>
                  <a:cubicBezTo>
                    <a:pt x="8400" y="20278"/>
                    <a:pt x="4800" y="21600"/>
                    <a:pt x="5437" y="10315"/>
                  </a:cubicBezTo>
                  <a:cubicBezTo>
                    <a:pt x="5925" y="1411"/>
                    <a:pt x="1537" y="4408"/>
                    <a:pt x="0" y="0"/>
                  </a:cubicBezTo>
                  <a:close/>
                </a:path>
              </a:pathLst>
            </a:custGeom>
            <a:solidFill>
              <a:srgbClr val="373062"/>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28" name="Freeform: Shape 534"/>
            <p:cNvSpPr/>
            <p:nvPr/>
          </p:nvSpPr>
          <p:spPr>
            <a:xfrm>
              <a:off x="2854037" y="897667"/>
              <a:ext cx="72086" cy="28451"/>
            </a:xfrm>
            <a:custGeom>
              <a:avLst/>
              <a:gdLst/>
              <a:ahLst/>
              <a:cxnLst>
                <a:cxn ang="0">
                  <a:pos x="wd2" y="hd2"/>
                </a:cxn>
                <a:cxn ang="5400000">
                  <a:pos x="wd2" y="hd2"/>
                </a:cxn>
                <a:cxn ang="10800000">
                  <a:pos x="wd2" y="hd2"/>
                </a:cxn>
                <a:cxn ang="16200000">
                  <a:pos x="wd2" y="hd2"/>
                </a:cxn>
              </a:cxnLst>
              <a:rect l="0" t="0" r="r" b="b"/>
              <a:pathLst>
                <a:path w="21414" h="19159" extrusionOk="0">
                  <a:moveTo>
                    <a:pt x="21414" y="14290"/>
                  </a:moveTo>
                  <a:cubicBezTo>
                    <a:pt x="21131" y="15480"/>
                    <a:pt x="20849" y="17768"/>
                    <a:pt x="20526" y="17768"/>
                  </a:cubicBezTo>
                  <a:cubicBezTo>
                    <a:pt x="13662" y="18409"/>
                    <a:pt x="6799" y="21246"/>
                    <a:pt x="16" y="16303"/>
                  </a:cubicBezTo>
                  <a:cubicBezTo>
                    <a:pt x="-186" y="13191"/>
                    <a:pt x="1550" y="11178"/>
                    <a:pt x="944" y="7883"/>
                  </a:cubicBezTo>
                  <a:cubicBezTo>
                    <a:pt x="3649" y="5595"/>
                    <a:pt x="6314" y="3215"/>
                    <a:pt x="9019" y="927"/>
                  </a:cubicBezTo>
                  <a:cubicBezTo>
                    <a:pt x="10917" y="-263"/>
                    <a:pt x="12814" y="-354"/>
                    <a:pt x="14712" y="927"/>
                  </a:cubicBezTo>
                  <a:cubicBezTo>
                    <a:pt x="17538" y="3764"/>
                    <a:pt x="20243" y="6968"/>
                    <a:pt x="21374" y="14198"/>
                  </a:cubicBezTo>
                  <a:close/>
                </a:path>
              </a:pathLst>
            </a:custGeom>
            <a:solidFill>
              <a:srgbClr val="0F0E1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29" name="Freeform: Shape 535"/>
            <p:cNvSpPr/>
            <p:nvPr/>
          </p:nvSpPr>
          <p:spPr>
            <a:xfrm>
              <a:off x="2883991" y="983489"/>
              <a:ext cx="38599" cy="12701"/>
            </a:xfrm>
            <a:custGeom>
              <a:avLst/>
              <a:gdLst/>
              <a:ahLst/>
              <a:cxnLst>
                <a:cxn ang="0">
                  <a:pos x="wd2" y="hd2"/>
                </a:cxn>
                <a:cxn ang="5400000">
                  <a:pos x="wd2" y="hd2"/>
                </a:cxn>
                <a:cxn ang="10800000">
                  <a:pos x="wd2" y="hd2"/>
                </a:cxn>
                <a:cxn ang="16200000">
                  <a:pos x="wd2" y="hd2"/>
                </a:cxn>
              </a:cxnLst>
              <a:rect l="0" t="0" r="r" b="b"/>
              <a:pathLst>
                <a:path w="21600" h="15930" extrusionOk="0">
                  <a:moveTo>
                    <a:pt x="21600" y="0"/>
                  </a:moveTo>
                  <a:cubicBezTo>
                    <a:pt x="14375" y="20877"/>
                    <a:pt x="7149" y="21600"/>
                    <a:pt x="0" y="0"/>
                  </a:cubicBezTo>
                  <a:cubicBezTo>
                    <a:pt x="7225" y="0"/>
                    <a:pt x="14451" y="0"/>
                    <a:pt x="21600" y="0"/>
                  </a:cubicBezTo>
                  <a:close/>
                </a:path>
              </a:pathLst>
            </a:custGeom>
            <a:solidFill>
              <a:srgbClr val="D98161"/>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30" name="Freeform: Shape 536"/>
            <p:cNvSpPr/>
            <p:nvPr/>
          </p:nvSpPr>
          <p:spPr>
            <a:xfrm>
              <a:off x="2814920" y="957756"/>
              <a:ext cx="12701" cy="19707"/>
            </a:xfrm>
            <a:custGeom>
              <a:avLst/>
              <a:gdLst/>
              <a:ahLst/>
              <a:cxnLst>
                <a:cxn ang="0">
                  <a:pos x="wd2" y="hd2"/>
                </a:cxn>
                <a:cxn ang="5400000">
                  <a:pos x="wd2" y="hd2"/>
                </a:cxn>
                <a:cxn ang="10800000">
                  <a:pos x="wd2" y="hd2"/>
                </a:cxn>
                <a:cxn ang="16200000">
                  <a:pos x="wd2" y="hd2"/>
                </a:cxn>
              </a:cxnLst>
              <a:rect l="0" t="0" r="r" b="b"/>
              <a:pathLst>
                <a:path w="20250" h="21600" extrusionOk="0">
                  <a:moveTo>
                    <a:pt x="12152" y="0"/>
                  </a:moveTo>
                  <a:cubicBezTo>
                    <a:pt x="14852" y="149"/>
                    <a:pt x="17550" y="447"/>
                    <a:pt x="20250" y="894"/>
                  </a:cubicBezTo>
                  <a:cubicBezTo>
                    <a:pt x="17550" y="7747"/>
                    <a:pt x="14400" y="14748"/>
                    <a:pt x="11700" y="21600"/>
                  </a:cubicBezTo>
                  <a:cubicBezTo>
                    <a:pt x="-1350" y="19217"/>
                    <a:pt x="1350" y="14897"/>
                    <a:pt x="0" y="11024"/>
                  </a:cubicBezTo>
                  <a:cubicBezTo>
                    <a:pt x="4051" y="7300"/>
                    <a:pt x="8101" y="3576"/>
                    <a:pt x="12152" y="0"/>
                  </a:cubicBezTo>
                  <a:close/>
                </a:path>
              </a:pathLst>
            </a:custGeom>
            <a:solidFill>
              <a:srgbClr val="A25C51"/>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31" name="Freeform: Shape 537"/>
            <p:cNvSpPr/>
            <p:nvPr/>
          </p:nvSpPr>
          <p:spPr>
            <a:xfrm>
              <a:off x="2884535" y="891315"/>
              <a:ext cx="19300" cy="12701"/>
            </a:xfrm>
            <a:custGeom>
              <a:avLst/>
              <a:gdLst/>
              <a:ahLst/>
              <a:cxnLst>
                <a:cxn ang="0">
                  <a:pos x="wd2" y="hd2"/>
                </a:cxn>
                <a:cxn ang="5400000">
                  <a:pos x="wd2" y="hd2"/>
                </a:cxn>
                <a:cxn ang="10800000">
                  <a:pos x="wd2" y="hd2"/>
                </a:cxn>
                <a:cxn ang="16200000">
                  <a:pos x="wd2" y="hd2"/>
                </a:cxn>
              </a:cxnLst>
              <a:rect l="0" t="0" r="r" b="b"/>
              <a:pathLst>
                <a:path w="21600" h="14574" extrusionOk="0">
                  <a:moveTo>
                    <a:pt x="21448" y="13975"/>
                  </a:moveTo>
                  <a:cubicBezTo>
                    <a:pt x="14299" y="13975"/>
                    <a:pt x="7149" y="13975"/>
                    <a:pt x="0" y="13975"/>
                  </a:cubicBezTo>
                  <a:cubicBezTo>
                    <a:pt x="6693" y="-7026"/>
                    <a:pt x="14299" y="1375"/>
                    <a:pt x="21600" y="3175"/>
                  </a:cubicBezTo>
                  <a:cubicBezTo>
                    <a:pt x="20840" y="6775"/>
                    <a:pt x="20840" y="10375"/>
                    <a:pt x="21600" y="14574"/>
                  </a:cubicBezTo>
                  <a:close/>
                </a:path>
              </a:pathLst>
            </a:custGeom>
            <a:solidFill>
              <a:srgbClr val="5C515C"/>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32" name="Freeform: Shape 538"/>
            <p:cNvSpPr/>
            <p:nvPr/>
          </p:nvSpPr>
          <p:spPr>
            <a:xfrm>
              <a:off x="2541778" y="882159"/>
              <a:ext cx="136995" cy="92451"/>
            </a:xfrm>
            <a:custGeom>
              <a:avLst/>
              <a:gdLst/>
              <a:ahLst/>
              <a:cxnLst>
                <a:cxn ang="0">
                  <a:pos x="wd2" y="hd2"/>
                </a:cxn>
                <a:cxn ang="5400000">
                  <a:pos x="wd2" y="hd2"/>
                </a:cxn>
                <a:cxn ang="10800000">
                  <a:pos x="wd2" y="hd2"/>
                </a:cxn>
                <a:cxn ang="16200000">
                  <a:pos x="wd2" y="hd2"/>
                </a:cxn>
              </a:cxnLst>
              <a:rect l="0" t="0" r="r" b="b"/>
              <a:pathLst>
                <a:path w="21600" h="21419" extrusionOk="0">
                  <a:moveTo>
                    <a:pt x="21021" y="11595"/>
                  </a:moveTo>
                  <a:cubicBezTo>
                    <a:pt x="21214" y="14366"/>
                    <a:pt x="21407" y="17105"/>
                    <a:pt x="21600" y="19876"/>
                  </a:cubicBezTo>
                  <a:cubicBezTo>
                    <a:pt x="21450" y="20380"/>
                    <a:pt x="21321" y="20915"/>
                    <a:pt x="21171" y="21419"/>
                  </a:cubicBezTo>
                  <a:cubicBezTo>
                    <a:pt x="21107" y="20569"/>
                    <a:pt x="21043" y="19719"/>
                    <a:pt x="20978" y="18869"/>
                  </a:cubicBezTo>
                  <a:cubicBezTo>
                    <a:pt x="20636" y="18459"/>
                    <a:pt x="20314" y="18018"/>
                    <a:pt x="20164" y="17389"/>
                  </a:cubicBezTo>
                  <a:cubicBezTo>
                    <a:pt x="20014" y="16790"/>
                    <a:pt x="19929" y="16129"/>
                    <a:pt x="19821" y="15500"/>
                  </a:cubicBezTo>
                  <a:cubicBezTo>
                    <a:pt x="19564" y="14240"/>
                    <a:pt x="19157" y="13106"/>
                    <a:pt x="18536" y="12130"/>
                  </a:cubicBezTo>
                  <a:cubicBezTo>
                    <a:pt x="18300" y="11753"/>
                    <a:pt x="18064" y="11375"/>
                    <a:pt x="17850" y="10965"/>
                  </a:cubicBezTo>
                  <a:cubicBezTo>
                    <a:pt x="16650" y="7439"/>
                    <a:pt x="14207" y="6368"/>
                    <a:pt x="12107" y="4574"/>
                  </a:cubicBezTo>
                  <a:cubicBezTo>
                    <a:pt x="8614" y="2338"/>
                    <a:pt x="5036" y="3251"/>
                    <a:pt x="1457" y="4038"/>
                  </a:cubicBezTo>
                  <a:cubicBezTo>
                    <a:pt x="964" y="3251"/>
                    <a:pt x="493" y="2464"/>
                    <a:pt x="0" y="1677"/>
                  </a:cubicBezTo>
                  <a:cubicBezTo>
                    <a:pt x="1736" y="102"/>
                    <a:pt x="3729" y="480"/>
                    <a:pt x="5614" y="8"/>
                  </a:cubicBezTo>
                  <a:cubicBezTo>
                    <a:pt x="7414" y="8"/>
                    <a:pt x="9214" y="102"/>
                    <a:pt x="10993" y="8"/>
                  </a:cubicBezTo>
                  <a:cubicBezTo>
                    <a:pt x="15707" y="-181"/>
                    <a:pt x="18750" y="3125"/>
                    <a:pt x="20378" y="9486"/>
                  </a:cubicBezTo>
                  <a:cubicBezTo>
                    <a:pt x="20550" y="10178"/>
                    <a:pt x="20786" y="10839"/>
                    <a:pt x="21000" y="11501"/>
                  </a:cubicBezTo>
                  <a:close/>
                </a:path>
              </a:pathLst>
            </a:custGeom>
            <a:solidFill>
              <a:srgbClr val="2E1D2B"/>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33" name="Freeform: Shape 539"/>
            <p:cNvSpPr/>
            <p:nvPr/>
          </p:nvSpPr>
          <p:spPr>
            <a:xfrm>
              <a:off x="2599538" y="902034"/>
              <a:ext cx="59120" cy="32044"/>
            </a:xfrm>
            <a:custGeom>
              <a:avLst/>
              <a:gdLst/>
              <a:ahLst/>
              <a:cxnLst>
                <a:cxn ang="0">
                  <a:pos x="wd2" y="hd2"/>
                </a:cxn>
                <a:cxn ang="5400000">
                  <a:pos x="wd2" y="hd2"/>
                </a:cxn>
                <a:cxn ang="10800000">
                  <a:pos x="wd2" y="hd2"/>
                </a:cxn>
                <a:cxn ang="16200000">
                  <a:pos x="wd2" y="hd2"/>
                </a:cxn>
              </a:cxnLst>
              <a:rect l="0" t="0" r="r" b="b"/>
              <a:pathLst>
                <a:path w="21600" h="19364" extrusionOk="0">
                  <a:moveTo>
                    <a:pt x="6952" y="0"/>
                  </a:moveTo>
                  <a:cubicBezTo>
                    <a:pt x="13854" y="328"/>
                    <a:pt x="18372" y="6653"/>
                    <a:pt x="21600" y="16015"/>
                  </a:cubicBezTo>
                  <a:cubicBezTo>
                    <a:pt x="15145" y="21600"/>
                    <a:pt x="8392" y="18644"/>
                    <a:pt x="1688" y="18068"/>
                  </a:cubicBezTo>
                  <a:cubicBezTo>
                    <a:pt x="993" y="17658"/>
                    <a:pt x="447" y="16919"/>
                    <a:pt x="0" y="15933"/>
                  </a:cubicBezTo>
                  <a:cubicBezTo>
                    <a:pt x="596" y="8624"/>
                    <a:pt x="2731" y="3039"/>
                    <a:pt x="6902" y="0"/>
                  </a:cubicBezTo>
                  <a:close/>
                </a:path>
              </a:pathLst>
            </a:custGeom>
            <a:solidFill>
              <a:srgbClr val="0F0E13"/>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34" name="Freeform: Shape 540"/>
            <p:cNvSpPr/>
            <p:nvPr/>
          </p:nvSpPr>
          <p:spPr>
            <a:xfrm>
              <a:off x="2596951" y="928536"/>
              <a:ext cx="74755" cy="25449"/>
            </a:xfrm>
            <a:custGeom>
              <a:avLst/>
              <a:gdLst/>
              <a:ahLst/>
              <a:cxnLst>
                <a:cxn ang="0">
                  <a:pos x="wd2" y="hd2"/>
                </a:cxn>
                <a:cxn ang="5400000">
                  <a:pos x="wd2" y="hd2"/>
                </a:cxn>
                <a:cxn ang="10800000">
                  <a:pos x="wd2" y="hd2"/>
                </a:cxn>
                <a:cxn ang="16200000">
                  <a:pos x="wd2" y="hd2"/>
                </a:cxn>
              </a:cxnLst>
              <a:rect l="0" t="0" r="r" b="b"/>
              <a:pathLst>
                <a:path w="19801" h="20122" extrusionOk="0">
                  <a:moveTo>
                    <a:pt x="17245" y="2794"/>
                  </a:moveTo>
                  <a:cubicBezTo>
                    <a:pt x="18649" y="6125"/>
                    <a:pt x="19009" y="11284"/>
                    <a:pt x="19801" y="15690"/>
                  </a:cubicBezTo>
                  <a:cubicBezTo>
                    <a:pt x="14653" y="21600"/>
                    <a:pt x="9469" y="21600"/>
                    <a:pt x="4321" y="15690"/>
                  </a:cubicBezTo>
                  <a:cubicBezTo>
                    <a:pt x="2989" y="10746"/>
                    <a:pt x="-1799" y="12788"/>
                    <a:pt x="721" y="0"/>
                  </a:cubicBezTo>
                  <a:cubicBezTo>
                    <a:pt x="721" y="0"/>
                    <a:pt x="1081" y="430"/>
                    <a:pt x="1081" y="430"/>
                  </a:cubicBezTo>
                  <a:cubicBezTo>
                    <a:pt x="2269" y="5696"/>
                    <a:pt x="4141" y="4406"/>
                    <a:pt x="5797" y="4299"/>
                  </a:cubicBezTo>
                  <a:cubicBezTo>
                    <a:pt x="9613" y="4084"/>
                    <a:pt x="13501" y="5911"/>
                    <a:pt x="17281" y="2902"/>
                  </a:cubicBezTo>
                  <a:close/>
                </a:path>
              </a:pathLst>
            </a:custGeom>
            <a:solidFill>
              <a:srgbClr val="26233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35" name="Freeform: Shape 541"/>
            <p:cNvSpPr/>
            <p:nvPr/>
          </p:nvSpPr>
          <p:spPr>
            <a:xfrm>
              <a:off x="2614229" y="952044"/>
              <a:ext cx="54487" cy="26107"/>
            </a:xfrm>
            <a:custGeom>
              <a:avLst/>
              <a:gdLst/>
              <a:ahLst/>
              <a:cxnLst>
                <a:cxn ang="0">
                  <a:pos x="wd2" y="hd2"/>
                </a:cxn>
                <a:cxn ang="5400000">
                  <a:pos x="wd2" y="hd2"/>
                </a:cxn>
                <a:cxn ang="10800000">
                  <a:pos x="wd2" y="hd2"/>
                </a:cxn>
                <a:cxn ang="16200000">
                  <a:pos x="wd2" y="hd2"/>
                </a:cxn>
              </a:cxnLst>
              <a:rect l="0" t="0" r="r" b="b"/>
              <a:pathLst>
                <a:path w="21069" h="21278" extrusionOk="0">
                  <a:moveTo>
                    <a:pt x="21069" y="10305"/>
                  </a:moveTo>
                  <a:cubicBezTo>
                    <a:pt x="18284" y="18613"/>
                    <a:pt x="14184" y="21161"/>
                    <a:pt x="9665" y="21271"/>
                  </a:cubicBezTo>
                  <a:cubicBezTo>
                    <a:pt x="1729" y="21493"/>
                    <a:pt x="-531" y="16397"/>
                    <a:pt x="100" y="4"/>
                  </a:cubicBezTo>
                  <a:cubicBezTo>
                    <a:pt x="1624" y="-107"/>
                    <a:pt x="2149" y="2662"/>
                    <a:pt x="2990" y="4545"/>
                  </a:cubicBezTo>
                  <a:cubicBezTo>
                    <a:pt x="6301" y="8422"/>
                    <a:pt x="9927" y="5985"/>
                    <a:pt x="13396" y="6650"/>
                  </a:cubicBezTo>
                  <a:cubicBezTo>
                    <a:pt x="16024" y="7204"/>
                    <a:pt x="18862" y="5542"/>
                    <a:pt x="21069" y="10305"/>
                  </a:cubicBezTo>
                  <a:close/>
                </a:path>
              </a:pathLst>
            </a:custGeom>
            <a:solidFill>
              <a:srgbClr val="3A316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36" name="Freeform: Shape 542"/>
            <p:cNvSpPr/>
            <p:nvPr/>
          </p:nvSpPr>
          <p:spPr>
            <a:xfrm>
              <a:off x="2613264" y="948243"/>
              <a:ext cx="58849" cy="13711"/>
            </a:xfrm>
            <a:custGeom>
              <a:avLst/>
              <a:gdLst/>
              <a:ahLst/>
              <a:cxnLst>
                <a:cxn ang="0">
                  <a:pos x="wd2" y="hd2"/>
                </a:cxn>
                <a:cxn ang="5400000">
                  <a:pos x="wd2" y="hd2"/>
                </a:cxn>
                <a:cxn ang="10800000">
                  <a:pos x="wd2" y="hd2"/>
                </a:cxn>
                <a:cxn ang="16200000">
                  <a:pos x="wd2" y="hd2"/>
                </a:cxn>
              </a:cxnLst>
              <a:rect l="0" t="0" r="r" b="b"/>
              <a:pathLst>
                <a:path w="21600" h="19454" extrusionOk="0">
                  <a:moveTo>
                    <a:pt x="1447" y="13886"/>
                  </a:moveTo>
                  <a:cubicBezTo>
                    <a:pt x="1147" y="10992"/>
                    <a:pt x="798" y="8293"/>
                    <a:pt x="499" y="5400"/>
                  </a:cubicBezTo>
                  <a:cubicBezTo>
                    <a:pt x="349" y="3664"/>
                    <a:pt x="150" y="1928"/>
                    <a:pt x="0" y="0"/>
                  </a:cubicBezTo>
                  <a:cubicBezTo>
                    <a:pt x="7134" y="0"/>
                    <a:pt x="14317" y="0"/>
                    <a:pt x="21450" y="0"/>
                  </a:cubicBezTo>
                  <a:cubicBezTo>
                    <a:pt x="21500" y="4435"/>
                    <a:pt x="21550" y="9064"/>
                    <a:pt x="21600" y="13499"/>
                  </a:cubicBezTo>
                  <a:cubicBezTo>
                    <a:pt x="14865" y="21600"/>
                    <a:pt x="8181" y="21214"/>
                    <a:pt x="1447" y="13693"/>
                  </a:cubicBezTo>
                  <a:close/>
                </a:path>
              </a:pathLst>
            </a:custGeom>
            <a:solidFill>
              <a:srgbClr val="322C51"/>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37" name="Freeform: Shape 543"/>
            <p:cNvSpPr/>
            <p:nvPr/>
          </p:nvSpPr>
          <p:spPr>
            <a:xfrm>
              <a:off x="2617206" y="954992"/>
              <a:ext cx="57755" cy="12701"/>
            </a:xfrm>
            <a:custGeom>
              <a:avLst/>
              <a:gdLst/>
              <a:ahLst/>
              <a:cxnLst>
                <a:cxn ang="0">
                  <a:pos x="wd2" y="hd2"/>
                </a:cxn>
                <a:cxn ang="5400000">
                  <a:pos x="wd2" y="hd2"/>
                </a:cxn>
                <a:cxn ang="10800000">
                  <a:pos x="wd2" y="hd2"/>
                </a:cxn>
                <a:cxn ang="16200000">
                  <a:pos x="wd2" y="hd2"/>
                </a:cxn>
              </a:cxnLst>
              <a:rect l="0" t="0" r="r" b="b"/>
              <a:pathLst>
                <a:path w="21446" h="16874" extrusionOk="0">
                  <a:moveTo>
                    <a:pt x="0" y="332"/>
                  </a:moveTo>
                  <a:cubicBezTo>
                    <a:pt x="6813" y="332"/>
                    <a:pt x="13576" y="332"/>
                    <a:pt x="20389" y="0"/>
                  </a:cubicBezTo>
                  <a:cubicBezTo>
                    <a:pt x="21146" y="3323"/>
                    <a:pt x="21600" y="7642"/>
                    <a:pt x="21398" y="13956"/>
                  </a:cubicBezTo>
                  <a:cubicBezTo>
                    <a:pt x="20641" y="14953"/>
                    <a:pt x="19884" y="15618"/>
                    <a:pt x="19127" y="16615"/>
                  </a:cubicBezTo>
                  <a:cubicBezTo>
                    <a:pt x="14181" y="16615"/>
                    <a:pt x="9235" y="16615"/>
                    <a:pt x="4340" y="16283"/>
                  </a:cubicBezTo>
                  <a:cubicBezTo>
                    <a:pt x="2574" y="16283"/>
                    <a:pt x="101" y="21600"/>
                    <a:pt x="0" y="332"/>
                  </a:cubicBezTo>
                  <a:close/>
                </a:path>
              </a:pathLst>
            </a:custGeom>
            <a:solidFill>
              <a:srgbClr val="342E5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38" name="Freeform: Shape 544"/>
            <p:cNvSpPr/>
            <p:nvPr/>
          </p:nvSpPr>
          <p:spPr>
            <a:xfrm>
              <a:off x="2932576" y="837262"/>
              <a:ext cx="62724" cy="49008"/>
            </a:xfrm>
            <a:custGeom>
              <a:avLst/>
              <a:gdLst/>
              <a:ahLst/>
              <a:cxnLst>
                <a:cxn ang="0">
                  <a:pos x="wd2" y="hd2"/>
                </a:cxn>
                <a:cxn ang="5400000">
                  <a:pos x="wd2" y="hd2"/>
                </a:cxn>
                <a:cxn ang="10800000">
                  <a:pos x="wd2" y="hd2"/>
                </a:cxn>
                <a:cxn ang="16200000">
                  <a:pos x="wd2" y="hd2"/>
                </a:cxn>
              </a:cxnLst>
              <a:rect l="0" t="0" r="r" b="b"/>
              <a:pathLst>
                <a:path w="21346" h="21165" extrusionOk="0">
                  <a:moveTo>
                    <a:pt x="15518" y="21047"/>
                  </a:moveTo>
                  <a:cubicBezTo>
                    <a:pt x="10338" y="19639"/>
                    <a:pt x="5204" y="18289"/>
                    <a:pt x="24" y="16880"/>
                  </a:cubicBezTo>
                  <a:cubicBezTo>
                    <a:pt x="-254" y="11010"/>
                    <a:pt x="1920" y="6256"/>
                    <a:pt x="4417" y="1737"/>
                  </a:cubicBezTo>
                  <a:cubicBezTo>
                    <a:pt x="7331" y="1208"/>
                    <a:pt x="10246" y="739"/>
                    <a:pt x="13159" y="210"/>
                  </a:cubicBezTo>
                  <a:cubicBezTo>
                    <a:pt x="16490" y="-435"/>
                    <a:pt x="19403" y="269"/>
                    <a:pt x="21346" y="4202"/>
                  </a:cubicBezTo>
                  <a:cubicBezTo>
                    <a:pt x="18525" y="9367"/>
                    <a:pt x="17230" y="15354"/>
                    <a:pt x="15518" y="21165"/>
                  </a:cubicBezTo>
                  <a:close/>
                </a:path>
              </a:pathLst>
            </a:custGeom>
            <a:solidFill>
              <a:srgbClr val="CE7458"/>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39" name="Freeform: Shape 545"/>
            <p:cNvSpPr/>
            <p:nvPr/>
          </p:nvSpPr>
          <p:spPr>
            <a:xfrm>
              <a:off x="2893505" y="841148"/>
              <a:ext cx="52189" cy="35065"/>
            </a:xfrm>
            <a:custGeom>
              <a:avLst/>
              <a:gdLst/>
              <a:ahLst/>
              <a:cxnLst>
                <a:cxn ang="0">
                  <a:pos x="wd2" y="hd2"/>
                </a:cxn>
                <a:cxn ang="5400000">
                  <a:pos x="wd2" y="hd2"/>
                </a:cxn>
                <a:cxn ang="10800000">
                  <a:pos x="wd2" y="hd2"/>
                </a:cxn>
                <a:cxn ang="16200000">
                  <a:pos x="wd2" y="hd2"/>
                </a:cxn>
              </a:cxnLst>
              <a:rect l="0" t="0" r="r" b="b"/>
              <a:pathLst>
                <a:path w="21600" h="21600" extrusionOk="0">
                  <a:moveTo>
                    <a:pt x="21544" y="0"/>
                  </a:moveTo>
                  <a:cubicBezTo>
                    <a:pt x="20869" y="7870"/>
                    <a:pt x="18338" y="14651"/>
                    <a:pt x="16200" y="21600"/>
                  </a:cubicBezTo>
                  <a:cubicBezTo>
                    <a:pt x="10800" y="20930"/>
                    <a:pt x="5400" y="20260"/>
                    <a:pt x="0" y="19591"/>
                  </a:cubicBezTo>
                  <a:cubicBezTo>
                    <a:pt x="787" y="12558"/>
                    <a:pt x="4331" y="7870"/>
                    <a:pt x="6694" y="2093"/>
                  </a:cubicBezTo>
                  <a:cubicBezTo>
                    <a:pt x="11644" y="1423"/>
                    <a:pt x="16650" y="670"/>
                    <a:pt x="21600" y="0"/>
                  </a:cubicBezTo>
                  <a:close/>
                </a:path>
              </a:pathLst>
            </a:custGeom>
            <a:solidFill>
              <a:srgbClr val="C96C5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40" name="Freeform: Shape 546"/>
            <p:cNvSpPr/>
            <p:nvPr/>
          </p:nvSpPr>
          <p:spPr>
            <a:xfrm>
              <a:off x="931824" y="3169413"/>
              <a:ext cx="140666" cy="112545"/>
            </a:xfrm>
            <a:custGeom>
              <a:avLst/>
              <a:gdLst/>
              <a:ahLst/>
              <a:cxnLst>
                <a:cxn ang="0">
                  <a:pos x="wd2" y="hd2"/>
                </a:cxn>
                <a:cxn ang="5400000">
                  <a:pos x="wd2" y="hd2"/>
                </a:cxn>
                <a:cxn ang="10800000">
                  <a:pos x="wd2" y="hd2"/>
                </a:cxn>
                <a:cxn ang="16200000">
                  <a:pos x="wd2" y="hd2"/>
                </a:cxn>
              </a:cxnLst>
              <a:rect l="0" t="0" r="r" b="b"/>
              <a:pathLst>
                <a:path w="21517" h="20823" extrusionOk="0">
                  <a:moveTo>
                    <a:pt x="0" y="17820"/>
                  </a:moveTo>
                  <a:lnTo>
                    <a:pt x="42" y="11835"/>
                  </a:lnTo>
                  <a:cubicBezTo>
                    <a:pt x="686" y="10075"/>
                    <a:pt x="-83" y="8164"/>
                    <a:pt x="478" y="6404"/>
                  </a:cubicBezTo>
                  <a:cubicBezTo>
                    <a:pt x="478" y="5197"/>
                    <a:pt x="499" y="3964"/>
                    <a:pt x="520" y="2758"/>
                  </a:cubicBezTo>
                  <a:cubicBezTo>
                    <a:pt x="1247" y="-612"/>
                    <a:pt x="3576" y="1676"/>
                    <a:pt x="5031" y="872"/>
                  </a:cubicBezTo>
                  <a:cubicBezTo>
                    <a:pt x="5592" y="168"/>
                    <a:pt x="6341" y="92"/>
                    <a:pt x="7089" y="42"/>
                  </a:cubicBezTo>
                  <a:cubicBezTo>
                    <a:pt x="10644" y="-210"/>
                    <a:pt x="14137" y="746"/>
                    <a:pt x="17671" y="796"/>
                  </a:cubicBezTo>
                  <a:cubicBezTo>
                    <a:pt x="18170" y="796"/>
                    <a:pt x="18627" y="1098"/>
                    <a:pt x="18939" y="1626"/>
                  </a:cubicBezTo>
                  <a:cubicBezTo>
                    <a:pt x="20290" y="1978"/>
                    <a:pt x="19500" y="5071"/>
                    <a:pt x="21517" y="4568"/>
                  </a:cubicBezTo>
                  <a:cubicBezTo>
                    <a:pt x="21309" y="8994"/>
                    <a:pt x="21080" y="13419"/>
                    <a:pt x="20873" y="17870"/>
                  </a:cubicBezTo>
                  <a:cubicBezTo>
                    <a:pt x="20935" y="20384"/>
                    <a:pt x="19937" y="20988"/>
                    <a:pt x="17920" y="20787"/>
                  </a:cubicBezTo>
                  <a:cubicBezTo>
                    <a:pt x="12806" y="20284"/>
                    <a:pt x="7671" y="19882"/>
                    <a:pt x="2578" y="19303"/>
                  </a:cubicBezTo>
                  <a:cubicBezTo>
                    <a:pt x="1601" y="19203"/>
                    <a:pt x="312" y="19655"/>
                    <a:pt x="21" y="17794"/>
                  </a:cubicBezTo>
                  <a:close/>
                </a:path>
              </a:pathLst>
            </a:custGeom>
            <a:solidFill>
              <a:srgbClr val="747E8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41" name="Freeform: Shape 547"/>
            <p:cNvSpPr/>
            <p:nvPr/>
          </p:nvSpPr>
          <p:spPr>
            <a:xfrm>
              <a:off x="937149" y="3135528"/>
              <a:ext cx="125508" cy="42948"/>
            </a:xfrm>
            <a:custGeom>
              <a:avLst/>
              <a:gdLst/>
              <a:ahLst/>
              <a:cxnLst>
                <a:cxn ang="0">
                  <a:pos x="wd2" y="hd2"/>
                </a:cxn>
                <a:cxn ang="5400000">
                  <a:pos x="wd2" y="hd2"/>
                </a:cxn>
                <a:cxn ang="10800000">
                  <a:pos x="wd2" y="hd2"/>
                </a:cxn>
                <a:cxn ang="16200000">
                  <a:pos x="wd2" y="hd2"/>
                </a:cxn>
              </a:cxnLst>
              <a:rect l="0" t="0" r="r" b="b"/>
              <a:pathLst>
                <a:path w="20543" h="21600" extrusionOk="0">
                  <a:moveTo>
                    <a:pt x="19393" y="21532"/>
                  </a:moveTo>
                  <a:cubicBezTo>
                    <a:pt x="14433" y="20848"/>
                    <a:pt x="9472" y="20164"/>
                    <a:pt x="4511" y="19481"/>
                  </a:cubicBezTo>
                  <a:cubicBezTo>
                    <a:pt x="3288" y="15721"/>
                    <a:pt x="819" y="21464"/>
                    <a:pt x="196" y="15175"/>
                  </a:cubicBezTo>
                  <a:cubicBezTo>
                    <a:pt x="-249" y="10595"/>
                    <a:pt x="196" y="5195"/>
                    <a:pt x="240" y="136"/>
                  </a:cubicBezTo>
                  <a:cubicBezTo>
                    <a:pt x="5690" y="136"/>
                    <a:pt x="11163" y="0"/>
                    <a:pt x="16613" y="0"/>
                  </a:cubicBezTo>
                  <a:cubicBezTo>
                    <a:pt x="19149" y="0"/>
                    <a:pt x="20446" y="3848"/>
                    <a:pt x="20506" y="11552"/>
                  </a:cubicBezTo>
                  <a:cubicBezTo>
                    <a:pt x="20127" y="14901"/>
                    <a:pt x="21351" y="19959"/>
                    <a:pt x="19393" y="21600"/>
                  </a:cubicBezTo>
                  <a:close/>
                </a:path>
              </a:pathLst>
            </a:custGeom>
            <a:solidFill>
              <a:srgbClr val="3D2A3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42" name="Freeform: Shape 548"/>
            <p:cNvSpPr/>
            <p:nvPr/>
          </p:nvSpPr>
          <p:spPr>
            <a:xfrm>
              <a:off x="821196" y="3330826"/>
              <a:ext cx="241725" cy="120823"/>
            </a:xfrm>
            <a:custGeom>
              <a:avLst/>
              <a:gdLst/>
              <a:ahLst/>
              <a:cxnLst>
                <a:cxn ang="0">
                  <a:pos x="wd2" y="hd2"/>
                </a:cxn>
                <a:cxn ang="5400000">
                  <a:pos x="wd2" y="hd2"/>
                </a:cxn>
                <a:cxn ang="10800000">
                  <a:pos x="wd2" y="hd2"/>
                </a:cxn>
                <a:cxn ang="16200000">
                  <a:pos x="wd2" y="hd2"/>
                </a:cxn>
              </a:cxnLst>
              <a:rect l="0" t="0" r="r" b="b"/>
              <a:pathLst>
                <a:path w="21522" h="21600" extrusionOk="0">
                  <a:moveTo>
                    <a:pt x="6377" y="4106"/>
                  </a:moveTo>
                  <a:cubicBezTo>
                    <a:pt x="6946" y="3474"/>
                    <a:pt x="7369" y="4252"/>
                    <a:pt x="7817" y="4714"/>
                  </a:cubicBezTo>
                  <a:cubicBezTo>
                    <a:pt x="8652" y="5613"/>
                    <a:pt x="9027" y="5248"/>
                    <a:pt x="9015" y="3256"/>
                  </a:cubicBezTo>
                  <a:cubicBezTo>
                    <a:pt x="9015" y="2162"/>
                    <a:pt x="8821" y="948"/>
                    <a:pt x="9281" y="0"/>
                  </a:cubicBezTo>
                  <a:cubicBezTo>
                    <a:pt x="10419" y="2187"/>
                    <a:pt x="11871" y="2114"/>
                    <a:pt x="13299" y="2357"/>
                  </a:cubicBezTo>
                  <a:cubicBezTo>
                    <a:pt x="16046" y="2794"/>
                    <a:pt x="18817" y="2600"/>
                    <a:pt x="21503" y="4130"/>
                  </a:cubicBezTo>
                  <a:cubicBezTo>
                    <a:pt x="21600" y="9962"/>
                    <a:pt x="21310" y="15769"/>
                    <a:pt x="21152" y="21600"/>
                  </a:cubicBezTo>
                  <a:cubicBezTo>
                    <a:pt x="19543" y="20385"/>
                    <a:pt x="17837" y="21017"/>
                    <a:pt x="16179" y="20579"/>
                  </a:cubicBezTo>
                  <a:cubicBezTo>
                    <a:pt x="12912" y="19753"/>
                    <a:pt x="9584" y="19972"/>
                    <a:pt x="6317" y="19146"/>
                  </a:cubicBezTo>
                  <a:cubicBezTo>
                    <a:pt x="4211" y="18636"/>
                    <a:pt x="2009" y="19462"/>
                    <a:pt x="0" y="17494"/>
                  </a:cubicBezTo>
                  <a:cubicBezTo>
                    <a:pt x="2130" y="13023"/>
                    <a:pt x="4247" y="8553"/>
                    <a:pt x="6377" y="4082"/>
                  </a:cubicBezTo>
                  <a:close/>
                </a:path>
              </a:pathLst>
            </a:custGeom>
            <a:solidFill>
              <a:srgbClr val="717987"/>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43" name="Freeform: Shape 549"/>
            <p:cNvSpPr/>
            <p:nvPr/>
          </p:nvSpPr>
          <p:spPr>
            <a:xfrm>
              <a:off x="925388" y="3265591"/>
              <a:ext cx="142752" cy="89275"/>
            </a:xfrm>
            <a:custGeom>
              <a:avLst/>
              <a:gdLst/>
              <a:ahLst/>
              <a:cxnLst>
                <a:cxn ang="0">
                  <a:pos x="wd2" y="hd2"/>
                </a:cxn>
                <a:cxn ang="5400000">
                  <a:pos x="wd2" y="hd2"/>
                </a:cxn>
                <a:cxn ang="10800000">
                  <a:pos x="wd2" y="hd2"/>
                </a:cxn>
                <a:cxn ang="16200000">
                  <a:pos x="wd2" y="hd2"/>
                </a:cxn>
              </a:cxnLst>
              <a:rect l="0" t="0" r="r" b="b"/>
              <a:pathLst>
                <a:path w="21343" h="21145" extrusionOk="0">
                  <a:moveTo>
                    <a:pt x="20530" y="20956"/>
                  </a:moveTo>
                  <a:cubicBezTo>
                    <a:pt x="18864" y="21600"/>
                    <a:pt x="17157" y="20377"/>
                    <a:pt x="15674" y="20570"/>
                  </a:cubicBezTo>
                  <a:cubicBezTo>
                    <a:pt x="12402" y="21021"/>
                    <a:pt x="9314" y="18832"/>
                    <a:pt x="6022" y="19829"/>
                  </a:cubicBezTo>
                  <a:cubicBezTo>
                    <a:pt x="4254" y="20377"/>
                    <a:pt x="2527" y="18349"/>
                    <a:pt x="657" y="18349"/>
                  </a:cubicBezTo>
                  <a:cubicBezTo>
                    <a:pt x="-257" y="18349"/>
                    <a:pt x="109" y="16514"/>
                    <a:pt x="7" y="15452"/>
                  </a:cubicBezTo>
                  <a:cubicBezTo>
                    <a:pt x="-54" y="10237"/>
                    <a:pt x="271" y="5086"/>
                    <a:pt x="962" y="0"/>
                  </a:cubicBezTo>
                  <a:cubicBezTo>
                    <a:pt x="3014" y="1738"/>
                    <a:pt x="5331" y="966"/>
                    <a:pt x="7505" y="1384"/>
                  </a:cubicBezTo>
                  <a:cubicBezTo>
                    <a:pt x="11528" y="2157"/>
                    <a:pt x="15633" y="2092"/>
                    <a:pt x="19656" y="3058"/>
                  </a:cubicBezTo>
                  <a:cubicBezTo>
                    <a:pt x="21241" y="3444"/>
                    <a:pt x="20672" y="933"/>
                    <a:pt x="21343" y="97"/>
                  </a:cubicBezTo>
                  <a:cubicBezTo>
                    <a:pt x="20794" y="7018"/>
                    <a:pt x="21343" y="14035"/>
                    <a:pt x="20510" y="20924"/>
                  </a:cubicBezTo>
                  <a:close/>
                </a:path>
              </a:pathLst>
            </a:custGeom>
            <a:solidFill>
              <a:srgbClr val="727B8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44" name="Freeform: Shape 550"/>
            <p:cNvSpPr/>
            <p:nvPr/>
          </p:nvSpPr>
          <p:spPr>
            <a:xfrm>
              <a:off x="1078038" y="3194851"/>
              <a:ext cx="65937" cy="125142"/>
            </a:xfrm>
            <a:custGeom>
              <a:avLst/>
              <a:gdLst/>
              <a:ahLst/>
              <a:cxnLst>
                <a:cxn ang="0">
                  <a:pos x="wd2" y="hd2"/>
                </a:cxn>
                <a:cxn ang="5400000">
                  <a:pos x="wd2" y="hd2"/>
                </a:cxn>
                <a:cxn ang="10800000">
                  <a:pos x="wd2" y="hd2"/>
                </a:cxn>
                <a:cxn ang="16200000">
                  <a:pos x="wd2" y="hd2"/>
                </a:cxn>
              </a:cxnLst>
              <a:rect l="0" t="0" r="r" b="b"/>
              <a:pathLst>
                <a:path w="20751" h="20378" extrusionOk="0">
                  <a:moveTo>
                    <a:pt x="1290" y="454"/>
                  </a:moveTo>
                  <a:cubicBezTo>
                    <a:pt x="7321" y="-741"/>
                    <a:pt x="13309" y="830"/>
                    <a:pt x="19340" y="587"/>
                  </a:cubicBezTo>
                  <a:cubicBezTo>
                    <a:pt x="21179" y="520"/>
                    <a:pt x="20366" y="1893"/>
                    <a:pt x="20751" y="2601"/>
                  </a:cubicBezTo>
                  <a:cubicBezTo>
                    <a:pt x="20024" y="8311"/>
                    <a:pt x="18570" y="13954"/>
                    <a:pt x="16346" y="19553"/>
                  </a:cubicBezTo>
                  <a:cubicBezTo>
                    <a:pt x="12197" y="20859"/>
                    <a:pt x="3557" y="20571"/>
                    <a:pt x="92" y="19000"/>
                  </a:cubicBezTo>
                  <a:cubicBezTo>
                    <a:pt x="-421" y="12803"/>
                    <a:pt x="1375" y="6629"/>
                    <a:pt x="1247" y="454"/>
                  </a:cubicBezTo>
                  <a:close/>
                </a:path>
              </a:pathLst>
            </a:custGeom>
            <a:solidFill>
              <a:srgbClr val="747E8D"/>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45" name="Freeform: Shape 551"/>
            <p:cNvSpPr/>
            <p:nvPr/>
          </p:nvSpPr>
          <p:spPr>
            <a:xfrm>
              <a:off x="1071625" y="3311528"/>
              <a:ext cx="58488" cy="139034"/>
            </a:xfrm>
            <a:custGeom>
              <a:avLst/>
              <a:gdLst/>
              <a:ahLst/>
              <a:cxnLst>
                <a:cxn ang="0">
                  <a:pos x="wd2" y="hd2"/>
                </a:cxn>
                <a:cxn ang="5400000">
                  <a:pos x="wd2" y="hd2"/>
                </a:cxn>
                <a:cxn ang="10800000">
                  <a:pos x="wd2" y="hd2"/>
                </a:cxn>
                <a:cxn ang="16200000">
                  <a:pos x="wd2" y="hd2"/>
                </a:cxn>
              </a:cxnLst>
              <a:rect l="0" t="0" r="r" b="b"/>
              <a:pathLst>
                <a:path w="21271" h="21600" extrusionOk="0">
                  <a:moveTo>
                    <a:pt x="2488" y="0"/>
                  </a:moveTo>
                  <a:cubicBezTo>
                    <a:pt x="8617" y="950"/>
                    <a:pt x="14994" y="380"/>
                    <a:pt x="21271" y="528"/>
                  </a:cubicBezTo>
                  <a:cubicBezTo>
                    <a:pt x="17613" y="7876"/>
                    <a:pt x="14301" y="15287"/>
                    <a:pt x="215" y="21600"/>
                  </a:cubicBezTo>
                  <a:cubicBezTo>
                    <a:pt x="215" y="18771"/>
                    <a:pt x="-329" y="16617"/>
                    <a:pt x="314" y="14527"/>
                  </a:cubicBezTo>
                  <a:cubicBezTo>
                    <a:pt x="1846" y="9691"/>
                    <a:pt x="215" y="4793"/>
                    <a:pt x="2488" y="0"/>
                  </a:cubicBezTo>
                  <a:close/>
                </a:path>
              </a:pathLst>
            </a:custGeom>
            <a:solidFill>
              <a:srgbClr val="717A88"/>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46" name="Freeform: Shape 552"/>
            <p:cNvSpPr/>
            <p:nvPr/>
          </p:nvSpPr>
          <p:spPr>
            <a:xfrm>
              <a:off x="2730279" y="3632591"/>
              <a:ext cx="231453" cy="76868"/>
            </a:xfrm>
            <a:custGeom>
              <a:avLst/>
              <a:gdLst/>
              <a:ahLst/>
              <a:cxnLst>
                <a:cxn ang="0">
                  <a:pos x="wd2" y="hd2"/>
                </a:cxn>
                <a:cxn ang="5400000">
                  <a:pos x="wd2" y="hd2"/>
                </a:cxn>
                <a:cxn ang="10800000">
                  <a:pos x="wd2" y="hd2"/>
                </a:cxn>
                <a:cxn ang="16200000">
                  <a:pos x="wd2" y="hd2"/>
                </a:cxn>
              </a:cxnLst>
              <a:rect l="0" t="0" r="r" b="b"/>
              <a:pathLst>
                <a:path w="21537" h="20126" extrusionOk="0">
                  <a:moveTo>
                    <a:pt x="13" y="3082"/>
                  </a:moveTo>
                  <a:cubicBezTo>
                    <a:pt x="-63" y="307"/>
                    <a:pt x="177" y="-405"/>
                    <a:pt x="1303" y="200"/>
                  </a:cubicBezTo>
                  <a:cubicBezTo>
                    <a:pt x="7639" y="3545"/>
                    <a:pt x="13987" y="6569"/>
                    <a:pt x="20336" y="9630"/>
                  </a:cubicBezTo>
                  <a:cubicBezTo>
                    <a:pt x="20728" y="9808"/>
                    <a:pt x="21132" y="9737"/>
                    <a:pt x="21537" y="9808"/>
                  </a:cubicBezTo>
                  <a:cubicBezTo>
                    <a:pt x="20879" y="15608"/>
                    <a:pt x="19627" y="17957"/>
                    <a:pt x="17629" y="18455"/>
                  </a:cubicBezTo>
                  <a:cubicBezTo>
                    <a:pt x="13026" y="19558"/>
                    <a:pt x="8410" y="19060"/>
                    <a:pt x="3794" y="19238"/>
                  </a:cubicBezTo>
                  <a:cubicBezTo>
                    <a:pt x="2669" y="19273"/>
                    <a:pt x="1543" y="21195"/>
                    <a:pt x="418" y="19273"/>
                  </a:cubicBezTo>
                  <a:cubicBezTo>
                    <a:pt x="278" y="13864"/>
                    <a:pt x="152" y="8491"/>
                    <a:pt x="13" y="3082"/>
                  </a:cubicBezTo>
                  <a:close/>
                </a:path>
              </a:pathLst>
            </a:custGeom>
            <a:solidFill>
              <a:srgbClr val="79859B"/>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47" name="Freeform: Shape 553"/>
            <p:cNvSpPr/>
            <p:nvPr/>
          </p:nvSpPr>
          <p:spPr>
            <a:xfrm>
              <a:off x="2616224" y="3692447"/>
              <a:ext cx="20540" cy="20109"/>
            </a:xfrm>
            <a:custGeom>
              <a:avLst/>
              <a:gdLst/>
              <a:ahLst/>
              <a:cxnLst>
                <a:cxn ang="0">
                  <a:pos x="wd2" y="hd2"/>
                </a:cxn>
                <a:cxn ang="5400000">
                  <a:pos x="wd2" y="hd2"/>
                </a:cxn>
                <a:cxn ang="10800000">
                  <a:pos x="wd2" y="hd2"/>
                </a:cxn>
                <a:cxn ang="16200000">
                  <a:pos x="wd2" y="hd2"/>
                </a:cxn>
              </a:cxnLst>
              <a:rect l="0" t="0" r="r" b="b"/>
              <a:pathLst>
                <a:path w="19905" h="18798" extrusionOk="0">
                  <a:moveTo>
                    <a:pt x="19786" y="15272"/>
                  </a:moveTo>
                  <a:cubicBezTo>
                    <a:pt x="14123" y="21117"/>
                    <a:pt x="6879" y="17686"/>
                    <a:pt x="293" y="18703"/>
                  </a:cubicBezTo>
                  <a:cubicBezTo>
                    <a:pt x="293" y="17686"/>
                    <a:pt x="30" y="16669"/>
                    <a:pt x="30" y="15780"/>
                  </a:cubicBezTo>
                  <a:cubicBezTo>
                    <a:pt x="30" y="9427"/>
                    <a:pt x="-892" y="534"/>
                    <a:pt x="7537" y="26"/>
                  </a:cubicBezTo>
                  <a:cubicBezTo>
                    <a:pt x="16230" y="-483"/>
                    <a:pt x="20708" y="6505"/>
                    <a:pt x="19786" y="15272"/>
                  </a:cubicBezTo>
                  <a:close/>
                </a:path>
              </a:pathLst>
            </a:custGeom>
            <a:solidFill>
              <a:srgbClr val="767F9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48" name="Freeform: Shape 554"/>
            <p:cNvSpPr/>
            <p:nvPr/>
          </p:nvSpPr>
          <p:spPr>
            <a:xfrm>
              <a:off x="490698" y="2150747"/>
              <a:ext cx="12701" cy="72032"/>
            </a:xfrm>
            <a:custGeom>
              <a:avLst/>
              <a:gdLst/>
              <a:ahLst/>
              <a:cxnLst>
                <a:cxn ang="0">
                  <a:pos x="wd2" y="hd2"/>
                </a:cxn>
                <a:cxn ang="5400000">
                  <a:pos x="wd2" y="hd2"/>
                </a:cxn>
                <a:cxn ang="10800000">
                  <a:pos x="wd2" y="hd2"/>
                </a:cxn>
                <a:cxn ang="16200000">
                  <a:pos x="wd2" y="hd2"/>
                </a:cxn>
              </a:cxnLst>
              <a:rect l="0" t="0" r="r" b="b"/>
              <a:pathLst>
                <a:path w="12375" h="21600" extrusionOk="0">
                  <a:moveTo>
                    <a:pt x="9675" y="0"/>
                  </a:moveTo>
                  <a:cubicBezTo>
                    <a:pt x="12267" y="7214"/>
                    <a:pt x="16587" y="14427"/>
                    <a:pt x="2332" y="21600"/>
                  </a:cubicBezTo>
                  <a:cubicBezTo>
                    <a:pt x="1036" y="14386"/>
                    <a:pt x="-5013" y="7173"/>
                    <a:pt x="9675" y="0"/>
                  </a:cubicBezTo>
                  <a:close/>
                </a:path>
              </a:pathLst>
            </a:custGeom>
            <a:solidFill>
              <a:srgbClr val="69727A"/>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49" name="Freeform: Shape 555"/>
            <p:cNvSpPr/>
            <p:nvPr/>
          </p:nvSpPr>
          <p:spPr>
            <a:xfrm>
              <a:off x="927241" y="3204161"/>
              <a:ext cx="12701" cy="29357"/>
            </a:xfrm>
            <a:custGeom>
              <a:avLst/>
              <a:gdLst/>
              <a:ahLst/>
              <a:cxnLst>
                <a:cxn ang="0">
                  <a:pos x="wd2" y="hd2"/>
                </a:cxn>
                <a:cxn ang="5400000">
                  <a:pos x="wd2" y="hd2"/>
                </a:cxn>
                <a:cxn ang="10800000">
                  <a:pos x="wd2" y="hd2"/>
                </a:cxn>
                <a:cxn ang="16200000">
                  <a:pos x="wd2" y="hd2"/>
                </a:cxn>
              </a:cxnLst>
              <a:rect l="0" t="0" r="r" b="b"/>
              <a:pathLst>
                <a:path w="8963" h="21600" extrusionOk="0">
                  <a:moveTo>
                    <a:pt x="7707" y="0"/>
                  </a:moveTo>
                  <a:cubicBezTo>
                    <a:pt x="5773" y="7200"/>
                    <a:pt x="15122" y="14700"/>
                    <a:pt x="937" y="21600"/>
                  </a:cubicBezTo>
                  <a:cubicBezTo>
                    <a:pt x="3838" y="14400"/>
                    <a:pt x="-6478" y="6900"/>
                    <a:pt x="7707" y="0"/>
                  </a:cubicBezTo>
                  <a:close/>
                </a:path>
              </a:pathLst>
            </a:custGeom>
            <a:solidFill>
              <a:srgbClr val="5A6168"/>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50" name="Freeform: Shape 556"/>
            <p:cNvSpPr/>
            <p:nvPr/>
          </p:nvSpPr>
          <p:spPr>
            <a:xfrm>
              <a:off x="2861344" y="2010896"/>
              <a:ext cx="29308" cy="29667"/>
            </a:xfrm>
            <a:custGeom>
              <a:avLst/>
              <a:gdLst/>
              <a:ahLst/>
              <a:cxnLst>
                <a:cxn ang="0">
                  <a:pos x="wd2" y="hd2"/>
                </a:cxn>
                <a:cxn ang="5400000">
                  <a:pos x="wd2" y="hd2"/>
                </a:cxn>
                <a:cxn ang="10800000">
                  <a:pos x="wd2" y="hd2"/>
                </a:cxn>
                <a:cxn ang="16200000">
                  <a:pos x="wd2" y="hd2"/>
                </a:cxn>
              </a:cxnLst>
              <a:rect l="0" t="0" r="r" b="b"/>
              <a:pathLst>
                <a:path w="20609" h="21142" extrusionOk="0">
                  <a:moveTo>
                    <a:pt x="20513" y="10269"/>
                  </a:moveTo>
                  <a:cubicBezTo>
                    <a:pt x="19844" y="17437"/>
                    <a:pt x="16499" y="21505"/>
                    <a:pt x="10287" y="21117"/>
                  </a:cubicBezTo>
                  <a:cubicBezTo>
                    <a:pt x="3119" y="20730"/>
                    <a:pt x="1208" y="13272"/>
                    <a:pt x="156" y="8429"/>
                  </a:cubicBezTo>
                  <a:cubicBezTo>
                    <a:pt x="-991" y="3295"/>
                    <a:pt x="4362" y="-95"/>
                    <a:pt x="10096" y="2"/>
                  </a:cubicBezTo>
                  <a:cubicBezTo>
                    <a:pt x="17073" y="99"/>
                    <a:pt x="20227" y="4263"/>
                    <a:pt x="20609" y="10269"/>
                  </a:cubicBezTo>
                  <a:close/>
                </a:path>
              </a:pathLst>
            </a:custGeom>
            <a:solidFill>
              <a:srgbClr val="FBF6F8"/>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51" name="Freeform: Shape 557"/>
            <p:cNvSpPr/>
            <p:nvPr/>
          </p:nvSpPr>
          <p:spPr>
            <a:xfrm>
              <a:off x="2880321" y="1978009"/>
              <a:ext cx="48656" cy="46074"/>
            </a:xfrm>
            <a:custGeom>
              <a:avLst/>
              <a:gdLst/>
              <a:ahLst/>
              <a:cxnLst>
                <a:cxn ang="0">
                  <a:pos x="wd2" y="hd2"/>
                </a:cxn>
                <a:cxn ang="5400000">
                  <a:pos x="wd2" y="hd2"/>
                </a:cxn>
                <a:cxn ang="10800000">
                  <a:pos x="wd2" y="hd2"/>
                </a:cxn>
                <a:cxn ang="16200000">
                  <a:pos x="wd2" y="hd2"/>
                </a:cxn>
              </a:cxnLst>
              <a:rect l="0" t="0" r="r" b="b"/>
              <a:pathLst>
                <a:path w="21600" h="21600" extrusionOk="0">
                  <a:moveTo>
                    <a:pt x="13032" y="64"/>
                  </a:moveTo>
                  <a:cubicBezTo>
                    <a:pt x="10800" y="8156"/>
                    <a:pt x="16592" y="9175"/>
                    <a:pt x="21600" y="10832"/>
                  </a:cubicBezTo>
                  <a:cubicBezTo>
                    <a:pt x="21117" y="10832"/>
                    <a:pt x="20635" y="10959"/>
                    <a:pt x="20152" y="10959"/>
                  </a:cubicBezTo>
                  <a:cubicBezTo>
                    <a:pt x="10559" y="7901"/>
                    <a:pt x="12489" y="16948"/>
                    <a:pt x="10197" y="21600"/>
                  </a:cubicBezTo>
                  <a:cubicBezTo>
                    <a:pt x="12188" y="12552"/>
                    <a:pt x="7964" y="8602"/>
                    <a:pt x="0" y="7646"/>
                  </a:cubicBezTo>
                  <a:cubicBezTo>
                    <a:pt x="483" y="7646"/>
                    <a:pt x="965" y="7391"/>
                    <a:pt x="1388" y="7519"/>
                  </a:cubicBezTo>
                  <a:cubicBezTo>
                    <a:pt x="7663" y="9175"/>
                    <a:pt x="11947" y="7455"/>
                    <a:pt x="12972" y="0"/>
                  </a:cubicBezTo>
                  <a:close/>
                </a:path>
              </a:pathLst>
            </a:custGeom>
            <a:solidFill>
              <a:srgbClr val="915E7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52" name="Freeform: Shape 558"/>
            <p:cNvSpPr/>
            <p:nvPr/>
          </p:nvSpPr>
          <p:spPr>
            <a:xfrm>
              <a:off x="2848965" y="2010355"/>
              <a:ext cx="12701" cy="353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7169" y="5649"/>
                    <a:pt x="20493" y="12545"/>
                    <a:pt x="21600" y="21600"/>
                  </a:cubicBezTo>
                  <a:cubicBezTo>
                    <a:pt x="1938" y="14289"/>
                    <a:pt x="4154" y="6896"/>
                    <a:pt x="0" y="0"/>
                  </a:cubicBezTo>
                  <a:close/>
                </a:path>
              </a:pathLst>
            </a:custGeom>
            <a:solidFill>
              <a:srgbClr val="E2C2CE"/>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53" name="Freeform: Shape 559"/>
            <p:cNvSpPr/>
            <p:nvPr/>
          </p:nvSpPr>
          <p:spPr>
            <a:xfrm>
              <a:off x="2895244" y="2023946"/>
              <a:ext cx="12701" cy="23104"/>
            </a:xfrm>
            <a:custGeom>
              <a:avLst/>
              <a:gdLst/>
              <a:ahLst/>
              <a:cxnLst>
                <a:cxn ang="0">
                  <a:pos x="wd2" y="hd2"/>
                </a:cxn>
                <a:cxn ang="5400000">
                  <a:pos x="wd2" y="hd2"/>
                </a:cxn>
                <a:cxn ang="10800000">
                  <a:pos x="wd2" y="hd2"/>
                </a:cxn>
                <a:cxn ang="16200000">
                  <a:pos x="wd2" y="hd2"/>
                </a:cxn>
              </a:cxnLst>
              <a:rect l="0" t="0" r="r" b="b"/>
              <a:pathLst>
                <a:path w="9487" h="21600" extrusionOk="0">
                  <a:moveTo>
                    <a:pt x="9156" y="0"/>
                  </a:moveTo>
                  <a:cubicBezTo>
                    <a:pt x="7192" y="7242"/>
                    <a:pt x="14721" y="14993"/>
                    <a:pt x="974" y="21600"/>
                  </a:cubicBezTo>
                  <a:cubicBezTo>
                    <a:pt x="3593" y="14358"/>
                    <a:pt x="-6879" y="6481"/>
                    <a:pt x="9156" y="0"/>
                  </a:cubicBezTo>
                  <a:close/>
                </a:path>
              </a:pathLst>
            </a:custGeom>
            <a:solidFill>
              <a:srgbClr val="906176"/>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54" name="Freeform: Shape 560"/>
            <p:cNvSpPr/>
            <p:nvPr/>
          </p:nvSpPr>
          <p:spPr>
            <a:xfrm>
              <a:off x="2857490" y="1986650"/>
              <a:ext cx="23104" cy="12701"/>
            </a:xfrm>
            <a:custGeom>
              <a:avLst/>
              <a:gdLst/>
              <a:ahLst/>
              <a:cxnLst>
                <a:cxn ang="0">
                  <a:pos x="wd2" y="hd2"/>
                </a:cxn>
                <a:cxn ang="5400000">
                  <a:pos x="wd2" y="hd2"/>
                </a:cxn>
                <a:cxn ang="10800000">
                  <a:pos x="wd2" y="hd2"/>
                </a:cxn>
                <a:cxn ang="16200000">
                  <a:pos x="wd2" y="hd2"/>
                </a:cxn>
              </a:cxnLst>
              <a:rect l="0" t="0" r="r" b="b"/>
              <a:pathLst>
                <a:path w="21600" h="9464" extrusionOk="0">
                  <a:moveTo>
                    <a:pt x="0" y="445"/>
                  </a:moveTo>
                  <a:cubicBezTo>
                    <a:pt x="7242" y="2379"/>
                    <a:pt x="14993" y="-5359"/>
                    <a:pt x="21600" y="8505"/>
                  </a:cubicBezTo>
                  <a:cubicBezTo>
                    <a:pt x="14358" y="5925"/>
                    <a:pt x="6480" y="16241"/>
                    <a:pt x="0" y="445"/>
                  </a:cubicBezTo>
                  <a:close/>
                </a:path>
              </a:pathLst>
            </a:custGeom>
            <a:solidFill>
              <a:srgbClr val="915E7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55" name="Freeform: Shape 561"/>
            <p:cNvSpPr/>
            <p:nvPr/>
          </p:nvSpPr>
          <p:spPr>
            <a:xfrm>
              <a:off x="2892005" y="2046778"/>
              <a:ext cx="12701" cy="23105"/>
            </a:xfrm>
            <a:custGeom>
              <a:avLst/>
              <a:gdLst/>
              <a:ahLst/>
              <a:cxnLst>
                <a:cxn ang="0">
                  <a:pos x="wd2" y="hd2"/>
                </a:cxn>
                <a:cxn ang="5400000">
                  <a:pos x="wd2" y="hd2"/>
                </a:cxn>
                <a:cxn ang="10800000">
                  <a:pos x="wd2" y="hd2"/>
                </a:cxn>
                <a:cxn ang="16200000">
                  <a:pos x="wd2" y="hd2"/>
                </a:cxn>
              </a:cxnLst>
              <a:rect l="0" t="0" r="r" b="b"/>
              <a:pathLst>
                <a:path w="9375" h="21600" extrusionOk="0">
                  <a:moveTo>
                    <a:pt x="9045" y="0"/>
                  </a:moveTo>
                  <a:cubicBezTo>
                    <a:pt x="7081" y="7242"/>
                    <a:pt x="14609" y="14993"/>
                    <a:pt x="864" y="21600"/>
                  </a:cubicBezTo>
                  <a:cubicBezTo>
                    <a:pt x="3809" y="14358"/>
                    <a:pt x="-6991" y="6480"/>
                    <a:pt x="9045" y="0"/>
                  </a:cubicBezTo>
                  <a:close/>
                </a:path>
              </a:pathLst>
            </a:custGeom>
            <a:solidFill>
              <a:srgbClr val="91687B"/>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56" name="Freeform: Shape 562"/>
            <p:cNvSpPr/>
            <p:nvPr/>
          </p:nvSpPr>
          <p:spPr>
            <a:xfrm>
              <a:off x="2914206" y="2014932"/>
              <a:ext cx="35930" cy="41090"/>
            </a:xfrm>
            <a:custGeom>
              <a:avLst/>
              <a:gdLst/>
              <a:ahLst/>
              <a:cxnLst>
                <a:cxn ang="0">
                  <a:pos x="wd2" y="hd2"/>
                </a:cxn>
                <a:cxn ang="5400000">
                  <a:pos x="wd2" y="hd2"/>
                </a:cxn>
                <a:cxn ang="10800000">
                  <a:pos x="wd2" y="hd2"/>
                </a:cxn>
                <a:cxn ang="16200000">
                  <a:pos x="wd2" y="hd2"/>
                </a:cxn>
              </a:cxnLst>
              <a:rect l="0" t="0" r="r" b="b"/>
              <a:pathLst>
                <a:path w="20321" h="20344" extrusionOk="0">
                  <a:moveTo>
                    <a:pt x="19654" y="5875"/>
                  </a:moveTo>
                  <a:cubicBezTo>
                    <a:pt x="19039" y="9509"/>
                    <a:pt x="18347" y="13210"/>
                    <a:pt x="17886" y="16911"/>
                  </a:cubicBezTo>
                  <a:cubicBezTo>
                    <a:pt x="17655" y="18526"/>
                    <a:pt x="19269" y="21083"/>
                    <a:pt x="15272" y="20141"/>
                  </a:cubicBezTo>
                  <a:cubicBezTo>
                    <a:pt x="13350" y="19737"/>
                    <a:pt x="11045" y="19670"/>
                    <a:pt x="11890" y="16642"/>
                  </a:cubicBezTo>
                  <a:cubicBezTo>
                    <a:pt x="12428" y="14757"/>
                    <a:pt x="14427" y="11393"/>
                    <a:pt x="9738" y="11124"/>
                  </a:cubicBezTo>
                  <a:cubicBezTo>
                    <a:pt x="5279" y="10855"/>
                    <a:pt x="6509" y="14287"/>
                    <a:pt x="6356" y="16373"/>
                  </a:cubicBezTo>
                  <a:cubicBezTo>
                    <a:pt x="6202" y="18728"/>
                    <a:pt x="4972" y="19064"/>
                    <a:pt x="2897" y="18593"/>
                  </a:cubicBezTo>
                  <a:cubicBezTo>
                    <a:pt x="1206" y="18189"/>
                    <a:pt x="-486" y="17920"/>
                    <a:pt x="129" y="15498"/>
                  </a:cubicBezTo>
                  <a:cubicBezTo>
                    <a:pt x="1128" y="11326"/>
                    <a:pt x="2128" y="7087"/>
                    <a:pt x="2205" y="2915"/>
                  </a:cubicBezTo>
                  <a:cubicBezTo>
                    <a:pt x="2205" y="358"/>
                    <a:pt x="2589" y="-517"/>
                    <a:pt x="5433" y="291"/>
                  </a:cubicBezTo>
                  <a:cubicBezTo>
                    <a:pt x="7355" y="829"/>
                    <a:pt x="9738" y="829"/>
                    <a:pt x="8585" y="3857"/>
                  </a:cubicBezTo>
                  <a:cubicBezTo>
                    <a:pt x="7970" y="5472"/>
                    <a:pt x="4434" y="8500"/>
                    <a:pt x="9661" y="9307"/>
                  </a:cubicBezTo>
                  <a:cubicBezTo>
                    <a:pt x="13504" y="9913"/>
                    <a:pt x="14350" y="7490"/>
                    <a:pt x="13966" y="4799"/>
                  </a:cubicBezTo>
                  <a:cubicBezTo>
                    <a:pt x="13658" y="2713"/>
                    <a:pt x="13350" y="1098"/>
                    <a:pt x="16810" y="1501"/>
                  </a:cubicBezTo>
                  <a:cubicBezTo>
                    <a:pt x="20038" y="1906"/>
                    <a:pt x="21114" y="3117"/>
                    <a:pt x="19731" y="5875"/>
                  </a:cubicBezTo>
                  <a:close/>
                </a:path>
              </a:pathLst>
            </a:custGeom>
            <a:solidFill>
              <a:srgbClr val="FDEDF2"/>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57" name="Freeform: Shape 563"/>
            <p:cNvSpPr/>
            <p:nvPr/>
          </p:nvSpPr>
          <p:spPr>
            <a:xfrm>
              <a:off x="2857257" y="1938271"/>
              <a:ext cx="29725" cy="36206"/>
            </a:xfrm>
            <a:custGeom>
              <a:avLst/>
              <a:gdLst/>
              <a:ahLst/>
              <a:cxnLst>
                <a:cxn ang="0">
                  <a:pos x="wd2" y="hd2"/>
                </a:cxn>
                <a:cxn ang="5400000">
                  <a:pos x="wd2" y="hd2"/>
                </a:cxn>
                <a:cxn ang="10800000">
                  <a:pos x="wd2" y="hd2"/>
                </a:cxn>
                <a:cxn ang="16200000">
                  <a:pos x="wd2" y="hd2"/>
                </a:cxn>
              </a:cxnLst>
              <a:rect l="0" t="0" r="r" b="b"/>
              <a:pathLst>
                <a:path w="20102" h="19706" extrusionOk="0">
                  <a:moveTo>
                    <a:pt x="8981" y="19706"/>
                  </a:moveTo>
                  <a:cubicBezTo>
                    <a:pt x="-671" y="17857"/>
                    <a:pt x="-1498" y="12235"/>
                    <a:pt x="1627" y="6391"/>
                  </a:cubicBezTo>
                  <a:cubicBezTo>
                    <a:pt x="5304" y="-340"/>
                    <a:pt x="11922" y="-1894"/>
                    <a:pt x="19919" y="2397"/>
                  </a:cubicBezTo>
                  <a:lnTo>
                    <a:pt x="20102" y="2248"/>
                  </a:lnTo>
                  <a:cubicBezTo>
                    <a:pt x="8061" y="2692"/>
                    <a:pt x="4936" y="7131"/>
                    <a:pt x="8981" y="18301"/>
                  </a:cubicBezTo>
                  <a:cubicBezTo>
                    <a:pt x="9716" y="18596"/>
                    <a:pt x="9991" y="18892"/>
                    <a:pt x="9716" y="19262"/>
                  </a:cubicBezTo>
                  <a:cubicBezTo>
                    <a:pt x="9440" y="19558"/>
                    <a:pt x="9164" y="19706"/>
                    <a:pt x="8981" y="19706"/>
                  </a:cubicBezTo>
                  <a:close/>
                </a:path>
              </a:pathLst>
            </a:custGeom>
            <a:solidFill>
              <a:srgbClr val="FDF0F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58" name="Freeform: Shape 564"/>
            <p:cNvSpPr/>
            <p:nvPr/>
          </p:nvSpPr>
          <p:spPr>
            <a:xfrm>
              <a:off x="2870400" y="1959417"/>
              <a:ext cx="19480" cy="15788"/>
            </a:xfrm>
            <a:custGeom>
              <a:avLst/>
              <a:gdLst/>
              <a:ahLst/>
              <a:cxnLst>
                <a:cxn ang="0">
                  <a:pos x="wd2" y="hd2"/>
                </a:cxn>
                <a:cxn ang="5400000">
                  <a:pos x="wd2" y="hd2"/>
                </a:cxn>
                <a:cxn ang="10800000">
                  <a:pos x="wd2" y="hd2"/>
                </a:cxn>
                <a:cxn ang="16200000">
                  <a:pos x="wd2" y="hd2"/>
                </a:cxn>
              </a:cxnLst>
              <a:rect l="0" t="0" r="r" b="b"/>
              <a:pathLst>
                <a:path w="21060" h="20072" extrusionOk="0">
                  <a:moveTo>
                    <a:pt x="147" y="19145"/>
                  </a:moveTo>
                  <a:cubicBezTo>
                    <a:pt x="147" y="18108"/>
                    <a:pt x="147" y="16899"/>
                    <a:pt x="147" y="15862"/>
                  </a:cubicBezTo>
                  <a:cubicBezTo>
                    <a:pt x="5437" y="17417"/>
                    <a:pt x="8964" y="16380"/>
                    <a:pt x="10433" y="8950"/>
                  </a:cubicBezTo>
                  <a:cubicBezTo>
                    <a:pt x="11020" y="6013"/>
                    <a:pt x="2792" y="-1072"/>
                    <a:pt x="12784" y="137"/>
                  </a:cubicBezTo>
                  <a:cubicBezTo>
                    <a:pt x="16604" y="656"/>
                    <a:pt x="21600" y="1347"/>
                    <a:pt x="21012" y="8259"/>
                  </a:cubicBezTo>
                  <a:cubicBezTo>
                    <a:pt x="20572" y="12751"/>
                    <a:pt x="21159" y="18973"/>
                    <a:pt x="15722" y="19837"/>
                  </a:cubicBezTo>
                  <a:cubicBezTo>
                    <a:pt x="10580" y="20528"/>
                    <a:pt x="5290" y="19491"/>
                    <a:pt x="0" y="19319"/>
                  </a:cubicBezTo>
                  <a:close/>
                </a:path>
              </a:pathLst>
            </a:custGeom>
            <a:solidFill>
              <a:srgbClr val="FDECF1"/>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59" name="Freeform: Shape 565"/>
            <p:cNvSpPr/>
            <p:nvPr/>
          </p:nvSpPr>
          <p:spPr>
            <a:xfrm>
              <a:off x="2904971" y="1955312"/>
              <a:ext cx="12701" cy="23106"/>
            </a:xfrm>
            <a:custGeom>
              <a:avLst/>
              <a:gdLst/>
              <a:ahLst/>
              <a:cxnLst>
                <a:cxn ang="0">
                  <a:pos x="wd2" y="hd2"/>
                </a:cxn>
                <a:cxn ang="5400000">
                  <a:pos x="wd2" y="hd2"/>
                </a:cxn>
                <a:cxn ang="10800000">
                  <a:pos x="wd2" y="hd2"/>
                </a:cxn>
                <a:cxn ang="16200000">
                  <a:pos x="wd2" y="hd2"/>
                </a:cxn>
              </a:cxnLst>
              <a:rect l="0" t="0" r="r" b="b"/>
              <a:pathLst>
                <a:path w="9630" h="21600" extrusionOk="0">
                  <a:moveTo>
                    <a:pt x="8772" y="0"/>
                  </a:moveTo>
                  <a:cubicBezTo>
                    <a:pt x="6114" y="7242"/>
                    <a:pt x="16416" y="15120"/>
                    <a:pt x="464" y="21600"/>
                  </a:cubicBezTo>
                  <a:cubicBezTo>
                    <a:pt x="2127" y="14357"/>
                    <a:pt x="-5184" y="6607"/>
                    <a:pt x="8772" y="0"/>
                  </a:cubicBezTo>
                  <a:close/>
                </a:path>
              </a:pathLst>
            </a:custGeom>
            <a:solidFill>
              <a:srgbClr val="915E7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60" name="Freeform: Shape 566"/>
            <p:cNvSpPr/>
            <p:nvPr/>
          </p:nvSpPr>
          <p:spPr>
            <a:xfrm>
              <a:off x="2908492" y="1932888"/>
              <a:ext cx="12701" cy="22697"/>
            </a:xfrm>
            <a:custGeom>
              <a:avLst/>
              <a:gdLst/>
              <a:ahLst/>
              <a:cxnLst>
                <a:cxn ang="0">
                  <a:pos x="wd2" y="hd2"/>
                </a:cxn>
                <a:cxn ang="5400000">
                  <a:pos x="wd2" y="hd2"/>
                </a:cxn>
                <a:cxn ang="10800000">
                  <a:pos x="wd2" y="hd2"/>
                </a:cxn>
                <a:cxn ang="16200000">
                  <a:pos x="wd2" y="hd2"/>
                </a:cxn>
              </a:cxnLst>
              <a:rect l="0" t="0" r="r" b="b"/>
              <a:pathLst>
                <a:path w="15070" h="21600" extrusionOk="0">
                  <a:moveTo>
                    <a:pt x="4521" y="0"/>
                  </a:moveTo>
                  <a:cubicBezTo>
                    <a:pt x="17079" y="7372"/>
                    <a:pt x="21600" y="14616"/>
                    <a:pt x="0" y="21600"/>
                  </a:cubicBezTo>
                  <a:cubicBezTo>
                    <a:pt x="1507" y="14357"/>
                    <a:pt x="3014" y="7243"/>
                    <a:pt x="4521" y="0"/>
                  </a:cubicBezTo>
                  <a:close/>
                </a:path>
              </a:pathLst>
            </a:custGeom>
            <a:solidFill>
              <a:srgbClr val="915E7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61" name="Freeform: Shape 567"/>
            <p:cNvSpPr/>
            <p:nvPr/>
          </p:nvSpPr>
          <p:spPr>
            <a:xfrm>
              <a:off x="2883422" y="1939836"/>
              <a:ext cx="12701" cy="12701"/>
            </a:xfrm>
            <a:custGeom>
              <a:avLst/>
              <a:gdLst/>
              <a:ahLst/>
              <a:cxnLst>
                <a:cxn ang="0">
                  <a:pos x="wd2" y="hd2"/>
                </a:cxn>
                <a:cxn ang="5400000">
                  <a:pos x="wd2" y="hd2"/>
                </a:cxn>
                <a:cxn ang="10800000">
                  <a:pos x="wd2" y="hd2"/>
                </a:cxn>
                <a:cxn ang="16200000">
                  <a:pos x="wd2" y="hd2"/>
                </a:cxn>
              </a:cxnLst>
              <a:rect l="0" t="0" r="r" b="b"/>
              <a:pathLst>
                <a:path w="18708" h="16249" extrusionOk="0">
                  <a:moveTo>
                    <a:pt x="1194" y="1922"/>
                  </a:moveTo>
                  <a:cubicBezTo>
                    <a:pt x="9150" y="721"/>
                    <a:pt x="19761" y="-3598"/>
                    <a:pt x="18624" y="6721"/>
                  </a:cubicBezTo>
                  <a:cubicBezTo>
                    <a:pt x="18246" y="11042"/>
                    <a:pt x="14835" y="18002"/>
                    <a:pt x="6498" y="15843"/>
                  </a:cubicBezTo>
                  <a:cubicBezTo>
                    <a:pt x="-1839" y="13683"/>
                    <a:pt x="-702" y="6721"/>
                    <a:pt x="1950" y="1441"/>
                  </a:cubicBezTo>
                  <a:cubicBezTo>
                    <a:pt x="1950" y="1441"/>
                    <a:pt x="1194" y="1922"/>
                    <a:pt x="1194" y="1922"/>
                  </a:cubicBezTo>
                  <a:close/>
                </a:path>
              </a:pathLst>
            </a:custGeom>
            <a:solidFill>
              <a:srgbClr val="F8C6D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62" name="Freeform: Shape 568"/>
            <p:cNvSpPr/>
            <p:nvPr/>
          </p:nvSpPr>
          <p:spPr>
            <a:xfrm>
              <a:off x="2925438" y="1942253"/>
              <a:ext cx="36021" cy="50387"/>
            </a:xfrm>
            <a:custGeom>
              <a:avLst/>
              <a:gdLst/>
              <a:ahLst/>
              <a:cxnLst>
                <a:cxn ang="0">
                  <a:pos x="wd2" y="hd2"/>
                </a:cxn>
                <a:cxn ang="5400000">
                  <a:pos x="wd2" y="hd2"/>
                </a:cxn>
                <a:cxn ang="10800000">
                  <a:pos x="wd2" y="hd2"/>
                </a:cxn>
                <a:cxn ang="16200000">
                  <a:pos x="wd2" y="hd2"/>
                </a:cxn>
              </a:cxnLst>
              <a:rect l="0" t="0" r="r" b="b"/>
              <a:pathLst>
                <a:path w="19341" h="20070" extrusionOk="0">
                  <a:moveTo>
                    <a:pt x="19341" y="14946"/>
                  </a:moveTo>
                  <a:cubicBezTo>
                    <a:pt x="17955" y="15542"/>
                    <a:pt x="16276" y="15867"/>
                    <a:pt x="15619" y="16679"/>
                  </a:cubicBezTo>
                  <a:cubicBezTo>
                    <a:pt x="12701" y="20197"/>
                    <a:pt x="7082" y="21172"/>
                    <a:pt x="4673" y="18682"/>
                  </a:cubicBezTo>
                  <a:cubicBezTo>
                    <a:pt x="1827" y="15704"/>
                    <a:pt x="-2259" y="11644"/>
                    <a:pt x="1536" y="6934"/>
                  </a:cubicBezTo>
                  <a:cubicBezTo>
                    <a:pt x="3141" y="4931"/>
                    <a:pt x="7300" y="4336"/>
                    <a:pt x="6571" y="871"/>
                  </a:cubicBezTo>
                  <a:cubicBezTo>
                    <a:pt x="6279" y="-428"/>
                    <a:pt x="9854" y="-266"/>
                    <a:pt x="11095" y="1304"/>
                  </a:cubicBezTo>
                  <a:cubicBezTo>
                    <a:pt x="12701" y="3361"/>
                    <a:pt x="14087" y="5473"/>
                    <a:pt x="15546" y="7584"/>
                  </a:cubicBezTo>
                  <a:cubicBezTo>
                    <a:pt x="16422" y="8829"/>
                    <a:pt x="16641" y="10074"/>
                    <a:pt x="14598" y="10940"/>
                  </a:cubicBezTo>
                  <a:cubicBezTo>
                    <a:pt x="12263" y="11915"/>
                    <a:pt x="11752" y="10399"/>
                    <a:pt x="10730" y="9425"/>
                  </a:cubicBezTo>
                  <a:cubicBezTo>
                    <a:pt x="9563" y="8288"/>
                    <a:pt x="9782" y="5364"/>
                    <a:pt x="6279" y="6772"/>
                  </a:cubicBezTo>
                  <a:cubicBezTo>
                    <a:pt x="3360" y="7909"/>
                    <a:pt x="2703" y="10183"/>
                    <a:pt x="3871" y="12402"/>
                  </a:cubicBezTo>
                  <a:cubicBezTo>
                    <a:pt x="4965" y="14622"/>
                    <a:pt x="7665" y="16570"/>
                    <a:pt x="10438" y="15217"/>
                  </a:cubicBezTo>
                  <a:cubicBezTo>
                    <a:pt x="13722" y="13647"/>
                    <a:pt x="16130" y="13755"/>
                    <a:pt x="19341" y="15000"/>
                  </a:cubicBezTo>
                  <a:close/>
                </a:path>
              </a:pathLst>
            </a:custGeom>
            <a:solidFill>
              <a:srgbClr val="F6EDF1"/>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63" name="Freeform: Shape 569"/>
            <p:cNvSpPr/>
            <p:nvPr/>
          </p:nvSpPr>
          <p:spPr>
            <a:xfrm>
              <a:off x="1325464" y="1631168"/>
              <a:ext cx="35963" cy="51140"/>
            </a:xfrm>
            <a:custGeom>
              <a:avLst/>
              <a:gdLst/>
              <a:ahLst/>
              <a:cxnLst>
                <a:cxn ang="0">
                  <a:pos x="wd2" y="hd2"/>
                </a:cxn>
                <a:cxn ang="5400000">
                  <a:pos x="wd2" y="hd2"/>
                </a:cxn>
                <a:cxn ang="10800000">
                  <a:pos x="wd2" y="hd2"/>
                </a:cxn>
                <a:cxn ang="16200000">
                  <a:pos x="wd2" y="hd2"/>
                </a:cxn>
              </a:cxnLst>
              <a:rect l="0" t="0" r="r" b="b"/>
              <a:pathLst>
                <a:path w="21013" h="19585" extrusionOk="0">
                  <a:moveTo>
                    <a:pt x="5290" y="6300"/>
                  </a:moveTo>
                  <a:cubicBezTo>
                    <a:pt x="2193" y="10776"/>
                    <a:pt x="5607" y="15929"/>
                    <a:pt x="11404" y="15148"/>
                  </a:cubicBezTo>
                  <a:cubicBezTo>
                    <a:pt x="14660" y="14680"/>
                    <a:pt x="15375" y="10672"/>
                    <a:pt x="21013" y="12390"/>
                  </a:cubicBezTo>
                  <a:cubicBezTo>
                    <a:pt x="17995" y="15148"/>
                    <a:pt x="18869" y="21446"/>
                    <a:pt x="10451" y="19052"/>
                  </a:cubicBezTo>
                  <a:cubicBezTo>
                    <a:pt x="5131" y="17542"/>
                    <a:pt x="-587" y="13847"/>
                    <a:pt x="48" y="8538"/>
                  </a:cubicBezTo>
                  <a:cubicBezTo>
                    <a:pt x="287" y="6196"/>
                    <a:pt x="3702" y="4114"/>
                    <a:pt x="1002" y="1512"/>
                  </a:cubicBezTo>
                  <a:cubicBezTo>
                    <a:pt x="207" y="783"/>
                    <a:pt x="2034" y="106"/>
                    <a:pt x="3225" y="2"/>
                  </a:cubicBezTo>
                  <a:cubicBezTo>
                    <a:pt x="5051" y="-154"/>
                    <a:pt x="15613" y="6925"/>
                    <a:pt x="15613" y="8226"/>
                  </a:cubicBezTo>
                  <a:cubicBezTo>
                    <a:pt x="15613" y="9163"/>
                    <a:pt x="14819" y="9996"/>
                    <a:pt x="13469" y="9996"/>
                  </a:cubicBezTo>
                  <a:cubicBezTo>
                    <a:pt x="9498" y="9996"/>
                    <a:pt x="9101" y="6456"/>
                    <a:pt x="5210" y="6352"/>
                  </a:cubicBezTo>
                  <a:close/>
                </a:path>
              </a:pathLst>
            </a:custGeom>
            <a:solidFill>
              <a:srgbClr val="F6ECF1"/>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64" name="Freeform: Shape 570"/>
            <p:cNvSpPr/>
            <p:nvPr/>
          </p:nvSpPr>
          <p:spPr>
            <a:xfrm>
              <a:off x="1361969" y="1683468"/>
              <a:ext cx="19300" cy="12701"/>
            </a:xfrm>
            <a:custGeom>
              <a:avLst/>
              <a:gdLst/>
              <a:ahLst/>
              <a:cxnLst>
                <a:cxn ang="0">
                  <a:pos x="wd2" y="hd2"/>
                </a:cxn>
                <a:cxn ang="5400000">
                  <a:pos x="wd2" y="hd2"/>
                </a:cxn>
                <a:cxn ang="10800000">
                  <a:pos x="wd2" y="hd2"/>
                </a:cxn>
                <a:cxn ang="16200000">
                  <a:pos x="wd2" y="hd2"/>
                </a:cxn>
              </a:cxnLst>
              <a:rect l="0" t="0" r="r" b="b"/>
              <a:pathLst>
                <a:path w="21600" h="15281" extrusionOk="0">
                  <a:moveTo>
                    <a:pt x="21600" y="10013"/>
                  </a:moveTo>
                  <a:cubicBezTo>
                    <a:pt x="14451" y="11594"/>
                    <a:pt x="7301" y="13174"/>
                    <a:pt x="0" y="15281"/>
                  </a:cubicBezTo>
                  <a:cubicBezTo>
                    <a:pt x="6845" y="-6319"/>
                    <a:pt x="14147" y="-2103"/>
                    <a:pt x="21600" y="10013"/>
                  </a:cubicBezTo>
                  <a:close/>
                </a:path>
              </a:pathLst>
            </a:custGeom>
            <a:solidFill>
              <a:srgbClr val="85637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65" name="Freeform: Shape 571"/>
            <p:cNvSpPr/>
            <p:nvPr/>
          </p:nvSpPr>
          <p:spPr>
            <a:xfrm>
              <a:off x="1292349" y="1718588"/>
              <a:ext cx="27853" cy="31475"/>
            </a:xfrm>
            <a:custGeom>
              <a:avLst/>
              <a:gdLst/>
              <a:ahLst/>
              <a:cxnLst>
                <a:cxn ang="0">
                  <a:pos x="wd2" y="hd2"/>
                </a:cxn>
                <a:cxn ang="5400000">
                  <a:pos x="wd2" y="hd2"/>
                </a:cxn>
                <a:cxn ang="10800000">
                  <a:pos x="wd2" y="hd2"/>
                </a:cxn>
                <a:cxn ang="16200000">
                  <a:pos x="wd2" y="hd2"/>
                </a:cxn>
              </a:cxnLst>
              <a:rect l="0" t="0" r="r" b="b"/>
              <a:pathLst>
                <a:path w="20305" h="19929" extrusionOk="0">
                  <a:moveTo>
                    <a:pt x="323" y="4889"/>
                  </a:moveTo>
                  <a:cubicBezTo>
                    <a:pt x="2998" y="-189"/>
                    <a:pt x="7457" y="-1049"/>
                    <a:pt x="12808" y="1102"/>
                  </a:cubicBezTo>
                  <a:cubicBezTo>
                    <a:pt x="18455" y="3340"/>
                    <a:pt x="20734" y="7384"/>
                    <a:pt x="20239" y="12634"/>
                  </a:cubicBezTo>
                  <a:cubicBezTo>
                    <a:pt x="19942" y="15904"/>
                    <a:pt x="18356" y="18572"/>
                    <a:pt x="14492" y="19605"/>
                  </a:cubicBezTo>
                  <a:cubicBezTo>
                    <a:pt x="10925" y="20551"/>
                    <a:pt x="8448" y="19432"/>
                    <a:pt x="7457" y="16162"/>
                  </a:cubicBezTo>
                  <a:cubicBezTo>
                    <a:pt x="6566" y="13150"/>
                    <a:pt x="2701" y="14355"/>
                    <a:pt x="819" y="12720"/>
                  </a:cubicBezTo>
                  <a:cubicBezTo>
                    <a:pt x="-866" y="10139"/>
                    <a:pt x="620" y="7471"/>
                    <a:pt x="323" y="4803"/>
                  </a:cubicBezTo>
                  <a:close/>
                </a:path>
              </a:pathLst>
            </a:custGeom>
            <a:solidFill>
              <a:srgbClr val="F8F0F4"/>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66" name="Freeform: Shape 572"/>
            <p:cNvSpPr/>
            <p:nvPr/>
          </p:nvSpPr>
          <p:spPr>
            <a:xfrm>
              <a:off x="1279817" y="1726310"/>
              <a:ext cx="15255" cy="21721"/>
            </a:xfrm>
            <a:custGeom>
              <a:avLst/>
              <a:gdLst/>
              <a:ahLst/>
              <a:cxnLst>
                <a:cxn ang="0">
                  <a:pos x="wd2" y="hd2"/>
                </a:cxn>
                <a:cxn ang="5400000">
                  <a:pos x="wd2" y="hd2"/>
                </a:cxn>
                <a:cxn ang="10800000">
                  <a:pos x="wd2" y="hd2"/>
                </a:cxn>
                <a:cxn ang="16200000">
                  <a:pos x="wd2" y="hd2"/>
                </a:cxn>
              </a:cxnLst>
              <a:rect l="0" t="0" r="r" b="b"/>
              <a:pathLst>
                <a:path w="19241" h="20307" extrusionOk="0">
                  <a:moveTo>
                    <a:pt x="16368" y="0"/>
                  </a:moveTo>
                  <a:cubicBezTo>
                    <a:pt x="20654" y="3685"/>
                    <a:pt x="19454" y="7624"/>
                    <a:pt x="17226" y="11689"/>
                  </a:cubicBezTo>
                  <a:cubicBezTo>
                    <a:pt x="17568" y="14104"/>
                    <a:pt x="18082" y="16518"/>
                    <a:pt x="18426" y="19059"/>
                  </a:cubicBezTo>
                  <a:cubicBezTo>
                    <a:pt x="16711" y="20584"/>
                    <a:pt x="14997" y="20711"/>
                    <a:pt x="12940" y="19441"/>
                  </a:cubicBezTo>
                  <a:cubicBezTo>
                    <a:pt x="8825" y="15502"/>
                    <a:pt x="4711" y="11436"/>
                    <a:pt x="425" y="7497"/>
                  </a:cubicBezTo>
                  <a:cubicBezTo>
                    <a:pt x="-946" y="4193"/>
                    <a:pt x="1111" y="3431"/>
                    <a:pt x="5054" y="4066"/>
                  </a:cubicBezTo>
                  <a:cubicBezTo>
                    <a:pt x="16883" y="15247"/>
                    <a:pt x="11054" y="-889"/>
                    <a:pt x="16197" y="127"/>
                  </a:cubicBezTo>
                  <a:close/>
                </a:path>
              </a:pathLst>
            </a:custGeom>
            <a:solidFill>
              <a:srgbClr val="E6CBD6"/>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67" name="Freeform: Shape 573"/>
            <p:cNvSpPr/>
            <p:nvPr/>
          </p:nvSpPr>
          <p:spPr>
            <a:xfrm>
              <a:off x="1329712" y="1736095"/>
              <a:ext cx="12701" cy="24057"/>
            </a:xfrm>
            <a:custGeom>
              <a:avLst/>
              <a:gdLst/>
              <a:ahLst/>
              <a:cxnLst>
                <a:cxn ang="0">
                  <a:pos x="wd2" y="hd2"/>
                </a:cxn>
                <a:cxn ang="5400000">
                  <a:pos x="wd2" y="hd2"/>
                </a:cxn>
                <a:cxn ang="10800000">
                  <a:pos x="wd2" y="hd2"/>
                </a:cxn>
                <a:cxn ang="16200000">
                  <a:pos x="wd2" y="hd2"/>
                </a:cxn>
              </a:cxnLst>
              <a:rect l="0" t="0" r="r" b="b"/>
              <a:pathLst>
                <a:path w="18337" h="21600" extrusionOk="0">
                  <a:moveTo>
                    <a:pt x="462" y="0"/>
                  </a:moveTo>
                  <a:cubicBezTo>
                    <a:pt x="12008" y="6712"/>
                    <a:pt x="20201" y="13668"/>
                    <a:pt x="17968" y="21600"/>
                  </a:cubicBezTo>
                  <a:cubicBezTo>
                    <a:pt x="1953" y="15254"/>
                    <a:pt x="-1399" y="7810"/>
                    <a:pt x="462" y="0"/>
                  </a:cubicBezTo>
                  <a:close/>
                </a:path>
              </a:pathLst>
            </a:custGeom>
            <a:solidFill>
              <a:srgbClr val="9D5B75"/>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68" name="Freeform: Shape 574"/>
            <p:cNvSpPr/>
            <p:nvPr/>
          </p:nvSpPr>
          <p:spPr>
            <a:xfrm>
              <a:off x="1288742" y="1744906"/>
              <a:ext cx="12701" cy="12701"/>
            </a:xfrm>
            <a:custGeom>
              <a:avLst/>
              <a:gdLst/>
              <a:ahLst/>
              <a:cxnLst>
                <a:cxn ang="0">
                  <a:pos x="wd2" y="hd2"/>
                </a:cxn>
                <a:cxn ang="5400000">
                  <a:pos x="wd2" y="hd2"/>
                </a:cxn>
                <a:cxn ang="10800000">
                  <a:pos x="wd2" y="hd2"/>
                </a:cxn>
                <a:cxn ang="16200000">
                  <a:pos x="wd2" y="hd2"/>
                </a:cxn>
              </a:cxnLst>
              <a:rect l="0" t="0" r="r" b="b"/>
              <a:pathLst>
                <a:path w="20417" h="21325" extrusionOk="0">
                  <a:moveTo>
                    <a:pt x="0" y="926"/>
                  </a:moveTo>
                  <a:cubicBezTo>
                    <a:pt x="3127" y="926"/>
                    <a:pt x="5969" y="308"/>
                    <a:pt x="9095" y="0"/>
                  </a:cubicBezTo>
                  <a:cubicBezTo>
                    <a:pt x="16485" y="3395"/>
                    <a:pt x="21600" y="8948"/>
                    <a:pt x="20180" y="18513"/>
                  </a:cubicBezTo>
                  <a:cubicBezTo>
                    <a:pt x="20180" y="19747"/>
                    <a:pt x="16769" y="21600"/>
                    <a:pt x="15347" y="21290"/>
                  </a:cubicBezTo>
                  <a:cubicBezTo>
                    <a:pt x="5116" y="19131"/>
                    <a:pt x="4264" y="8332"/>
                    <a:pt x="284" y="618"/>
                  </a:cubicBezTo>
                  <a:close/>
                </a:path>
              </a:pathLst>
            </a:custGeom>
            <a:solidFill>
              <a:srgbClr val="E4C6D0"/>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69" name="Freeform: Shape 575"/>
            <p:cNvSpPr/>
            <p:nvPr/>
          </p:nvSpPr>
          <p:spPr>
            <a:xfrm>
              <a:off x="1273619" y="1723110"/>
              <a:ext cx="12701" cy="12701"/>
            </a:xfrm>
            <a:custGeom>
              <a:avLst/>
              <a:gdLst/>
              <a:ahLst/>
              <a:cxnLst>
                <a:cxn ang="0">
                  <a:pos x="wd2" y="hd2"/>
                </a:cxn>
                <a:cxn ang="5400000">
                  <a:pos x="wd2" y="hd2"/>
                </a:cxn>
                <a:cxn ang="10800000">
                  <a:pos x="wd2" y="hd2"/>
                </a:cxn>
                <a:cxn ang="16200000">
                  <a:pos x="wd2" y="hd2"/>
                </a:cxn>
              </a:cxnLst>
              <a:rect l="0" t="0" r="r" b="b"/>
              <a:pathLst>
                <a:path w="16688" h="18569" extrusionOk="0">
                  <a:moveTo>
                    <a:pt x="16688" y="11368"/>
                  </a:moveTo>
                  <a:cubicBezTo>
                    <a:pt x="14130" y="13769"/>
                    <a:pt x="11572" y="16169"/>
                    <a:pt x="9014" y="18569"/>
                  </a:cubicBezTo>
                  <a:cubicBezTo>
                    <a:pt x="4752" y="13236"/>
                    <a:pt x="-4912" y="6836"/>
                    <a:pt x="3046" y="969"/>
                  </a:cubicBezTo>
                  <a:cubicBezTo>
                    <a:pt x="8446" y="-3031"/>
                    <a:pt x="12993" y="6302"/>
                    <a:pt x="16404" y="11636"/>
                  </a:cubicBezTo>
                  <a:close/>
                </a:path>
              </a:pathLst>
            </a:custGeom>
            <a:solidFill>
              <a:srgbClr val="D29BAF"/>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70" name="Freeform: Shape 576"/>
            <p:cNvSpPr/>
            <p:nvPr/>
          </p:nvSpPr>
          <p:spPr>
            <a:xfrm>
              <a:off x="1354798" y="1704506"/>
              <a:ext cx="24526" cy="39281"/>
            </a:xfrm>
            <a:custGeom>
              <a:avLst/>
              <a:gdLst/>
              <a:ahLst/>
              <a:cxnLst>
                <a:cxn ang="0">
                  <a:pos x="wd2" y="hd2"/>
                </a:cxn>
                <a:cxn ang="5400000">
                  <a:pos x="wd2" y="hd2"/>
                </a:cxn>
                <a:cxn ang="10800000">
                  <a:pos x="wd2" y="hd2"/>
                </a:cxn>
                <a:cxn ang="16200000">
                  <a:pos x="wd2" y="hd2"/>
                </a:cxn>
              </a:cxnLst>
              <a:rect l="0" t="0" r="r" b="b"/>
              <a:pathLst>
                <a:path w="19587" h="19632" extrusionOk="0">
                  <a:moveTo>
                    <a:pt x="626" y="10082"/>
                  </a:moveTo>
                  <a:cubicBezTo>
                    <a:pt x="8875" y="9674"/>
                    <a:pt x="6162" y="6278"/>
                    <a:pt x="4533" y="3629"/>
                  </a:cubicBezTo>
                  <a:cubicBezTo>
                    <a:pt x="3339" y="1591"/>
                    <a:pt x="3774" y="505"/>
                    <a:pt x="7139" y="233"/>
                  </a:cubicBezTo>
                  <a:cubicBezTo>
                    <a:pt x="9852" y="29"/>
                    <a:pt x="12348" y="-786"/>
                    <a:pt x="12782" y="2610"/>
                  </a:cubicBezTo>
                  <a:cubicBezTo>
                    <a:pt x="13325" y="7093"/>
                    <a:pt x="16256" y="11440"/>
                    <a:pt x="18318" y="15788"/>
                  </a:cubicBezTo>
                  <a:cubicBezTo>
                    <a:pt x="18970" y="17214"/>
                    <a:pt x="21466" y="18912"/>
                    <a:pt x="16907" y="19252"/>
                  </a:cubicBezTo>
                  <a:cubicBezTo>
                    <a:pt x="13977" y="19456"/>
                    <a:pt x="10178" y="20814"/>
                    <a:pt x="10286" y="16739"/>
                  </a:cubicBezTo>
                  <a:cubicBezTo>
                    <a:pt x="10395" y="13342"/>
                    <a:pt x="7898" y="10354"/>
                    <a:pt x="626" y="11440"/>
                  </a:cubicBezTo>
                  <a:cubicBezTo>
                    <a:pt x="83" y="11101"/>
                    <a:pt x="-134" y="10829"/>
                    <a:pt x="83" y="10490"/>
                  </a:cubicBezTo>
                  <a:cubicBezTo>
                    <a:pt x="300" y="10150"/>
                    <a:pt x="409" y="10014"/>
                    <a:pt x="626" y="10014"/>
                  </a:cubicBezTo>
                  <a:close/>
                </a:path>
              </a:pathLst>
            </a:custGeom>
            <a:solidFill>
              <a:srgbClr val="FDEBF1"/>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71" name="Freeform: Shape 577"/>
            <p:cNvSpPr/>
            <p:nvPr/>
          </p:nvSpPr>
          <p:spPr>
            <a:xfrm>
              <a:off x="1340234" y="1707697"/>
              <a:ext cx="19655" cy="39528"/>
            </a:xfrm>
            <a:custGeom>
              <a:avLst/>
              <a:gdLst/>
              <a:ahLst/>
              <a:cxnLst>
                <a:cxn ang="0">
                  <a:pos x="wd2" y="hd2"/>
                </a:cxn>
                <a:cxn ang="5400000">
                  <a:pos x="wd2" y="hd2"/>
                </a:cxn>
                <a:cxn ang="10800000">
                  <a:pos x="wd2" y="hd2"/>
                </a:cxn>
                <a:cxn ang="16200000">
                  <a:pos x="wd2" y="hd2"/>
                </a:cxn>
              </a:cxnLst>
              <a:rect l="0" t="0" r="r" b="b"/>
              <a:pathLst>
                <a:path w="18593" h="19818" extrusionOk="0">
                  <a:moveTo>
                    <a:pt x="14520" y="8514"/>
                  </a:moveTo>
                  <a:cubicBezTo>
                    <a:pt x="14520" y="8991"/>
                    <a:pt x="14520" y="9468"/>
                    <a:pt x="14520" y="9945"/>
                  </a:cubicBezTo>
                  <a:cubicBezTo>
                    <a:pt x="14262" y="12126"/>
                    <a:pt x="15034" y="14238"/>
                    <a:pt x="17220" y="16146"/>
                  </a:cubicBezTo>
                  <a:cubicBezTo>
                    <a:pt x="18891" y="17713"/>
                    <a:pt x="19920" y="19349"/>
                    <a:pt x="14905" y="19417"/>
                  </a:cubicBezTo>
                  <a:cubicBezTo>
                    <a:pt x="12205" y="19417"/>
                    <a:pt x="8091" y="21120"/>
                    <a:pt x="7320" y="17509"/>
                  </a:cubicBezTo>
                  <a:cubicBezTo>
                    <a:pt x="6420" y="13011"/>
                    <a:pt x="3591" y="8583"/>
                    <a:pt x="1149" y="4222"/>
                  </a:cubicBezTo>
                  <a:cubicBezTo>
                    <a:pt x="-9" y="2246"/>
                    <a:pt x="-1680" y="747"/>
                    <a:pt x="4105" y="133"/>
                  </a:cubicBezTo>
                  <a:cubicBezTo>
                    <a:pt x="10020" y="-480"/>
                    <a:pt x="10277" y="1087"/>
                    <a:pt x="10534" y="3540"/>
                  </a:cubicBezTo>
                  <a:cubicBezTo>
                    <a:pt x="10791" y="5244"/>
                    <a:pt x="10663" y="7424"/>
                    <a:pt x="14520" y="8514"/>
                  </a:cubicBezTo>
                  <a:close/>
                </a:path>
              </a:pathLst>
            </a:custGeom>
            <a:solidFill>
              <a:srgbClr val="FDECF1"/>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sp>
          <p:nvSpPr>
            <p:cNvPr id="672" name="Freeform: Shape 578"/>
            <p:cNvSpPr/>
            <p:nvPr/>
          </p:nvSpPr>
          <p:spPr>
            <a:xfrm>
              <a:off x="2600614" y="927214"/>
              <a:ext cx="61443" cy="12701"/>
            </a:xfrm>
            <a:custGeom>
              <a:avLst/>
              <a:gdLst/>
              <a:ahLst/>
              <a:cxnLst>
                <a:cxn ang="0">
                  <a:pos x="wd2" y="hd2"/>
                </a:cxn>
                <a:cxn ang="5400000">
                  <a:pos x="wd2" y="hd2"/>
                </a:cxn>
                <a:cxn ang="10800000">
                  <a:pos x="wd2" y="hd2"/>
                </a:cxn>
                <a:cxn ang="16200000">
                  <a:pos x="wd2" y="hd2"/>
                </a:cxn>
              </a:cxnLst>
              <a:rect l="0" t="0" r="r" b="b"/>
              <a:pathLst>
                <a:path w="21368" h="21600" extrusionOk="0">
                  <a:moveTo>
                    <a:pt x="21368" y="7500"/>
                  </a:moveTo>
                  <a:cubicBezTo>
                    <a:pt x="21179" y="15299"/>
                    <a:pt x="20659" y="21301"/>
                    <a:pt x="19288" y="21301"/>
                  </a:cubicBezTo>
                  <a:cubicBezTo>
                    <a:pt x="13711" y="21301"/>
                    <a:pt x="8134" y="21301"/>
                    <a:pt x="2557" y="21600"/>
                  </a:cubicBezTo>
                  <a:cubicBezTo>
                    <a:pt x="193" y="21600"/>
                    <a:pt x="-232" y="12900"/>
                    <a:pt x="99" y="601"/>
                  </a:cubicBezTo>
                  <a:cubicBezTo>
                    <a:pt x="6810" y="601"/>
                    <a:pt x="13475" y="299"/>
                    <a:pt x="20186" y="0"/>
                  </a:cubicBezTo>
                  <a:cubicBezTo>
                    <a:pt x="20564" y="2401"/>
                    <a:pt x="20943" y="5099"/>
                    <a:pt x="21368" y="7500"/>
                  </a:cubicBezTo>
                  <a:close/>
                </a:path>
              </a:pathLst>
            </a:custGeom>
            <a:solidFill>
              <a:srgbClr val="1C1C28"/>
            </a:solidFill>
            <a:ln w="12700" cap="flat">
              <a:noFill/>
              <a:miter lim="400000"/>
            </a:ln>
            <a:effectLst/>
          </p:spPr>
          <p:txBody>
            <a:bodyPr wrap="square" lIns="45719" tIns="45719" rIns="45719" bIns="45719" numCol="1" anchor="ctr">
              <a:noAutofit/>
            </a:bodyPr>
            <a:lstStyle/>
            <a:p>
              <a:pPr>
                <a:defRPr>
                  <a:latin typeface="Calibri Light"/>
                  <a:ea typeface="Calibri Light"/>
                  <a:cs typeface="Calibri Light"/>
                  <a:sym typeface="Calibri Light"/>
                </a:defRPr>
              </a:pPr>
              <a:endParaRPr/>
            </a:p>
          </p:txBody>
        </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 name="Graphic 2" descr="Graphic 2"/>
          <p:cNvPicPr>
            <a:picLocks noChangeAspect="1"/>
          </p:cNvPicPr>
          <p:nvPr/>
        </p:nvPicPr>
        <p:blipFill>
          <a:blip r:embed="rId3"/>
          <a:stretch>
            <a:fillRect/>
          </a:stretch>
        </p:blipFill>
        <p:spPr>
          <a:xfrm>
            <a:off x="834183" y="805860"/>
            <a:ext cx="22715636" cy="12104280"/>
          </a:xfrm>
          <a:prstGeom prst="rect">
            <a:avLst/>
          </a:prstGeom>
          <a:ln w="12700">
            <a:miter lim="400000"/>
          </a:ln>
        </p:spPr>
      </p:pic>
      <p:pic>
        <p:nvPicPr>
          <p:cNvPr id="678" name="Graphic 3" descr="Graphic 3"/>
          <p:cNvPicPr>
            <a:picLocks noChangeAspect="1"/>
          </p:cNvPicPr>
          <p:nvPr/>
        </p:nvPicPr>
        <p:blipFill>
          <a:blip r:embed="rId4"/>
          <a:stretch>
            <a:fillRect/>
          </a:stretch>
        </p:blipFill>
        <p:spPr>
          <a:xfrm>
            <a:off x="17990579" y="1262980"/>
            <a:ext cx="5133976" cy="828676"/>
          </a:xfrm>
          <a:prstGeom prst="rect">
            <a:avLst/>
          </a:prstGeom>
          <a:ln w="12700">
            <a:miter lim="400000"/>
          </a:ln>
        </p:spPr>
      </p:pic>
      <p:sp>
        <p:nvSpPr>
          <p:cNvPr id="679" name="TextBox 4"/>
          <p:cNvSpPr txBox="1"/>
          <p:nvPr/>
        </p:nvSpPr>
        <p:spPr>
          <a:xfrm>
            <a:off x="2266949" y="2548547"/>
            <a:ext cx="14878052" cy="1684338"/>
          </a:xfrm>
          <a:prstGeom prst="rect">
            <a:avLst/>
          </a:prstGeom>
          <a:solidFill>
            <a:srgbClr val="38404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2500" b="1">
                <a:solidFill>
                  <a:srgbClr val="F8F8F8"/>
                </a:solidFill>
                <a:latin typeface="FSAlbert"/>
                <a:ea typeface="FSAlbert"/>
                <a:cs typeface="FSAlbert"/>
                <a:sym typeface="FSAlbert"/>
              </a:defRPr>
            </a:lvl1pPr>
          </a:lstStyle>
          <a:p>
            <a:r>
              <a:t>Course Outcomes</a:t>
            </a:r>
          </a:p>
        </p:txBody>
      </p:sp>
      <p:sp>
        <p:nvSpPr>
          <p:cNvPr id="680" name="Straight Connector 5"/>
          <p:cNvSpPr/>
          <p:nvPr/>
        </p:nvSpPr>
        <p:spPr>
          <a:xfrm flipH="1">
            <a:off x="22002750" y="2470148"/>
            <a:ext cx="1121804" cy="1"/>
          </a:xfrm>
          <a:prstGeom prst="line">
            <a:avLst/>
          </a:prstGeom>
          <a:solidFill>
            <a:srgbClr val="384044"/>
          </a:solidFill>
          <a:ln w="38100">
            <a:solidFill>
              <a:srgbClr val="F8F8F8"/>
            </a:solidFill>
          </a:ln>
        </p:spPr>
        <p:txBody>
          <a:bodyPr lIns="45719" rIns="45719"/>
          <a:lstStyle/>
          <a:p>
            <a:endParaRPr/>
          </a:p>
        </p:txBody>
      </p:sp>
      <p:sp>
        <p:nvSpPr>
          <p:cNvPr id="681" name="TextBox 6"/>
          <p:cNvSpPr txBox="1"/>
          <p:nvPr/>
        </p:nvSpPr>
        <p:spPr>
          <a:xfrm>
            <a:off x="2228849" y="5501650"/>
            <a:ext cx="19926302" cy="3340101"/>
          </a:xfrm>
          <a:prstGeom prst="rect">
            <a:avLst/>
          </a:prstGeom>
          <a:solidFill>
            <a:srgbClr val="38404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4000" b="1">
                <a:solidFill>
                  <a:srgbClr val="F8F8F8"/>
                </a:solidFill>
                <a:latin typeface="FSAlbert"/>
                <a:ea typeface="FSAlbert"/>
                <a:cs typeface="FSAlbert"/>
                <a:sym typeface="FSAlbert"/>
              </a:defRPr>
            </a:pPr>
            <a:r>
              <a:t>To develop soft skills, such as teamwork, communication, problem solving skills, patience, etc..</a:t>
            </a:r>
          </a:p>
          <a:p>
            <a:pPr algn="l">
              <a:defRPr sz="4000" b="1">
                <a:solidFill>
                  <a:srgbClr val="F8F8F8"/>
                </a:solidFill>
                <a:latin typeface="FSAlbert"/>
                <a:ea typeface="FSAlbert"/>
                <a:cs typeface="FSAlbert"/>
                <a:sym typeface="FSAlbert"/>
              </a:defRPr>
            </a:pPr>
            <a:r>
              <a:t>  </a:t>
            </a:r>
          </a:p>
          <a:p>
            <a:pPr algn="l">
              <a:defRPr sz="4000" b="1">
                <a:solidFill>
                  <a:srgbClr val="F8F8F8"/>
                </a:solidFill>
                <a:latin typeface="FSAlbert"/>
                <a:ea typeface="FSAlbert"/>
                <a:cs typeface="FSAlbert"/>
                <a:sym typeface="FSAlbert"/>
              </a:defRPr>
            </a:pPr>
            <a:r>
              <a:t>To give a taster of STEM skills (Science, Technology, Engineering and Maths)</a:t>
            </a:r>
          </a:p>
          <a:p>
            <a:pPr algn="l">
              <a:defRPr sz="4000" b="1">
                <a:solidFill>
                  <a:srgbClr val="F8F8F8"/>
                </a:solidFill>
                <a:latin typeface="FSAlbert"/>
                <a:ea typeface="FSAlbert"/>
                <a:cs typeface="FSAlbert"/>
                <a:sym typeface="FSAlbert"/>
              </a:defRPr>
            </a:pPr>
            <a:endParaRPr/>
          </a:p>
          <a:p>
            <a:pPr algn="l">
              <a:defRPr sz="4000" b="1">
                <a:solidFill>
                  <a:srgbClr val="F8F8F8"/>
                </a:solidFill>
                <a:latin typeface="FSAlbert"/>
                <a:ea typeface="FSAlbert"/>
                <a:cs typeface="FSAlbert"/>
                <a:sym typeface="FSAlbert"/>
              </a:defRPr>
            </a:pPr>
            <a:r>
              <a:t>To create a fun activity to ease students into the programme and meet their peers</a:t>
            </a:r>
          </a:p>
        </p:txBody>
      </p:sp>
      <p:sp>
        <p:nvSpPr>
          <p:cNvPr id="682" name="Straight Connector 7"/>
          <p:cNvSpPr/>
          <p:nvPr/>
        </p:nvSpPr>
        <p:spPr>
          <a:xfrm>
            <a:off x="2109689" y="6858000"/>
            <a:ext cx="20164622" cy="0"/>
          </a:xfrm>
          <a:prstGeom prst="line">
            <a:avLst/>
          </a:prstGeom>
          <a:solidFill>
            <a:srgbClr val="384044"/>
          </a:solidFill>
          <a:ln w="25400">
            <a:solidFill>
              <a:srgbClr val="FFFFFF"/>
            </a:solidFill>
          </a:ln>
        </p:spPr>
        <p:txBody>
          <a:bodyPr lIns="45719" rIns="45719"/>
          <a:lstStyle/>
          <a:p>
            <a:endParaRPr/>
          </a:p>
        </p:txBody>
      </p:sp>
      <p:sp>
        <p:nvSpPr>
          <p:cNvPr id="683" name="Straight Connector 8"/>
          <p:cNvSpPr/>
          <p:nvPr/>
        </p:nvSpPr>
        <p:spPr>
          <a:xfrm>
            <a:off x="2109689" y="7929464"/>
            <a:ext cx="20164622" cy="1"/>
          </a:xfrm>
          <a:prstGeom prst="line">
            <a:avLst/>
          </a:prstGeom>
          <a:solidFill>
            <a:srgbClr val="384044"/>
          </a:solidFill>
          <a:ln w="25400">
            <a:solidFill>
              <a:srgbClr val="FFFFFF"/>
            </a:solidFill>
          </a:ln>
        </p:spPr>
        <p:txBody>
          <a:bodyPr lIns="45719" rIns="45719"/>
          <a:lstStyle/>
          <a:p>
            <a:endParaRPr/>
          </a:p>
        </p:txBody>
      </p:sp>
      <p:pic>
        <p:nvPicPr>
          <p:cNvPr id="684" name="Image" descr="Image"/>
          <p:cNvPicPr>
            <a:picLocks noChangeAspect="1"/>
          </p:cNvPicPr>
          <p:nvPr/>
        </p:nvPicPr>
        <p:blipFill>
          <a:blip r:embed="rId5"/>
          <a:srcRect l="35752" t="6858" r="59197" b="57073"/>
          <a:stretch>
            <a:fillRect/>
          </a:stretch>
        </p:blipFill>
        <p:spPr>
          <a:xfrm>
            <a:off x="777047" y="8477113"/>
            <a:ext cx="2699638" cy="4447567"/>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8" name="Graphic 1" descr="Graphic 1"/>
          <p:cNvPicPr>
            <a:picLocks noChangeAspect="1"/>
          </p:cNvPicPr>
          <p:nvPr/>
        </p:nvPicPr>
        <p:blipFill>
          <a:blip r:embed="rId3"/>
          <a:stretch>
            <a:fillRect/>
          </a:stretch>
        </p:blipFill>
        <p:spPr>
          <a:xfrm>
            <a:off x="834183" y="805860"/>
            <a:ext cx="22715635" cy="12104280"/>
          </a:xfrm>
          <a:prstGeom prst="rect">
            <a:avLst/>
          </a:prstGeom>
          <a:ln w="12700">
            <a:miter lim="400000"/>
          </a:ln>
        </p:spPr>
      </p:pic>
      <p:pic>
        <p:nvPicPr>
          <p:cNvPr id="689" name="Graphic 2" descr="Graphic 2"/>
          <p:cNvPicPr>
            <a:picLocks noChangeAspect="1"/>
          </p:cNvPicPr>
          <p:nvPr/>
        </p:nvPicPr>
        <p:blipFill>
          <a:blip r:embed="rId4"/>
          <a:stretch>
            <a:fillRect/>
          </a:stretch>
        </p:blipFill>
        <p:spPr>
          <a:xfrm>
            <a:off x="17990577" y="1262980"/>
            <a:ext cx="5133976" cy="828676"/>
          </a:xfrm>
          <a:prstGeom prst="rect">
            <a:avLst/>
          </a:prstGeom>
          <a:ln w="12700">
            <a:miter lim="400000"/>
          </a:ln>
        </p:spPr>
      </p:pic>
      <p:sp>
        <p:nvSpPr>
          <p:cNvPr id="690" name="TextBox 3"/>
          <p:cNvSpPr txBox="1"/>
          <p:nvPr/>
        </p:nvSpPr>
        <p:spPr>
          <a:xfrm>
            <a:off x="2266950" y="2737707"/>
            <a:ext cx="14878050" cy="26298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9900" b="1">
                <a:solidFill>
                  <a:srgbClr val="F8F8F8"/>
                </a:solidFill>
                <a:latin typeface="FSAlbert"/>
                <a:ea typeface="FSAlbert"/>
                <a:cs typeface="FSAlbert"/>
                <a:sym typeface="FSAlbert"/>
              </a:defRPr>
            </a:lvl1pPr>
          </a:lstStyle>
          <a:p>
            <a:r>
              <a:t>Challenge 1</a:t>
            </a:r>
          </a:p>
        </p:txBody>
      </p:sp>
      <p:sp>
        <p:nvSpPr>
          <p:cNvPr id="691" name="Straight Connector 4"/>
          <p:cNvSpPr/>
          <p:nvPr/>
        </p:nvSpPr>
        <p:spPr>
          <a:xfrm flipH="1">
            <a:off x="22002750" y="2470149"/>
            <a:ext cx="1121804" cy="1"/>
          </a:xfrm>
          <a:prstGeom prst="line">
            <a:avLst/>
          </a:prstGeom>
          <a:ln w="38100">
            <a:solidFill>
              <a:srgbClr val="F8F8F8"/>
            </a:solidFill>
          </a:ln>
        </p:spPr>
        <p:txBody>
          <a:bodyPr lIns="45719" rIns="45719"/>
          <a:lstStyle/>
          <a:p>
            <a:endParaRPr/>
          </a:p>
        </p:txBody>
      </p:sp>
      <p:sp>
        <p:nvSpPr>
          <p:cNvPr id="692" name="TextBox 6"/>
          <p:cNvSpPr txBox="1"/>
          <p:nvPr/>
        </p:nvSpPr>
        <p:spPr>
          <a:xfrm>
            <a:off x="2266950" y="6281720"/>
            <a:ext cx="19888201" cy="2564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defRPr sz="4000" b="1">
                <a:solidFill>
                  <a:srgbClr val="F8F8F8"/>
                </a:solidFill>
                <a:latin typeface="FSAlbert"/>
                <a:ea typeface="FSAlbert"/>
                <a:cs typeface="FSAlbert"/>
                <a:sym typeface="FSAlbert"/>
              </a:defRPr>
            </a:pPr>
            <a:r>
              <a:rPr dirty="0"/>
              <a:t>Create your team’s:</a:t>
            </a:r>
          </a:p>
          <a:p>
            <a:pPr marL="401052" indent="-401052" algn="l">
              <a:buSzPct val="100000"/>
              <a:buChar char="-"/>
              <a:defRPr sz="4000" b="1">
                <a:solidFill>
                  <a:srgbClr val="F8F8F8"/>
                </a:solidFill>
                <a:latin typeface="FSAlbert"/>
                <a:ea typeface="FSAlbert"/>
                <a:cs typeface="FSAlbert"/>
                <a:sym typeface="FSAlbert"/>
              </a:defRPr>
            </a:pPr>
            <a:r>
              <a:rPr dirty="0"/>
              <a:t>Name</a:t>
            </a:r>
          </a:p>
          <a:p>
            <a:pPr marL="401052" indent="-401052" algn="l">
              <a:buSzPct val="100000"/>
              <a:buChar char="-"/>
              <a:defRPr sz="4000" b="1">
                <a:solidFill>
                  <a:srgbClr val="F8F8F8"/>
                </a:solidFill>
                <a:latin typeface="FSAlbert"/>
                <a:ea typeface="FSAlbert"/>
                <a:cs typeface="FSAlbert"/>
                <a:sym typeface="FSAlbert"/>
              </a:defRPr>
            </a:pPr>
            <a:r>
              <a:rPr dirty="0"/>
              <a:t>Logo</a:t>
            </a:r>
          </a:p>
          <a:p>
            <a:pPr marL="401052" indent="-401052" algn="l">
              <a:buSzPct val="100000"/>
              <a:buChar char="-"/>
              <a:defRPr sz="4000" b="1">
                <a:solidFill>
                  <a:srgbClr val="F8F8F8"/>
                </a:solidFill>
                <a:latin typeface="FSAlbert"/>
                <a:ea typeface="FSAlbert"/>
                <a:cs typeface="FSAlbert"/>
                <a:sym typeface="FSAlbert"/>
              </a:defRPr>
            </a:pPr>
            <a:r>
              <a:rPr dirty="0"/>
              <a:t>Slogan </a:t>
            </a:r>
          </a:p>
        </p:txBody>
      </p:sp>
      <p:pic>
        <p:nvPicPr>
          <p:cNvPr id="693" name="Image" descr="Image"/>
          <p:cNvPicPr>
            <a:picLocks noChangeAspect="1"/>
          </p:cNvPicPr>
          <p:nvPr/>
        </p:nvPicPr>
        <p:blipFill>
          <a:blip r:embed="rId5"/>
          <a:srcRect l="39669" t="6590" r="35276" b="53815"/>
          <a:stretch>
            <a:fillRect/>
          </a:stretch>
        </p:blipFill>
        <p:spPr>
          <a:xfrm>
            <a:off x="15428614" y="4995924"/>
            <a:ext cx="7695939" cy="7914216"/>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7" name="Graphic 1" descr="Graphic 1"/>
          <p:cNvPicPr>
            <a:picLocks noChangeAspect="1"/>
          </p:cNvPicPr>
          <p:nvPr/>
        </p:nvPicPr>
        <p:blipFill>
          <a:blip r:embed="rId3"/>
          <a:stretch>
            <a:fillRect/>
          </a:stretch>
        </p:blipFill>
        <p:spPr>
          <a:xfrm>
            <a:off x="843351" y="738720"/>
            <a:ext cx="22647629" cy="12238506"/>
          </a:xfrm>
          <a:prstGeom prst="rect">
            <a:avLst/>
          </a:prstGeom>
          <a:ln w="12700">
            <a:miter lim="400000"/>
          </a:ln>
        </p:spPr>
      </p:pic>
      <p:pic>
        <p:nvPicPr>
          <p:cNvPr id="698" name="Graphic 2" descr="Graphic 2"/>
          <p:cNvPicPr>
            <a:picLocks noChangeAspect="1"/>
          </p:cNvPicPr>
          <p:nvPr/>
        </p:nvPicPr>
        <p:blipFill>
          <a:blip r:embed="rId4"/>
          <a:stretch>
            <a:fillRect/>
          </a:stretch>
        </p:blipFill>
        <p:spPr>
          <a:xfrm>
            <a:off x="17990577" y="1262980"/>
            <a:ext cx="5133976" cy="828676"/>
          </a:xfrm>
          <a:prstGeom prst="rect">
            <a:avLst/>
          </a:prstGeom>
          <a:ln w="12700">
            <a:miter lim="400000"/>
          </a:ln>
        </p:spPr>
      </p:pic>
      <p:sp>
        <p:nvSpPr>
          <p:cNvPr id="699" name="Straight Connector 4"/>
          <p:cNvSpPr/>
          <p:nvPr/>
        </p:nvSpPr>
        <p:spPr>
          <a:xfrm flipH="1">
            <a:off x="22002750" y="2470149"/>
            <a:ext cx="1121804" cy="1"/>
          </a:xfrm>
          <a:prstGeom prst="line">
            <a:avLst/>
          </a:prstGeom>
          <a:ln w="38100">
            <a:solidFill>
              <a:srgbClr val="F8F8F8"/>
            </a:solidFill>
          </a:ln>
        </p:spPr>
        <p:txBody>
          <a:bodyPr lIns="45719" rIns="45719"/>
          <a:lstStyle/>
          <a:p>
            <a:endParaRPr/>
          </a:p>
        </p:txBody>
      </p:sp>
      <p:sp>
        <p:nvSpPr>
          <p:cNvPr id="700" name="TextBox 3"/>
          <p:cNvSpPr txBox="1"/>
          <p:nvPr/>
        </p:nvSpPr>
        <p:spPr>
          <a:xfrm>
            <a:off x="2266950" y="2737707"/>
            <a:ext cx="14878050" cy="26298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9900" b="1">
                <a:solidFill>
                  <a:srgbClr val="F8F8F8"/>
                </a:solidFill>
                <a:latin typeface="FSAlbert"/>
                <a:ea typeface="FSAlbert"/>
                <a:cs typeface="FSAlbert"/>
                <a:sym typeface="FSAlbert"/>
              </a:defRPr>
            </a:lvl1pPr>
          </a:lstStyle>
          <a:p>
            <a:r>
              <a:t>Challenge 2</a:t>
            </a:r>
          </a:p>
        </p:txBody>
      </p:sp>
      <p:sp>
        <p:nvSpPr>
          <p:cNvPr id="701" name="TextBox 6"/>
          <p:cNvSpPr txBox="1"/>
          <p:nvPr/>
        </p:nvSpPr>
        <p:spPr>
          <a:xfrm>
            <a:off x="2204014" y="6553200"/>
            <a:ext cx="19926303" cy="60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1">
                <a:solidFill>
                  <a:srgbClr val="F8F8F8"/>
                </a:solidFill>
                <a:latin typeface="FSAlbert"/>
                <a:ea typeface="FSAlbert"/>
                <a:cs typeface="FSAlbert"/>
                <a:sym typeface="FSAlbert"/>
              </a:defRPr>
            </a:lvl1pPr>
          </a:lstStyle>
          <a:p>
            <a:r>
              <a:t>Wire your car’s circuit using the battery, switch, motor and 3 wires  </a:t>
            </a:r>
          </a:p>
        </p:txBody>
      </p:sp>
      <p:pic>
        <p:nvPicPr>
          <p:cNvPr id="702" name="Image" descr="Image"/>
          <p:cNvPicPr>
            <a:picLocks noChangeAspect="1"/>
          </p:cNvPicPr>
          <p:nvPr/>
        </p:nvPicPr>
        <p:blipFill>
          <a:blip r:embed="rId5"/>
          <a:srcRect l="4748" t="1755" r="76879" b="61623"/>
          <a:stretch>
            <a:fillRect/>
          </a:stretch>
        </p:blipFill>
        <p:spPr>
          <a:xfrm>
            <a:off x="16720833" y="6653422"/>
            <a:ext cx="5133821" cy="6323804"/>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 name="Graphic 1" descr="Graphic 1"/>
          <p:cNvPicPr>
            <a:picLocks noChangeAspect="1"/>
          </p:cNvPicPr>
          <p:nvPr/>
        </p:nvPicPr>
        <p:blipFill>
          <a:blip r:embed="rId3"/>
          <a:stretch>
            <a:fillRect/>
          </a:stretch>
        </p:blipFill>
        <p:spPr>
          <a:xfrm>
            <a:off x="834183" y="805860"/>
            <a:ext cx="22715635" cy="12104280"/>
          </a:xfrm>
          <a:prstGeom prst="rect">
            <a:avLst/>
          </a:prstGeom>
          <a:ln w="12700">
            <a:miter lim="400000"/>
          </a:ln>
        </p:spPr>
      </p:pic>
      <p:pic>
        <p:nvPicPr>
          <p:cNvPr id="707" name="Graphic 3" descr="Graphic 3"/>
          <p:cNvPicPr>
            <a:picLocks noChangeAspect="1"/>
          </p:cNvPicPr>
          <p:nvPr/>
        </p:nvPicPr>
        <p:blipFill>
          <a:blip r:embed="rId4"/>
          <a:stretch>
            <a:fillRect/>
          </a:stretch>
        </p:blipFill>
        <p:spPr>
          <a:xfrm>
            <a:off x="17990577" y="1262980"/>
            <a:ext cx="5133976" cy="828676"/>
          </a:xfrm>
          <a:prstGeom prst="rect">
            <a:avLst/>
          </a:prstGeom>
          <a:ln w="12700">
            <a:miter lim="400000"/>
          </a:ln>
        </p:spPr>
      </p:pic>
      <p:sp>
        <p:nvSpPr>
          <p:cNvPr id="708" name="Straight Connector 5"/>
          <p:cNvSpPr/>
          <p:nvPr/>
        </p:nvSpPr>
        <p:spPr>
          <a:xfrm flipH="1">
            <a:off x="22002750" y="2470149"/>
            <a:ext cx="1121804" cy="1"/>
          </a:xfrm>
          <a:prstGeom prst="line">
            <a:avLst/>
          </a:prstGeom>
          <a:ln w="38100">
            <a:solidFill>
              <a:srgbClr val="F8F8F8"/>
            </a:solidFill>
          </a:ln>
        </p:spPr>
        <p:txBody>
          <a:bodyPr lIns="45719" rIns="45719"/>
          <a:lstStyle/>
          <a:p>
            <a:endParaRPr/>
          </a:p>
        </p:txBody>
      </p:sp>
      <p:sp>
        <p:nvSpPr>
          <p:cNvPr id="709" name="TextBox 3"/>
          <p:cNvSpPr txBox="1"/>
          <p:nvPr/>
        </p:nvSpPr>
        <p:spPr>
          <a:xfrm>
            <a:off x="2266950" y="2737707"/>
            <a:ext cx="14878050" cy="26298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9900" b="1">
                <a:solidFill>
                  <a:srgbClr val="F8F8F8"/>
                </a:solidFill>
                <a:latin typeface="FSAlbert"/>
                <a:ea typeface="FSAlbert"/>
                <a:cs typeface="FSAlbert"/>
                <a:sym typeface="FSAlbert"/>
              </a:defRPr>
            </a:lvl1pPr>
          </a:lstStyle>
          <a:p>
            <a:r>
              <a:t>Challenge 3</a:t>
            </a:r>
          </a:p>
        </p:txBody>
      </p:sp>
      <p:sp>
        <p:nvSpPr>
          <p:cNvPr id="710" name="TextBox 6"/>
          <p:cNvSpPr txBox="1"/>
          <p:nvPr/>
        </p:nvSpPr>
        <p:spPr>
          <a:xfrm>
            <a:off x="2266950" y="6498928"/>
            <a:ext cx="19863367"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4000" b="1">
                <a:solidFill>
                  <a:srgbClr val="F8F8F8"/>
                </a:solidFill>
                <a:latin typeface="FSAlbert"/>
                <a:ea typeface="FSAlbert"/>
                <a:cs typeface="FSAlbert"/>
                <a:sym typeface="FSAlbert"/>
              </a:defRPr>
            </a:lvl1pPr>
          </a:lstStyle>
          <a:p>
            <a:r>
              <a:rPr dirty="0"/>
              <a:t>Construct your car!</a:t>
            </a:r>
          </a:p>
        </p:txBody>
      </p:sp>
      <p:pic>
        <p:nvPicPr>
          <p:cNvPr id="711" name="Image" descr="Image"/>
          <p:cNvPicPr>
            <a:picLocks noChangeAspect="1"/>
          </p:cNvPicPr>
          <p:nvPr/>
        </p:nvPicPr>
        <p:blipFill>
          <a:blip r:embed="rId5"/>
          <a:stretch>
            <a:fillRect/>
          </a:stretch>
        </p:blipFill>
        <p:spPr>
          <a:xfrm>
            <a:off x="17390381" y="2479367"/>
            <a:ext cx="5292702" cy="10430539"/>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5" name="Graphic 1" descr="Graphic 1"/>
          <p:cNvPicPr>
            <a:picLocks noChangeAspect="1"/>
          </p:cNvPicPr>
          <p:nvPr/>
        </p:nvPicPr>
        <p:blipFill>
          <a:blip r:embed="rId3"/>
          <a:stretch>
            <a:fillRect/>
          </a:stretch>
        </p:blipFill>
        <p:spPr>
          <a:xfrm>
            <a:off x="834183" y="805860"/>
            <a:ext cx="22715635" cy="12104280"/>
          </a:xfrm>
          <a:prstGeom prst="rect">
            <a:avLst/>
          </a:prstGeom>
          <a:ln w="12700">
            <a:miter lim="400000"/>
          </a:ln>
        </p:spPr>
      </p:pic>
      <p:pic>
        <p:nvPicPr>
          <p:cNvPr id="716" name="Graphic 2" descr="Graphic 2"/>
          <p:cNvPicPr>
            <a:picLocks noChangeAspect="1"/>
          </p:cNvPicPr>
          <p:nvPr/>
        </p:nvPicPr>
        <p:blipFill>
          <a:blip r:embed="rId4"/>
          <a:stretch>
            <a:fillRect/>
          </a:stretch>
        </p:blipFill>
        <p:spPr>
          <a:xfrm>
            <a:off x="17990577" y="1262980"/>
            <a:ext cx="5133976" cy="828676"/>
          </a:xfrm>
          <a:prstGeom prst="rect">
            <a:avLst/>
          </a:prstGeom>
          <a:ln w="12700">
            <a:miter lim="400000"/>
          </a:ln>
        </p:spPr>
      </p:pic>
      <p:sp>
        <p:nvSpPr>
          <p:cNvPr id="717" name="Straight Connector 4"/>
          <p:cNvSpPr/>
          <p:nvPr/>
        </p:nvSpPr>
        <p:spPr>
          <a:xfrm flipH="1">
            <a:off x="22002750" y="2470149"/>
            <a:ext cx="1121804" cy="1"/>
          </a:xfrm>
          <a:prstGeom prst="line">
            <a:avLst/>
          </a:prstGeom>
          <a:ln w="38100">
            <a:solidFill>
              <a:srgbClr val="F8F8F8"/>
            </a:solidFill>
          </a:ln>
        </p:spPr>
        <p:txBody>
          <a:bodyPr lIns="45719" rIns="45719"/>
          <a:lstStyle/>
          <a:p>
            <a:endParaRPr/>
          </a:p>
        </p:txBody>
      </p:sp>
      <p:sp>
        <p:nvSpPr>
          <p:cNvPr id="718" name="TextBox 3"/>
          <p:cNvSpPr txBox="1"/>
          <p:nvPr/>
        </p:nvSpPr>
        <p:spPr>
          <a:xfrm>
            <a:off x="9101899" y="5415057"/>
            <a:ext cx="6180202" cy="2629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9900" b="1">
                <a:solidFill>
                  <a:srgbClr val="F8F8F8"/>
                </a:solidFill>
                <a:latin typeface="FSAlbert"/>
                <a:ea typeface="FSAlbert"/>
                <a:cs typeface="FSAlbert"/>
                <a:sym typeface="FSAlbert"/>
              </a:defRPr>
            </a:lvl1pPr>
          </a:lstStyle>
          <a:p>
            <a:r>
              <a:rPr dirty="0"/>
              <a:t>Race! </a:t>
            </a:r>
          </a:p>
        </p:txBody>
      </p:sp>
      <p:pic>
        <p:nvPicPr>
          <p:cNvPr id="719" name="Image" descr="Image"/>
          <p:cNvPicPr>
            <a:picLocks noChangeAspect="1"/>
          </p:cNvPicPr>
          <p:nvPr/>
        </p:nvPicPr>
        <p:blipFill>
          <a:blip r:embed="rId5"/>
          <a:srcRect l="9408" b="53497"/>
          <a:stretch>
            <a:fillRect/>
          </a:stretch>
        </p:blipFill>
        <p:spPr>
          <a:xfrm>
            <a:off x="834182" y="4370832"/>
            <a:ext cx="8918796" cy="8539308"/>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3" name="Graphic 1" descr="Graphic 1"/>
          <p:cNvPicPr>
            <a:picLocks noChangeAspect="1"/>
          </p:cNvPicPr>
          <p:nvPr/>
        </p:nvPicPr>
        <p:blipFill>
          <a:blip r:embed="rId3"/>
          <a:stretch>
            <a:fillRect/>
          </a:stretch>
        </p:blipFill>
        <p:spPr>
          <a:xfrm>
            <a:off x="843351" y="738720"/>
            <a:ext cx="22647629" cy="12238506"/>
          </a:xfrm>
          <a:prstGeom prst="rect">
            <a:avLst/>
          </a:prstGeom>
          <a:ln w="12700">
            <a:miter lim="400000"/>
          </a:ln>
        </p:spPr>
      </p:pic>
      <p:pic>
        <p:nvPicPr>
          <p:cNvPr id="724" name="Graphic 2" descr="Graphic 2"/>
          <p:cNvPicPr>
            <a:picLocks noChangeAspect="1"/>
          </p:cNvPicPr>
          <p:nvPr/>
        </p:nvPicPr>
        <p:blipFill>
          <a:blip r:embed="rId4"/>
          <a:stretch>
            <a:fillRect/>
          </a:stretch>
        </p:blipFill>
        <p:spPr>
          <a:xfrm>
            <a:off x="17990577" y="1262980"/>
            <a:ext cx="5133976" cy="828676"/>
          </a:xfrm>
          <a:prstGeom prst="rect">
            <a:avLst/>
          </a:prstGeom>
          <a:ln w="12700">
            <a:miter lim="400000"/>
          </a:ln>
        </p:spPr>
      </p:pic>
      <p:sp>
        <p:nvSpPr>
          <p:cNvPr id="725" name="Straight Connector 4"/>
          <p:cNvSpPr/>
          <p:nvPr/>
        </p:nvSpPr>
        <p:spPr>
          <a:xfrm flipH="1">
            <a:off x="22002750" y="2470149"/>
            <a:ext cx="1121804" cy="1"/>
          </a:xfrm>
          <a:prstGeom prst="line">
            <a:avLst/>
          </a:prstGeom>
          <a:ln w="38100">
            <a:solidFill>
              <a:srgbClr val="F8F8F8"/>
            </a:solidFill>
          </a:ln>
        </p:spPr>
        <p:txBody>
          <a:bodyPr lIns="45719" rIns="45719"/>
          <a:lstStyle/>
          <a:p>
            <a:endParaRPr/>
          </a:p>
        </p:txBody>
      </p:sp>
      <p:sp>
        <p:nvSpPr>
          <p:cNvPr id="726" name="TextBox 3"/>
          <p:cNvSpPr txBox="1"/>
          <p:nvPr/>
        </p:nvSpPr>
        <p:spPr>
          <a:xfrm>
            <a:off x="2266950" y="2737707"/>
            <a:ext cx="14878050" cy="26298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9900" b="1">
                <a:solidFill>
                  <a:srgbClr val="F8F8F8"/>
                </a:solidFill>
                <a:latin typeface="FSAlbert"/>
                <a:ea typeface="FSAlbert"/>
                <a:cs typeface="FSAlbert"/>
                <a:sym typeface="FSAlbert"/>
              </a:defRPr>
            </a:lvl1pPr>
          </a:lstStyle>
          <a:p>
            <a:r>
              <a:t>Ceremony</a:t>
            </a:r>
          </a:p>
        </p:txBody>
      </p:sp>
      <p:sp>
        <p:nvSpPr>
          <p:cNvPr id="727" name="TextBox 6"/>
          <p:cNvSpPr txBox="1"/>
          <p:nvPr/>
        </p:nvSpPr>
        <p:spPr>
          <a:xfrm>
            <a:off x="2204014" y="6280150"/>
            <a:ext cx="19926303" cy="1155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4000" b="1">
                <a:solidFill>
                  <a:srgbClr val="F8F8F8"/>
                </a:solidFill>
                <a:latin typeface="FSAlbert"/>
                <a:ea typeface="FSAlbert"/>
                <a:cs typeface="FSAlbert"/>
                <a:sym typeface="FSAlbert"/>
              </a:defRPr>
            </a:pPr>
            <a:r>
              <a:t>Congratulations!</a:t>
            </a:r>
          </a:p>
          <a:p>
            <a:pPr algn="l">
              <a:defRPr sz="4000" b="1">
                <a:solidFill>
                  <a:srgbClr val="F8F8F8"/>
                </a:solidFill>
                <a:latin typeface="FSAlbert"/>
                <a:ea typeface="FSAlbert"/>
                <a:cs typeface="FSAlbert"/>
                <a:sym typeface="FSAlbert"/>
              </a:defRPr>
            </a:pPr>
            <a:r>
              <a:t>Thank you!</a:t>
            </a:r>
          </a:p>
        </p:txBody>
      </p:sp>
      <p:pic>
        <p:nvPicPr>
          <p:cNvPr id="728" name="Graphic 5" descr="Graphic 5"/>
          <p:cNvPicPr>
            <a:picLocks noChangeAspect="1"/>
          </p:cNvPicPr>
          <p:nvPr/>
        </p:nvPicPr>
        <p:blipFill>
          <a:blip r:embed="rId5"/>
          <a:stretch>
            <a:fillRect/>
          </a:stretch>
        </p:blipFill>
        <p:spPr>
          <a:xfrm>
            <a:off x="15502128" y="8122438"/>
            <a:ext cx="6975217" cy="4547448"/>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2" name="Graphic 1" descr="Graphic 1"/>
          <p:cNvPicPr>
            <a:picLocks noChangeAspect="1"/>
          </p:cNvPicPr>
          <p:nvPr/>
        </p:nvPicPr>
        <p:blipFill>
          <a:blip r:embed="rId3"/>
          <a:stretch>
            <a:fillRect/>
          </a:stretch>
        </p:blipFill>
        <p:spPr>
          <a:xfrm>
            <a:off x="834183" y="805860"/>
            <a:ext cx="22715635" cy="12104280"/>
          </a:xfrm>
          <a:prstGeom prst="rect">
            <a:avLst/>
          </a:prstGeom>
          <a:ln w="12700">
            <a:miter lim="400000"/>
          </a:ln>
        </p:spPr>
      </p:pic>
      <p:pic>
        <p:nvPicPr>
          <p:cNvPr id="733" name="Graphic 3" descr="Graphic 3"/>
          <p:cNvPicPr>
            <a:picLocks noChangeAspect="1"/>
          </p:cNvPicPr>
          <p:nvPr/>
        </p:nvPicPr>
        <p:blipFill>
          <a:blip r:embed="rId4"/>
          <a:stretch>
            <a:fillRect/>
          </a:stretch>
        </p:blipFill>
        <p:spPr>
          <a:xfrm>
            <a:off x="17990577" y="1262980"/>
            <a:ext cx="5133976" cy="828676"/>
          </a:xfrm>
          <a:prstGeom prst="rect">
            <a:avLst/>
          </a:prstGeom>
          <a:ln w="12700">
            <a:miter lim="400000"/>
          </a:ln>
        </p:spPr>
      </p:pic>
      <p:sp>
        <p:nvSpPr>
          <p:cNvPr id="734" name="Straight Connector 5"/>
          <p:cNvSpPr/>
          <p:nvPr/>
        </p:nvSpPr>
        <p:spPr>
          <a:xfrm flipH="1">
            <a:off x="22002750" y="2470149"/>
            <a:ext cx="1121804" cy="1"/>
          </a:xfrm>
          <a:prstGeom prst="line">
            <a:avLst/>
          </a:prstGeom>
          <a:ln w="38100">
            <a:solidFill>
              <a:srgbClr val="F8F8F8"/>
            </a:solidFill>
          </a:ln>
        </p:spPr>
        <p:txBody>
          <a:bodyPr lIns="45719" rIns="45719"/>
          <a:lstStyle/>
          <a:p>
            <a:endParaRPr/>
          </a:p>
        </p:txBody>
      </p:sp>
      <p:sp>
        <p:nvSpPr>
          <p:cNvPr id="735" name="TextBox 3"/>
          <p:cNvSpPr txBox="1"/>
          <p:nvPr/>
        </p:nvSpPr>
        <p:spPr>
          <a:xfrm>
            <a:off x="2266950" y="2737707"/>
            <a:ext cx="14878050" cy="26298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9900" b="1">
                <a:solidFill>
                  <a:srgbClr val="F8F8F8"/>
                </a:solidFill>
                <a:latin typeface="FSAlbert"/>
                <a:ea typeface="FSAlbert"/>
                <a:cs typeface="FSAlbert"/>
                <a:sym typeface="FSAlbert"/>
              </a:defRPr>
            </a:lvl1pPr>
          </a:lstStyle>
          <a:p>
            <a:r>
              <a:t>Challenge 4</a:t>
            </a:r>
          </a:p>
        </p:txBody>
      </p:sp>
      <p:sp>
        <p:nvSpPr>
          <p:cNvPr id="736" name="TextBox 6"/>
          <p:cNvSpPr txBox="1"/>
          <p:nvPr/>
        </p:nvSpPr>
        <p:spPr>
          <a:xfrm>
            <a:off x="2204014" y="6553200"/>
            <a:ext cx="19926303" cy="60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1">
                <a:solidFill>
                  <a:srgbClr val="F8F8F8"/>
                </a:solidFill>
                <a:latin typeface="FSAlbert"/>
                <a:ea typeface="FSAlbert"/>
                <a:cs typeface="FSAlbert"/>
                <a:sym typeface="FSAlbert"/>
              </a:defRPr>
            </a:lvl1pPr>
          </a:lstStyle>
          <a:p>
            <a:r>
              <a:t>Car and outfit designs  </a:t>
            </a:r>
          </a:p>
        </p:txBody>
      </p:sp>
      <p:pic>
        <p:nvPicPr>
          <p:cNvPr id="737" name="Image" descr="Image"/>
          <p:cNvPicPr>
            <a:picLocks noChangeAspect="1"/>
          </p:cNvPicPr>
          <p:nvPr/>
        </p:nvPicPr>
        <p:blipFill>
          <a:blip r:embed="rId5"/>
          <a:srcRect l="10947" t="4847" r="8900"/>
          <a:stretch>
            <a:fillRect/>
          </a:stretch>
        </p:blipFill>
        <p:spPr>
          <a:xfrm>
            <a:off x="14310503" y="4923596"/>
            <a:ext cx="8575110" cy="7720975"/>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TotalTime>
  <Words>717</Words>
  <Application>Microsoft Office PowerPoint</Application>
  <PresentationFormat>Custom</PresentationFormat>
  <Paragraphs>84</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Zuzanna Kubicka</cp:lastModifiedBy>
  <cp:revision>2</cp:revision>
  <dcterms:modified xsi:type="dcterms:W3CDTF">2024-05-30T08:25:40Z</dcterms:modified>
</cp:coreProperties>
</file>